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handoutMasterIdLst>
    <p:handoutMasterId r:id="rId39"/>
  </p:handoutMasterIdLst>
  <p:sldIdLst>
    <p:sldId id="257" r:id="rId2"/>
    <p:sldId id="258" r:id="rId3"/>
    <p:sldId id="283" r:id="rId4"/>
    <p:sldId id="298" r:id="rId5"/>
    <p:sldId id="331" r:id="rId6"/>
    <p:sldId id="360" r:id="rId7"/>
    <p:sldId id="335" r:id="rId8"/>
    <p:sldId id="338" r:id="rId9"/>
    <p:sldId id="337" r:id="rId10"/>
    <p:sldId id="363" r:id="rId11"/>
    <p:sldId id="361" r:id="rId12"/>
    <p:sldId id="364" r:id="rId13"/>
    <p:sldId id="339" r:id="rId14"/>
    <p:sldId id="310" r:id="rId15"/>
    <p:sldId id="344" r:id="rId16"/>
    <p:sldId id="345" r:id="rId17"/>
    <p:sldId id="285" r:id="rId18"/>
    <p:sldId id="347" r:id="rId19"/>
    <p:sldId id="348" r:id="rId20"/>
    <p:sldId id="284" r:id="rId21"/>
    <p:sldId id="340" r:id="rId22"/>
    <p:sldId id="341" r:id="rId23"/>
    <p:sldId id="342" r:id="rId24"/>
    <p:sldId id="286" r:id="rId25"/>
    <p:sldId id="350" r:id="rId26"/>
    <p:sldId id="352" r:id="rId27"/>
    <p:sldId id="351" r:id="rId28"/>
    <p:sldId id="349" r:id="rId29"/>
    <p:sldId id="355" r:id="rId30"/>
    <p:sldId id="356" r:id="rId31"/>
    <p:sldId id="357" r:id="rId32"/>
    <p:sldId id="353" r:id="rId33"/>
    <p:sldId id="354" r:id="rId34"/>
    <p:sldId id="362" r:id="rId35"/>
    <p:sldId id="359" r:id="rId36"/>
    <p:sldId id="282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illip Schneider" initials="PS" lastIdx="1" clrIdx="0">
    <p:extLst>
      <p:ext uri="{19B8F6BF-5375-455C-9EA6-DF929625EA0E}">
        <p15:presenceInfo xmlns:p15="http://schemas.microsoft.com/office/powerpoint/2012/main" userId="S-1-5-21-2732141514-3185463903-3268163843-36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02E25-6B0B-4772-A8CB-ADCBC893E7D3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50506-D370-4DD3-B1FD-47C0C884D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63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8BE5E-BDB7-4775-8059-D0F104CD4C7D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F3285-8CB6-450C-B3D4-F3466B34F9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440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574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756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519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3716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234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6590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415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805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315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229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08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925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235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166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5011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23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8382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086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410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5986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</a:pPr>
            <a:r>
              <a:rPr lang="en-US" altLang="en-US"/>
              <a:t>Thank participants for coming and ask if there are any outstanding questions. </a:t>
            </a:r>
          </a:p>
          <a:p>
            <a:pPr marL="171450" indent="-171450">
              <a:buFontTx/>
              <a:buChar char="•"/>
            </a:pPr>
            <a:r>
              <a:rPr lang="en-US" altLang="en-US"/>
              <a:t>Hand out the class surveys and encourage them to write in ideas for any additional classes. </a:t>
            </a:r>
          </a:p>
          <a:p>
            <a:pPr marL="171450" indent="-171450">
              <a:buFontTx/>
              <a:buChar char="•"/>
            </a:pPr>
            <a:r>
              <a:rPr lang="en-US" altLang="en-US"/>
              <a:t>When they submit their surveys, exchange them for handouts.</a:t>
            </a:r>
          </a:p>
          <a:p>
            <a:pPr marL="171450" indent="-171450">
              <a:buFontTx/>
              <a:buChar char="•"/>
            </a:pPr>
            <a:r>
              <a:rPr lang="en-US" altLang="en-US"/>
              <a:t>Encourage them to look for upcoming classes and register to attend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144F0B6-AF51-4D5B-A895-D5CB67713A81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628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25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06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075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396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420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3438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567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7213585" y="3810008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4" name="Rectangle 23"/>
          <p:cNvSpPr/>
          <p:nvPr/>
        </p:nvSpPr>
        <p:spPr>
          <a:xfrm flipV="1">
            <a:off x="7213609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5" name="Rectangle 24"/>
          <p:cNvSpPr/>
          <p:nvPr/>
        </p:nvSpPr>
        <p:spPr>
          <a:xfrm flipV="1">
            <a:off x="7213609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6" name="Rectangle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7" name="Rectangle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10" name="Rectangle 9"/>
          <p:cNvSpPr/>
          <p:nvPr/>
        </p:nvSpPr>
        <p:spPr>
          <a:xfrm>
            <a:off x="9" y="3675533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11" name="Rectangle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1093452" y="1136"/>
            <a:ext cx="996949" cy="365760"/>
          </a:xfrm>
        </p:spPr>
        <p:txBody>
          <a:bodyPr/>
          <a:lstStyle>
            <a:lvl1pPr algn="r">
              <a:defRPr sz="570">
                <a:solidFill>
                  <a:schemeClr val="bg1"/>
                </a:solidFill>
              </a:defRPr>
            </a:lvl1pPr>
          </a:lstStyle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20253" indent="0" algn="l">
              <a:buNone/>
              <a:defRPr sz="760">
                <a:solidFill>
                  <a:schemeClr val="tx2"/>
                </a:solidFill>
              </a:defRPr>
            </a:lvl1pPr>
            <a:lvl2pPr marL="144661" indent="0" algn="ctr">
              <a:buNone/>
            </a:lvl2pPr>
            <a:lvl3pPr marL="289322" indent="0" algn="ctr">
              <a:buNone/>
            </a:lvl3pPr>
            <a:lvl4pPr marL="433983" indent="0" algn="ctr">
              <a:buNone/>
            </a:lvl4pPr>
            <a:lvl5pPr marL="578644" indent="0" algn="ctr">
              <a:buNone/>
            </a:lvl5pPr>
            <a:lvl6pPr marL="723305" indent="0" algn="ctr">
              <a:buNone/>
            </a:lvl6pPr>
            <a:lvl7pPr marL="867966" indent="0" algn="ctr">
              <a:buNone/>
            </a:lvl7pPr>
            <a:lvl8pPr marL="1012627" indent="0" algn="ctr">
              <a:buNone/>
            </a:lvl8pPr>
            <a:lvl9pPr marL="1157288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2401900"/>
            <a:ext cx="11277600" cy="1470025"/>
          </a:xfrm>
        </p:spPr>
        <p:txBody>
          <a:bodyPr anchor="b"/>
          <a:lstStyle>
            <a:lvl1pPr>
              <a:defRPr sz="1392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257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952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4821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225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14467" indent="0">
              <a:buNone/>
              <a:defRPr sz="665" b="0">
                <a:solidFill>
                  <a:schemeClr val="tx2"/>
                </a:solidFill>
              </a:defRPr>
            </a:lvl1pPr>
            <a:lvl2pPr>
              <a:buNone/>
              <a:defRPr sz="57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443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443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981213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1361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97990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49437"/>
            <a:ext cx="5384800" cy="4341875"/>
          </a:xfrm>
        </p:spPr>
        <p:txBody>
          <a:bodyPr/>
          <a:lstStyle>
            <a:lvl1pPr>
              <a:defRPr sz="633"/>
            </a:lvl1pPr>
            <a:lvl2pPr>
              <a:defRPr sz="602"/>
            </a:lvl2pPr>
            <a:lvl3pPr>
              <a:defRPr sz="570"/>
            </a:lvl3pPr>
            <a:lvl4pPr>
              <a:defRPr sz="570"/>
            </a:lvl4pPr>
            <a:lvl5pPr>
              <a:defRPr sz="57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49437"/>
            <a:ext cx="5384800" cy="4341875"/>
          </a:xfrm>
        </p:spPr>
        <p:txBody>
          <a:bodyPr/>
          <a:lstStyle>
            <a:lvl1pPr>
              <a:defRPr sz="633"/>
            </a:lvl1pPr>
            <a:lvl2pPr>
              <a:defRPr sz="602"/>
            </a:lvl2pPr>
            <a:lvl3pPr>
              <a:defRPr sz="570"/>
            </a:lvl3pPr>
            <a:lvl4pPr>
              <a:defRPr sz="570"/>
            </a:lvl4pPr>
            <a:lvl5pPr>
              <a:defRPr sz="57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216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1081" y="2708519"/>
            <a:ext cx="5389033" cy="3886200"/>
          </a:xfrm>
        </p:spPr>
        <p:txBody>
          <a:bodyPr/>
          <a:lstStyle>
            <a:lvl1pPr>
              <a:defRPr sz="633"/>
            </a:lvl1pPr>
            <a:lvl2pPr>
              <a:defRPr sz="633"/>
            </a:lvl2pPr>
            <a:lvl3pPr>
              <a:defRPr sz="570"/>
            </a:lvl3pPr>
            <a:lvl4pPr>
              <a:defRPr sz="506"/>
            </a:lvl4pPr>
            <a:lvl5pPr>
              <a:defRPr sz="506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976" y="22449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4467" indent="0">
              <a:buNone/>
              <a:defRPr sz="6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633" b="1"/>
            </a:lvl2pPr>
            <a:lvl3pPr>
              <a:buNone/>
              <a:defRPr sz="570" b="1"/>
            </a:lvl3pPr>
            <a:lvl4pPr>
              <a:buNone/>
              <a:defRPr sz="506" b="1"/>
            </a:lvl4pPr>
            <a:lvl5pPr>
              <a:buNone/>
              <a:defRPr sz="506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633"/>
            </a:lvl1pPr>
            <a:lvl2pPr>
              <a:defRPr sz="633"/>
            </a:lvl2pPr>
            <a:lvl3pPr>
              <a:defRPr sz="570"/>
            </a:lvl3pPr>
            <a:lvl4pPr>
              <a:defRPr sz="506"/>
            </a:lvl4pPr>
            <a:lvl5pPr>
              <a:defRPr sz="506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4467" indent="0">
              <a:buNone/>
              <a:defRPr sz="6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633" b="1"/>
            </a:lvl2pPr>
            <a:lvl3pPr>
              <a:buNone/>
              <a:defRPr sz="570" b="1"/>
            </a:lvl3pPr>
            <a:lvl4pPr>
              <a:buNone/>
              <a:defRPr sz="506" b="1"/>
            </a:lvl4pPr>
            <a:lvl5pPr>
              <a:buNone/>
              <a:defRPr sz="506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1266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66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1266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907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73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3200" y="776294"/>
            <a:ext cx="6803136" cy="5805083"/>
          </a:xfrm>
        </p:spPr>
        <p:txBody>
          <a:bodyPr/>
          <a:lstStyle>
            <a:lvl1pPr>
              <a:defRPr sz="1013"/>
            </a:lvl1pPr>
            <a:lvl2pPr>
              <a:defRPr sz="886"/>
            </a:lvl2pPr>
            <a:lvl3pPr>
              <a:defRPr sz="760"/>
            </a:lvl3pPr>
            <a:lvl4pPr>
              <a:defRPr sz="633"/>
            </a:lvl4pPr>
            <a:lvl5pPr>
              <a:defRPr sz="63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137995" y="2010739"/>
            <a:ext cx="4511040" cy="4580573"/>
          </a:xfrm>
        </p:spPr>
        <p:txBody>
          <a:bodyPr/>
          <a:lstStyle>
            <a:lvl1pPr marL="2894" indent="0">
              <a:buNone/>
              <a:defRPr sz="443"/>
            </a:lvl1pPr>
            <a:lvl2pPr>
              <a:buNone/>
              <a:defRPr sz="380"/>
            </a:lvl2pPr>
            <a:lvl3pPr>
              <a:buNone/>
              <a:defRPr sz="316"/>
            </a:lvl3pPr>
            <a:lvl4pPr>
              <a:buNone/>
              <a:defRPr sz="285"/>
            </a:lvl4pPr>
            <a:lvl5pPr>
              <a:buNone/>
              <a:defRPr sz="28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57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5567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013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17924" y="3274321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411"/>
            </a:lvl1pPr>
            <a:lvl2pPr>
              <a:buFontTx/>
              <a:buNone/>
              <a:defRPr sz="380"/>
            </a:lvl2pPr>
            <a:lvl3pPr>
              <a:buFontTx/>
              <a:buNone/>
              <a:defRPr sz="316"/>
            </a:lvl3pPr>
            <a:lvl4pPr>
              <a:buFontTx/>
              <a:buNone/>
              <a:defRPr sz="285"/>
            </a:lvl4pPr>
            <a:lvl5pPr>
              <a:buFontTx/>
              <a:buNone/>
              <a:defRPr sz="28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915" y="1109162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63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643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31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0" name="Rectangle 29"/>
          <p:cNvSpPr/>
          <p:nvPr/>
        </p:nvSpPr>
        <p:spPr>
          <a:xfrm>
            <a:off x="9" y="308289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1" name="Rectangle 30"/>
          <p:cNvSpPr/>
          <p:nvPr/>
        </p:nvSpPr>
        <p:spPr>
          <a:xfrm flipV="1">
            <a:off x="7213585" y="360259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2" name="Rectangle 31"/>
          <p:cNvSpPr/>
          <p:nvPr/>
        </p:nvSpPr>
        <p:spPr>
          <a:xfrm flipV="1">
            <a:off x="7213609" y="440125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12113289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254">
                <a:solidFill>
                  <a:schemeClr val="accent2"/>
                </a:solidFill>
              </a:defRPr>
            </a:lvl1pPr>
          </a:lstStyle>
          <a:p>
            <a:fld id="{45F31DF9-113F-4E62-B4C2-876FA39325D7}" type="datetimeFigureOut">
              <a:rPr lang="en-US" smtClean="0"/>
              <a:t>1/25/2023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254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570">
                <a:solidFill>
                  <a:srgbClr val="FFFFFF"/>
                </a:solidFill>
              </a:defRPr>
            </a:lvl1pPr>
          </a:lstStyle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834313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1266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15729" indent="-81011" algn="l" rtl="0" eaLnBrk="1" latinLnBrk="0" hangingPunct="1">
        <a:spcBef>
          <a:spcPts val="95"/>
        </a:spcBef>
        <a:buClr>
          <a:schemeClr val="accent3"/>
        </a:buClr>
        <a:buFont typeface="Georgia"/>
        <a:buChar char="•"/>
        <a:defRPr kumimoji="0" sz="886" kern="1200">
          <a:solidFill>
            <a:schemeClr val="tx2"/>
          </a:solidFill>
          <a:latin typeface="+mn-lt"/>
          <a:ea typeface="+mn-ea"/>
          <a:cs typeface="+mn-cs"/>
        </a:defRPr>
      </a:lvl1pPr>
      <a:lvl2pPr marL="208312" indent="-78117" algn="l" rtl="0" eaLnBrk="1" latinLnBrk="0" hangingPunct="1">
        <a:spcBef>
          <a:spcPts val="95"/>
        </a:spcBef>
        <a:buClr>
          <a:schemeClr val="accent2"/>
        </a:buClr>
        <a:buFont typeface="Georgia"/>
        <a:buChar char="▫"/>
        <a:defRPr kumimoji="0" sz="823" kern="1200">
          <a:solidFill>
            <a:schemeClr val="tx2"/>
          </a:solidFill>
          <a:latin typeface="+mn-lt"/>
          <a:ea typeface="+mn-ea"/>
          <a:cs typeface="+mn-cs"/>
        </a:defRPr>
      </a:lvl2pPr>
      <a:lvl3pPr marL="292216" indent="-69437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760" kern="1200">
          <a:solidFill>
            <a:schemeClr val="tx2"/>
          </a:solidFill>
          <a:latin typeface="+mn-lt"/>
          <a:ea typeface="+mn-ea"/>
          <a:cs typeface="+mn-cs"/>
        </a:defRPr>
      </a:lvl3pPr>
      <a:lvl4pPr marL="373226" indent="-63651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697" kern="1200">
          <a:solidFill>
            <a:schemeClr val="tx2"/>
          </a:solidFill>
          <a:latin typeface="+mn-lt"/>
          <a:ea typeface="+mn-ea"/>
          <a:cs typeface="+mn-cs"/>
        </a:defRPr>
      </a:lvl4pPr>
      <a:lvl5pPr marL="439769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633" kern="1200">
          <a:solidFill>
            <a:schemeClr val="tx2"/>
          </a:solidFill>
          <a:latin typeface="+mn-lt"/>
          <a:ea typeface="+mn-ea"/>
          <a:cs typeface="+mn-cs"/>
        </a:defRPr>
      </a:lvl5pPr>
      <a:lvl6pPr marL="509207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570" kern="1200">
          <a:solidFill>
            <a:schemeClr val="tx2"/>
          </a:solidFill>
          <a:latin typeface="+mn-lt"/>
          <a:ea typeface="+mn-ea"/>
          <a:cs typeface="+mn-cs"/>
        </a:defRPr>
      </a:lvl6pPr>
      <a:lvl7pPr marL="578644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506" kern="1200">
          <a:solidFill>
            <a:schemeClr val="tx2"/>
          </a:solidFill>
          <a:latin typeface="+mn-lt"/>
          <a:ea typeface="+mn-ea"/>
          <a:cs typeface="+mn-cs"/>
        </a:defRPr>
      </a:lvl7pPr>
      <a:lvl8pPr marL="642295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475" kern="1200">
          <a:solidFill>
            <a:schemeClr val="tx2"/>
          </a:solidFill>
          <a:latin typeface="+mn-lt"/>
          <a:ea typeface="+mn-ea"/>
          <a:cs typeface="+mn-cs"/>
        </a:defRPr>
      </a:lvl8pPr>
      <a:lvl9pPr marL="708839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44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446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2893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4339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5786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7233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86796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01262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1572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160" userDrawn="1">
          <p15:clr>
            <a:srgbClr val="F26B43"/>
          </p15:clr>
        </p15:guide>
        <p15:guide id="3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96260"/>
            <a:ext cx="8899301" cy="665480"/>
          </a:xfrm>
        </p:spPr>
        <p:txBody>
          <a:bodyPr>
            <a:noAutofit/>
          </a:bodyPr>
          <a:lstStyle/>
          <a:p>
            <a:r>
              <a:rPr lang="en-US" sz="4800" dirty="0"/>
              <a:t>What’s New in Windows 11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7EBB61-4EDE-461F-8FE4-730B5A8A8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349" y="4883689"/>
            <a:ext cx="1543291" cy="18288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22609D4F-D63C-8EA3-1C44-A3532DD177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881760"/>
            <a:ext cx="5410200" cy="1828800"/>
          </a:xfrm>
        </p:spPr>
        <p:txBody>
          <a:bodyPr>
            <a:normAutofit/>
          </a:bodyPr>
          <a:lstStyle/>
          <a:p>
            <a:pPr algn="r"/>
            <a:r>
              <a:rPr lang="en-US" sz="2400" dirty="0"/>
              <a:t>Phillip Schneider</a:t>
            </a:r>
          </a:p>
          <a:p>
            <a:pPr algn="r"/>
            <a:r>
              <a:rPr lang="en-US" sz="2400"/>
              <a:t>Technology Librarian</a:t>
            </a:r>
            <a:endParaRPr lang="en-US" sz="2400" dirty="0"/>
          </a:p>
          <a:p>
            <a:pPr algn="r"/>
            <a:r>
              <a:rPr lang="en-US" sz="2400" dirty="0"/>
              <a:t>Gail Borden Public Library</a:t>
            </a:r>
          </a:p>
        </p:txBody>
      </p:sp>
    </p:spTree>
    <p:extLst>
      <p:ext uri="{BB962C8B-B14F-4D97-AF65-F5344CB8AC3E}">
        <p14:creationId xmlns:p14="http://schemas.microsoft.com/office/powerpoint/2010/main" val="260841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-1" y="2757071"/>
            <a:ext cx="10459453" cy="1102519"/>
          </a:xfrm>
        </p:spPr>
        <p:txBody>
          <a:bodyPr>
            <a:normAutofit fontScale="90000"/>
          </a:bodyPr>
          <a:lstStyle/>
          <a:p>
            <a:r>
              <a:rPr lang="en-US" sz="4800" b="1" dirty="0"/>
              <a:t>Right Clicking And Windows Snapping</a:t>
            </a:r>
          </a:p>
        </p:txBody>
      </p:sp>
    </p:spTree>
    <p:extLst>
      <p:ext uri="{BB962C8B-B14F-4D97-AF65-F5344CB8AC3E}">
        <p14:creationId xmlns:p14="http://schemas.microsoft.com/office/powerpoint/2010/main" val="48245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FA1D7C-858B-E9D8-6384-0796C74252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109" t="50000" r="39141" b="12639"/>
          <a:stretch/>
        </p:blipFill>
        <p:spPr>
          <a:xfrm>
            <a:off x="366032" y="1899684"/>
            <a:ext cx="3842074" cy="4306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BF76C4-9A2B-EA66-67C4-CE318EE51D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453" t="24444" r="33125" b="14167"/>
          <a:stretch/>
        </p:blipFill>
        <p:spPr>
          <a:xfrm>
            <a:off x="7203234" y="849086"/>
            <a:ext cx="2993252" cy="59328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4215AE3-3647-8606-8705-390163251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Rick Click Menu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8785A0-ABB2-E8E1-4DEA-A86E2BDC14AC}"/>
              </a:ext>
            </a:extLst>
          </p:cNvPr>
          <p:cNvSpPr/>
          <p:nvPr/>
        </p:nvSpPr>
        <p:spPr>
          <a:xfrm>
            <a:off x="366032" y="1899683"/>
            <a:ext cx="2666417" cy="4982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C2CFDA-45D6-51B6-975F-44D9366A5C09}"/>
              </a:ext>
            </a:extLst>
          </p:cNvPr>
          <p:cNvSpPr txBox="1"/>
          <p:nvPr/>
        </p:nvSpPr>
        <p:spPr>
          <a:xfrm>
            <a:off x="483956" y="1530350"/>
            <a:ext cx="3209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1       2      3       4       5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EEF6A6-B2E5-B87F-325B-8D7DA71D75C7}"/>
              </a:ext>
            </a:extLst>
          </p:cNvPr>
          <p:cNvSpPr/>
          <p:nvPr/>
        </p:nvSpPr>
        <p:spPr>
          <a:xfrm>
            <a:off x="366032" y="5707726"/>
            <a:ext cx="3842074" cy="4982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1BAE59B-05C0-F606-956A-5B174C85C837}"/>
              </a:ext>
            </a:extLst>
          </p:cNvPr>
          <p:cNvCxnSpPr>
            <a:cxnSpLocks/>
          </p:cNvCxnSpPr>
          <p:nvPr/>
        </p:nvCxnSpPr>
        <p:spPr>
          <a:xfrm flipV="1">
            <a:off x="4208106" y="5537166"/>
            <a:ext cx="2864498" cy="1705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7E32009-ECE2-141B-016F-C5CBFD176A36}"/>
              </a:ext>
            </a:extLst>
          </p:cNvPr>
          <p:cNvSpPr txBox="1"/>
          <p:nvPr/>
        </p:nvSpPr>
        <p:spPr>
          <a:xfrm>
            <a:off x="4349481" y="1320834"/>
            <a:ext cx="260324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US" sz="2800" dirty="0"/>
              <a:t>Cut</a:t>
            </a:r>
          </a:p>
          <a:p>
            <a:pPr marL="514350" indent="-514350">
              <a:buAutoNum type="arabicParenR"/>
            </a:pPr>
            <a:r>
              <a:rPr lang="en-US" sz="2800" dirty="0"/>
              <a:t>Copy</a:t>
            </a:r>
          </a:p>
          <a:p>
            <a:pPr marL="514350" indent="-514350">
              <a:buAutoNum type="arabicParenR"/>
            </a:pPr>
            <a:r>
              <a:rPr lang="en-US" sz="2800" dirty="0"/>
              <a:t>Rename file</a:t>
            </a:r>
          </a:p>
          <a:p>
            <a:pPr marL="514350" indent="-514350">
              <a:buAutoNum type="arabicParenR"/>
            </a:pPr>
            <a:r>
              <a:rPr lang="en-US" sz="2800" dirty="0"/>
              <a:t>Share</a:t>
            </a:r>
          </a:p>
          <a:p>
            <a:pPr marL="514350" indent="-514350">
              <a:buAutoNum type="arabicParenR"/>
            </a:pPr>
            <a:r>
              <a:rPr lang="en-US" sz="2800" dirty="0"/>
              <a:t>Delete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51C3F-5CBD-AA13-4F87-9F43279F7AFF}"/>
              </a:ext>
            </a:extLst>
          </p:cNvPr>
          <p:cNvSpPr txBox="1"/>
          <p:nvPr/>
        </p:nvSpPr>
        <p:spPr>
          <a:xfrm>
            <a:off x="4484755" y="5707726"/>
            <a:ext cx="28100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Original Menu with full options</a:t>
            </a:r>
          </a:p>
        </p:txBody>
      </p:sp>
    </p:spTree>
    <p:extLst>
      <p:ext uri="{BB962C8B-B14F-4D97-AF65-F5344CB8AC3E}">
        <p14:creationId xmlns:p14="http://schemas.microsoft.com/office/powerpoint/2010/main" val="80653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42CC95-C876-FB1C-1FD5-0ACA85AF1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624" y="1656731"/>
            <a:ext cx="9122866" cy="513161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8BB8618-96C7-1D9A-C866-78ED1107B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Windows Snapping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EA0173-C7E2-506D-0338-582CAAB36E4B}"/>
              </a:ext>
            </a:extLst>
          </p:cNvPr>
          <p:cNvSpPr txBox="1"/>
          <p:nvPr/>
        </p:nvSpPr>
        <p:spPr>
          <a:xfrm>
            <a:off x="88780" y="1582444"/>
            <a:ext cx="274772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Hold left click on the top of a window and pull it to the right or left of the screen.</a:t>
            </a:r>
          </a:p>
          <a:p>
            <a:endParaRPr lang="en-US" sz="2800" dirty="0"/>
          </a:p>
          <a:p>
            <a:r>
              <a:rPr lang="en-US" sz="2800" dirty="0"/>
              <a:t>Once you let go pick the other window to pair with it</a:t>
            </a:r>
          </a:p>
        </p:txBody>
      </p:sp>
    </p:spTree>
    <p:extLst>
      <p:ext uri="{BB962C8B-B14F-4D97-AF65-F5344CB8AC3E}">
        <p14:creationId xmlns:p14="http://schemas.microsoft.com/office/powerpoint/2010/main" val="7613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B583AE-3E96-1874-003F-2E6B69496F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663" r="21173" b="76925"/>
          <a:stretch/>
        </p:blipFill>
        <p:spPr>
          <a:xfrm>
            <a:off x="205274" y="1399516"/>
            <a:ext cx="6419461" cy="14325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8BB8618-96C7-1D9A-C866-78ED1107B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Windows Snapping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3BC99E-1850-06D2-3E2F-A7D75F09840F}"/>
              </a:ext>
            </a:extLst>
          </p:cNvPr>
          <p:cNvSpPr txBox="1"/>
          <p:nvPr/>
        </p:nvSpPr>
        <p:spPr>
          <a:xfrm>
            <a:off x="88780" y="5865302"/>
            <a:ext cx="119663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Hold left click on the top of a window and pull it to the top of the screen.  Then move it into the square you want and let go. 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0C51EDD-9D53-F688-DE9E-16A1079EFA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944" b="51873"/>
          <a:stretch/>
        </p:blipFill>
        <p:spPr>
          <a:xfrm>
            <a:off x="3853542" y="2817130"/>
            <a:ext cx="8338457" cy="304817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565A17D-A896-30C8-1F66-1B8860BF91EA}"/>
              </a:ext>
            </a:extLst>
          </p:cNvPr>
          <p:cNvSpPr/>
          <p:nvPr/>
        </p:nvSpPr>
        <p:spPr>
          <a:xfrm>
            <a:off x="6533644" y="3013788"/>
            <a:ext cx="464316" cy="7021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44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57071"/>
            <a:ext cx="914400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Widget Bar</a:t>
            </a:r>
          </a:p>
        </p:txBody>
      </p:sp>
    </p:spTree>
    <p:extLst>
      <p:ext uri="{BB962C8B-B14F-4D97-AF65-F5344CB8AC3E}">
        <p14:creationId xmlns:p14="http://schemas.microsoft.com/office/powerpoint/2010/main" val="399400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Widget Bar</a:t>
            </a: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FD1BA14-C8C7-40D7-9977-00E8DF748E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50" r="58409"/>
          <a:stretch/>
        </p:blipFill>
        <p:spPr>
          <a:xfrm>
            <a:off x="6606981" y="2007980"/>
            <a:ext cx="5496239" cy="47759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49B5844-0FFD-475E-9435-0C94FCAC41D0}"/>
              </a:ext>
            </a:extLst>
          </p:cNvPr>
          <p:cNvSpPr/>
          <p:nvPr/>
        </p:nvSpPr>
        <p:spPr>
          <a:xfrm>
            <a:off x="7287136" y="2747730"/>
            <a:ext cx="1852677" cy="12251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707D74D-2058-45D6-9A4B-D415AA3B19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30"/>
          <a:stretch/>
        </p:blipFill>
        <p:spPr>
          <a:xfrm>
            <a:off x="2296347" y="1423592"/>
            <a:ext cx="4054763" cy="54344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EC59FB2-F857-4B0E-867F-BE3750E619A4}"/>
              </a:ext>
            </a:extLst>
          </p:cNvPr>
          <p:cNvSpPr/>
          <p:nvPr/>
        </p:nvSpPr>
        <p:spPr>
          <a:xfrm>
            <a:off x="3978327" y="4719989"/>
            <a:ext cx="239184" cy="2092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DE022C-4C0D-46D2-AEA9-6F4D0D5A7FBB}"/>
              </a:ext>
            </a:extLst>
          </p:cNvPr>
          <p:cNvSpPr/>
          <p:nvPr/>
        </p:nvSpPr>
        <p:spPr>
          <a:xfrm>
            <a:off x="3978327" y="3131230"/>
            <a:ext cx="239184" cy="2092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ow to Add or Remove Widgets Taskbar Button on Windows 11">
            <a:extLst>
              <a:ext uri="{FF2B5EF4-FFF2-40B4-BE49-F238E27FC236}">
                <a16:creationId xmlns:a16="http://schemas.microsoft.com/office/drawing/2014/main" id="{C7F2BD46-7B59-D5BC-DD1E-1772E7B0E6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97" y="2801580"/>
            <a:ext cx="1077801" cy="107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78501F-8E27-5FE8-65F7-54AAB760A5BA}"/>
              </a:ext>
            </a:extLst>
          </p:cNvPr>
          <p:cNvSpPr txBox="1"/>
          <p:nvPr/>
        </p:nvSpPr>
        <p:spPr>
          <a:xfrm>
            <a:off x="379862" y="2387729"/>
            <a:ext cx="1483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Widget Icon</a:t>
            </a:r>
          </a:p>
        </p:txBody>
      </p:sp>
    </p:spTree>
    <p:extLst>
      <p:ext uri="{BB962C8B-B14F-4D97-AF65-F5344CB8AC3E}">
        <p14:creationId xmlns:p14="http://schemas.microsoft.com/office/powerpoint/2010/main" val="11896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Widget Bar</a:t>
            </a: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0C305C2-4B70-49DD-A9BC-326C9C567E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76"/>
          <a:stretch/>
        </p:blipFill>
        <p:spPr>
          <a:xfrm>
            <a:off x="4038039" y="1400730"/>
            <a:ext cx="4115921" cy="545727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A24F652-834E-41D9-86EC-0937B69000B4}"/>
              </a:ext>
            </a:extLst>
          </p:cNvPr>
          <p:cNvSpPr/>
          <p:nvPr/>
        </p:nvSpPr>
        <p:spPr>
          <a:xfrm>
            <a:off x="5643372" y="3364636"/>
            <a:ext cx="362909" cy="12369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4B7F3EC-9066-4A9E-B5AA-51C0289D3F7E}"/>
              </a:ext>
            </a:extLst>
          </p:cNvPr>
          <p:cNvSpPr/>
          <p:nvPr/>
        </p:nvSpPr>
        <p:spPr>
          <a:xfrm>
            <a:off x="7438187" y="1492928"/>
            <a:ext cx="284086" cy="3092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81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57071"/>
            <a:ext cx="634365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File Explorer</a:t>
            </a:r>
          </a:p>
        </p:txBody>
      </p:sp>
    </p:spTree>
    <p:extLst>
      <p:ext uri="{BB962C8B-B14F-4D97-AF65-F5344CB8AC3E}">
        <p14:creationId xmlns:p14="http://schemas.microsoft.com/office/powerpoint/2010/main" val="381165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1A49866-C8CB-394C-C6ED-AF9416B744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268" t="7519" r="11607" b="24898"/>
          <a:stretch/>
        </p:blipFill>
        <p:spPr>
          <a:xfrm>
            <a:off x="671804" y="1573596"/>
            <a:ext cx="10164845" cy="52844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New File Explorer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BBB50F-C99A-4D94-B920-9178C0153E47}"/>
              </a:ext>
            </a:extLst>
          </p:cNvPr>
          <p:cNvSpPr/>
          <p:nvPr/>
        </p:nvSpPr>
        <p:spPr>
          <a:xfrm>
            <a:off x="8014522" y="2328908"/>
            <a:ext cx="2747133" cy="3558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347532-5DD4-4DDC-A48A-AEB434DBA91B}"/>
              </a:ext>
            </a:extLst>
          </p:cNvPr>
          <p:cNvSpPr/>
          <p:nvPr/>
        </p:nvSpPr>
        <p:spPr>
          <a:xfrm flipV="1">
            <a:off x="671803" y="5284404"/>
            <a:ext cx="1990879" cy="138698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BD5134-6BD1-451D-8E44-2BFCFF7C91B8}"/>
              </a:ext>
            </a:extLst>
          </p:cNvPr>
          <p:cNvSpPr/>
          <p:nvPr/>
        </p:nvSpPr>
        <p:spPr>
          <a:xfrm flipV="1">
            <a:off x="671804" y="2771207"/>
            <a:ext cx="1990880" cy="19407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79DA40-B26C-4523-A692-F992C40DDD0A}"/>
              </a:ext>
            </a:extLst>
          </p:cNvPr>
          <p:cNvSpPr/>
          <p:nvPr/>
        </p:nvSpPr>
        <p:spPr>
          <a:xfrm>
            <a:off x="671804" y="2328908"/>
            <a:ext cx="1263092" cy="3558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6B2FE8-5EAE-4448-B7E4-4A74594A98B6}"/>
              </a:ext>
            </a:extLst>
          </p:cNvPr>
          <p:cNvSpPr/>
          <p:nvPr/>
        </p:nvSpPr>
        <p:spPr>
          <a:xfrm>
            <a:off x="746193" y="1886609"/>
            <a:ext cx="3484034" cy="3558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562385-7175-5537-6F8A-ED30920A535E}"/>
              </a:ext>
            </a:extLst>
          </p:cNvPr>
          <p:cNvSpPr/>
          <p:nvPr/>
        </p:nvSpPr>
        <p:spPr>
          <a:xfrm>
            <a:off x="4594121" y="1868599"/>
            <a:ext cx="1700808" cy="34158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538B7F-9DE9-9D25-4F4F-A06C8FA3C00A}"/>
              </a:ext>
            </a:extLst>
          </p:cNvPr>
          <p:cNvSpPr txBox="1"/>
          <p:nvPr/>
        </p:nvSpPr>
        <p:spPr>
          <a:xfrm>
            <a:off x="7109927" y="3596640"/>
            <a:ext cx="4945224" cy="3108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US" sz="2800" dirty="0"/>
              <a:t>Basic functions: cut, paste, rename, etc.</a:t>
            </a:r>
          </a:p>
          <a:p>
            <a:pPr marL="514350" indent="-514350">
              <a:buAutoNum type="arabicParenR"/>
            </a:pPr>
            <a:r>
              <a:rPr lang="en-US" sz="2800" dirty="0"/>
              <a:t>Navigation menu</a:t>
            </a:r>
          </a:p>
          <a:p>
            <a:pPr marL="514350" indent="-514350">
              <a:buAutoNum type="arabicParenR"/>
            </a:pPr>
            <a:r>
              <a:rPr lang="en-US" sz="2800" dirty="0"/>
              <a:t>Quick Access Items</a:t>
            </a:r>
          </a:p>
          <a:p>
            <a:pPr marL="514350" indent="-514350">
              <a:buAutoNum type="arabicParenR"/>
            </a:pPr>
            <a:r>
              <a:rPr lang="en-US" sz="2800" dirty="0"/>
              <a:t>All files</a:t>
            </a:r>
          </a:p>
          <a:p>
            <a:pPr marL="514350" indent="-514350">
              <a:buAutoNum type="arabicParenR"/>
            </a:pPr>
            <a:r>
              <a:rPr lang="en-US" sz="2800" dirty="0"/>
              <a:t>Change icon size with view</a:t>
            </a:r>
          </a:p>
          <a:p>
            <a:pPr marL="514350" indent="-514350">
              <a:buAutoNum type="arabicParenR"/>
            </a:pPr>
            <a:r>
              <a:rPr lang="en-US" sz="2800" dirty="0"/>
              <a:t>File search bar</a:t>
            </a:r>
          </a:p>
        </p:txBody>
      </p:sp>
      <p:sp>
        <p:nvSpPr>
          <p:cNvPr id="17" name="Text Box 2">
            <a:extLst>
              <a:ext uri="{FF2B5EF4-FFF2-40B4-BE49-F238E27FC236}">
                <a16:creationId xmlns:a16="http://schemas.microsoft.com/office/drawing/2014/main" id="{E31A0A23-936B-D6D3-E221-4EDB44934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33" y="1812911"/>
            <a:ext cx="351531" cy="42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 Box 2">
            <a:extLst>
              <a:ext uri="{FF2B5EF4-FFF2-40B4-BE49-F238E27FC236}">
                <a16:creationId xmlns:a16="http://schemas.microsoft.com/office/drawing/2014/main" id="{9C85B8AF-943F-D5C9-954F-55212E5A4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33" y="2258151"/>
            <a:ext cx="351531" cy="42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 Box 2">
            <a:extLst>
              <a:ext uri="{FF2B5EF4-FFF2-40B4-BE49-F238E27FC236}">
                <a16:creationId xmlns:a16="http://schemas.microsoft.com/office/drawing/2014/main" id="{5DF73D27-A0BF-8848-D37D-3B2F08914D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33" y="2703391"/>
            <a:ext cx="351531" cy="42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 Box 2">
            <a:extLst>
              <a:ext uri="{FF2B5EF4-FFF2-40B4-BE49-F238E27FC236}">
                <a16:creationId xmlns:a16="http://schemas.microsoft.com/office/drawing/2014/main" id="{A029108F-9B2E-7C8B-43BE-BE039AD89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526" y="5284404"/>
            <a:ext cx="351531" cy="42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 Box 2">
            <a:extLst>
              <a:ext uri="{FF2B5EF4-FFF2-40B4-BE49-F238E27FC236}">
                <a16:creationId xmlns:a16="http://schemas.microsoft.com/office/drawing/2014/main" id="{E8537072-A3C5-B3B6-49DB-2AB5A5C91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7596" y="2292058"/>
            <a:ext cx="351531" cy="42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 Box 2">
            <a:extLst>
              <a:ext uri="{FF2B5EF4-FFF2-40B4-BE49-F238E27FC236}">
                <a16:creationId xmlns:a16="http://schemas.microsoft.com/office/drawing/2014/main" id="{FEF10FDF-6F72-904A-7893-87059CA53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2990" y="1940798"/>
            <a:ext cx="351531" cy="42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04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440996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Pinning Apps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BC5C53D-393A-D9B4-5729-1E4B831592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70" t="7518" r="26147" b="21089"/>
          <a:stretch/>
        </p:blipFill>
        <p:spPr>
          <a:xfrm>
            <a:off x="283028" y="1378521"/>
            <a:ext cx="8061649" cy="547947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7E5BDAC-642A-6FD2-5090-37BB0B4680C0}"/>
              </a:ext>
            </a:extLst>
          </p:cNvPr>
          <p:cNvSpPr/>
          <p:nvPr/>
        </p:nvSpPr>
        <p:spPr>
          <a:xfrm>
            <a:off x="5573741" y="4666211"/>
            <a:ext cx="1648291" cy="2603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DEF9B3-F6C8-9D2C-D22E-57FB98B4BD08}"/>
              </a:ext>
            </a:extLst>
          </p:cNvPr>
          <p:cNvSpPr/>
          <p:nvPr/>
        </p:nvSpPr>
        <p:spPr>
          <a:xfrm>
            <a:off x="5573741" y="4926563"/>
            <a:ext cx="1069655" cy="2603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9F05349-0280-AB1C-DE5D-666817D929F4}"/>
              </a:ext>
            </a:extLst>
          </p:cNvPr>
          <p:cNvCxnSpPr>
            <a:cxnSpLocks/>
          </p:cNvCxnSpPr>
          <p:nvPr/>
        </p:nvCxnSpPr>
        <p:spPr>
          <a:xfrm flipH="1" flipV="1">
            <a:off x="1987420" y="3256384"/>
            <a:ext cx="3586321" cy="154000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65ADFC0D-2CF9-D7E1-0B0A-30E4003C12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026" r="57549"/>
          <a:stretch/>
        </p:blipFill>
        <p:spPr>
          <a:xfrm>
            <a:off x="7926354" y="1049044"/>
            <a:ext cx="4110135" cy="4954555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185CAFF-0D8C-C459-4F2B-B5B85A60A7D6}"/>
              </a:ext>
            </a:extLst>
          </p:cNvPr>
          <p:cNvCxnSpPr>
            <a:cxnSpLocks/>
          </p:cNvCxnSpPr>
          <p:nvPr/>
        </p:nvCxnSpPr>
        <p:spPr>
          <a:xfrm flipV="1">
            <a:off x="6662579" y="3750982"/>
            <a:ext cx="1492376" cy="130575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55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8778" y="1432352"/>
            <a:ext cx="9047747" cy="5425648"/>
          </a:xfrm>
        </p:spPr>
        <p:txBody>
          <a:bodyPr>
            <a:normAutofit/>
          </a:bodyPr>
          <a:lstStyle/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Start Menu and Search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Right Clicking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Widget Bar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File Explorer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Windows Store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Settings</a:t>
            </a:r>
          </a:p>
          <a:p>
            <a:pPr marL="0" indent="0">
              <a:lnSpc>
                <a:spcPct val="200000"/>
              </a:lnSpc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20481" indent="-385763">
              <a:buFont typeface="+mj-lt"/>
              <a:buAutoNum type="arabicPeriod"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8777" y="439068"/>
            <a:ext cx="5312874" cy="800100"/>
          </a:xfrm>
        </p:spPr>
        <p:txBody>
          <a:bodyPr>
            <a:noAutofit/>
          </a:bodyPr>
          <a:lstStyle/>
          <a:p>
            <a:r>
              <a:rPr lang="en-US" sz="48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79869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60226"/>
            <a:ext cx="914400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Windows Store</a:t>
            </a:r>
          </a:p>
        </p:txBody>
      </p:sp>
    </p:spTree>
    <p:extLst>
      <p:ext uri="{BB962C8B-B14F-4D97-AF65-F5344CB8AC3E}">
        <p14:creationId xmlns:p14="http://schemas.microsoft.com/office/powerpoint/2010/main" val="27391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Tiles in the Start Menu</a:t>
            </a:r>
          </a:p>
        </p:txBody>
      </p:sp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475AB80-B762-4DC3-9734-9AFB79B0C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EF0ABAC-9A72-4FF6-83C8-C172AFDE4EFE}"/>
              </a:ext>
            </a:extLst>
          </p:cNvPr>
          <p:cNvSpPr/>
          <p:nvPr/>
        </p:nvSpPr>
        <p:spPr>
          <a:xfrm>
            <a:off x="0" y="262629"/>
            <a:ext cx="452761" cy="16638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8BD0C8-7EEC-4F65-8955-76BE4528C8FD}"/>
              </a:ext>
            </a:extLst>
          </p:cNvPr>
          <p:cNvSpPr/>
          <p:nvPr/>
        </p:nvSpPr>
        <p:spPr>
          <a:xfrm>
            <a:off x="-26633" y="5690586"/>
            <a:ext cx="452761" cy="8182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C3D972-2202-4659-8A3E-6EECA03FD782}"/>
              </a:ext>
            </a:extLst>
          </p:cNvPr>
          <p:cNvSpPr/>
          <p:nvPr/>
        </p:nvSpPr>
        <p:spPr>
          <a:xfrm>
            <a:off x="4173984" y="0"/>
            <a:ext cx="3878063" cy="3284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0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Tiles in the Start Menu</a:t>
            </a:r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3E3EBF26-BA21-4059-BE17-31362A9A6E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429DDC0-7125-41AB-8094-B9A25367A929}"/>
              </a:ext>
            </a:extLst>
          </p:cNvPr>
          <p:cNvSpPr/>
          <p:nvPr/>
        </p:nvSpPr>
        <p:spPr>
          <a:xfrm>
            <a:off x="4199138" y="0"/>
            <a:ext cx="3835153" cy="2663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30FD23-5588-4AF4-8C74-11B5F6D11A63}"/>
              </a:ext>
            </a:extLst>
          </p:cNvPr>
          <p:cNvSpPr/>
          <p:nvPr/>
        </p:nvSpPr>
        <p:spPr>
          <a:xfrm>
            <a:off x="4199138" y="1449279"/>
            <a:ext cx="3835153" cy="3085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24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Tiles in the Start Menu</a:t>
            </a:r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2F0713A2-4BBC-4AC7-8BB9-323B9E69C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D7BAA8-64A9-49F3-9F75-B7A8FC04AA60}"/>
              </a:ext>
            </a:extLst>
          </p:cNvPr>
          <p:cNvSpPr/>
          <p:nvPr/>
        </p:nvSpPr>
        <p:spPr>
          <a:xfrm>
            <a:off x="3861788" y="1449279"/>
            <a:ext cx="1171852" cy="4061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60225"/>
            <a:ext cx="634365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Settings</a:t>
            </a:r>
          </a:p>
        </p:txBody>
      </p:sp>
    </p:spTree>
    <p:extLst>
      <p:ext uri="{BB962C8B-B14F-4D97-AF65-F5344CB8AC3E}">
        <p14:creationId xmlns:p14="http://schemas.microsoft.com/office/powerpoint/2010/main" val="98236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Display</a:t>
            </a:r>
          </a:p>
        </p:txBody>
      </p:sp>
      <p:pic>
        <p:nvPicPr>
          <p:cNvPr id="4" name="Picture 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A830C0D7-BC8C-4729-A27E-D2ADFB6CD7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05"/>
          <a:stretch/>
        </p:blipFill>
        <p:spPr>
          <a:xfrm>
            <a:off x="88780" y="1455279"/>
            <a:ext cx="7911234" cy="532861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A2DBBBC-BEE6-4666-BE43-8B1987D5B7E1}"/>
              </a:ext>
            </a:extLst>
          </p:cNvPr>
          <p:cNvSpPr/>
          <p:nvPr/>
        </p:nvSpPr>
        <p:spPr>
          <a:xfrm>
            <a:off x="88780" y="3101146"/>
            <a:ext cx="2316207" cy="2826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CF13BF-3B14-409B-8A4E-DCE855C6D5A2}"/>
              </a:ext>
            </a:extLst>
          </p:cNvPr>
          <p:cNvSpPr/>
          <p:nvPr/>
        </p:nvSpPr>
        <p:spPr>
          <a:xfrm>
            <a:off x="2744683" y="2605476"/>
            <a:ext cx="5040172" cy="4956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E0193E-FE99-4D19-B7EE-2F01FD50A934}"/>
              </a:ext>
            </a:extLst>
          </p:cNvPr>
          <p:cNvSpPr/>
          <p:nvPr/>
        </p:nvSpPr>
        <p:spPr>
          <a:xfrm>
            <a:off x="2744683" y="3238010"/>
            <a:ext cx="5040172" cy="4956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FC462D-E872-47EF-9D21-150C8753AA15}"/>
              </a:ext>
            </a:extLst>
          </p:cNvPr>
          <p:cNvSpPr/>
          <p:nvPr/>
        </p:nvSpPr>
        <p:spPr>
          <a:xfrm>
            <a:off x="2744683" y="6087743"/>
            <a:ext cx="5040172" cy="4956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583A9E-6E9D-4F86-825A-6606496D7642}"/>
              </a:ext>
            </a:extLst>
          </p:cNvPr>
          <p:cNvSpPr/>
          <p:nvPr/>
        </p:nvSpPr>
        <p:spPr>
          <a:xfrm>
            <a:off x="2744683" y="4251343"/>
            <a:ext cx="5040172" cy="6061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8A48B8-4FC7-8FC8-B6EC-20A7C5358A19}"/>
              </a:ext>
            </a:extLst>
          </p:cNvPr>
          <p:cNvSpPr txBox="1"/>
          <p:nvPr/>
        </p:nvSpPr>
        <p:spPr>
          <a:xfrm>
            <a:off x="8000015" y="2439840"/>
            <a:ext cx="419198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Make screen nicer on your eyes at night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Turn HDR on or off (High Dynamic Range)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Changes the size of everything on your computer.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Multiple display settings</a:t>
            </a:r>
          </a:p>
        </p:txBody>
      </p:sp>
    </p:spTree>
    <p:extLst>
      <p:ext uri="{BB962C8B-B14F-4D97-AF65-F5344CB8AC3E}">
        <p14:creationId xmlns:p14="http://schemas.microsoft.com/office/powerpoint/2010/main" val="250084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Bluetooth, printers and mice</a:t>
            </a:r>
          </a:p>
        </p:txBody>
      </p:sp>
      <p:pic>
        <p:nvPicPr>
          <p:cNvPr id="4" name="Picture 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C4850D3C-CE2C-4F0C-B449-C3DC79DBFE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73"/>
          <a:stretch/>
        </p:blipFill>
        <p:spPr>
          <a:xfrm>
            <a:off x="0" y="1446950"/>
            <a:ext cx="7288198" cy="54110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36E6C5D-58D8-4247-A761-89ED81F2DC0D}"/>
              </a:ext>
            </a:extLst>
          </p:cNvPr>
          <p:cNvSpPr/>
          <p:nvPr/>
        </p:nvSpPr>
        <p:spPr>
          <a:xfrm>
            <a:off x="0" y="3231472"/>
            <a:ext cx="2317710" cy="34438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B4F0B5-E878-40F5-8605-F58C8566F05E}"/>
              </a:ext>
            </a:extLst>
          </p:cNvPr>
          <p:cNvSpPr/>
          <p:nvPr/>
        </p:nvSpPr>
        <p:spPr>
          <a:xfrm>
            <a:off x="2485243" y="2442839"/>
            <a:ext cx="4579718" cy="4779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4DC91B-C18F-4445-8AA4-A89C93366F01}"/>
              </a:ext>
            </a:extLst>
          </p:cNvPr>
          <p:cNvSpPr/>
          <p:nvPr/>
        </p:nvSpPr>
        <p:spPr>
          <a:xfrm>
            <a:off x="2485243" y="2992515"/>
            <a:ext cx="4579718" cy="4779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B2E2F1-0ED2-42A2-A21A-6207E40C752F}"/>
              </a:ext>
            </a:extLst>
          </p:cNvPr>
          <p:cNvSpPr/>
          <p:nvPr/>
        </p:nvSpPr>
        <p:spPr>
          <a:xfrm>
            <a:off x="2485243" y="4616388"/>
            <a:ext cx="4579718" cy="5478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0037DB-8392-D195-B1C7-140AF42FC294}"/>
              </a:ext>
            </a:extLst>
          </p:cNvPr>
          <p:cNvSpPr txBox="1"/>
          <p:nvPr/>
        </p:nvSpPr>
        <p:spPr>
          <a:xfrm>
            <a:off x="7463429" y="2098655"/>
            <a:ext cx="47285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Connected devices settings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Printer &amp; Scanner settings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Change Mouse speed and pointer size</a:t>
            </a:r>
          </a:p>
        </p:txBody>
      </p:sp>
    </p:spTree>
    <p:extLst>
      <p:ext uri="{BB962C8B-B14F-4D97-AF65-F5344CB8AC3E}">
        <p14:creationId xmlns:p14="http://schemas.microsoft.com/office/powerpoint/2010/main" val="367088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Network Settings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935C96-54B5-4989-E31B-562C68919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947" y="1490565"/>
            <a:ext cx="9542106" cy="536743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56267BA-1186-CD3C-BF96-E082B4434F5B}"/>
              </a:ext>
            </a:extLst>
          </p:cNvPr>
          <p:cNvSpPr/>
          <p:nvPr/>
        </p:nvSpPr>
        <p:spPr>
          <a:xfrm>
            <a:off x="1324948" y="3190783"/>
            <a:ext cx="1856792" cy="2382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B3ABEC-6B68-1080-AB0F-6957C688B972}"/>
              </a:ext>
            </a:extLst>
          </p:cNvPr>
          <p:cNvSpPr/>
          <p:nvPr/>
        </p:nvSpPr>
        <p:spPr>
          <a:xfrm>
            <a:off x="3949959" y="2951011"/>
            <a:ext cx="6183085" cy="38934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31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Changing background</a:t>
            </a:r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9F18CC6-B4FC-4DCD-840F-1DFFB50AE7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29"/>
          <a:stretch/>
        </p:blipFill>
        <p:spPr>
          <a:xfrm>
            <a:off x="2592279" y="1577818"/>
            <a:ext cx="6683761" cy="521583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75D06C-8FFE-4F83-BB52-D83A55856D20}"/>
              </a:ext>
            </a:extLst>
          </p:cNvPr>
          <p:cNvSpPr/>
          <p:nvPr/>
        </p:nvSpPr>
        <p:spPr>
          <a:xfrm>
            <a:off x="2592279" y="3792245"/>
            <a:ext cx="1979721" cy="2382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09D739-8A13-4701-9DFB-2E85063AEEAD}"/>
              </a:ext>
            </a:extLst>
          </p:cNvPr>
          <p:cNvSpPr/>
          <p:nvPr/>
        </p:nvSpPr>
        <p:spPr>
          <a:xfrm>
            <a:off x="7803472" y="3861785"/>
            <a:ext cx="1056442" cy="3373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BE0B86-FF0C-465A-84A9-E4520E38970A}"/>
              </a:ext>
            </a:extLst>
          </p:cNvPr>
          <p:cNvSpPr/>
          <p:nvPr/>
        </p:nvSpPr>
        <p:spPr>
          <a:xfrm>
            <a:off x="7803472" y="6015360"/>
            <a:ext cx="1056442" cy="3373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1B583B-D758-41B1-8FAF-EFDFBBF425D2}"/>
              </a:ext>
            </a:extLst>
          </p:cNvPr>
          <p:cNvSpPr/>
          <p:nvPr/>
        </p:nvSpPr>
        <p:spPr>
          <a:xfrm>
            <a:off x="7803472" y="6404508"/>
            <a:ext cx="1056442" cy="3373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9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Apps</a:t>
            </a:r>
          </a:p>
        </p:txBody>
      </p:sp>
      <p:pic>
        <p:nvPicPr>
          <p:cNvPr id="4" name="Picture 3" descr="Graphical user interface, application, email&#10;&#10;Description automatically generated">
            <a:extLst>
              <a:ext uri="{FF2B5EF4-FFF2-40B4-BE49-F238E27FC236}">
                <a16:creationId xmlns:a16="http://schemas.microsoft.com/office/drawing/2014/main" id="{CF0622A6-53E7-42E0-9C74-5EA8A86813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34"/>
          <a:stretch/>
        </p:blipFill>
        <p:spPr>
          <a:xfrm>
            <a:off x="0" y="1473657"/>
            <a:ext cx="8051907" cy="53843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03C442E-F92F-4D35-A1A1-3559A1BE4B70}"/>
              </a:ext>
            </a:extLst>
          </p:cNvPr>
          <p:cNvSpPr/>
          <p:nvPr/>
        </p:nvSpPr>
        <p:spPr>
          <a:xfrm>
            <a:off x="2752208" y="3098931"/>
            <a:ext cx="4987569" cy="4873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7380F0-4F77-4BF6-B55E-5751D93F8D0F}"/>
              </a:ext>
            </a:extLst>
          </p:cNvPr>
          <p:cNvSpPr/>
          <p:nvPr/>
        </p:nvSpPr>
        <p:spPr>
          <a:xfrm>
            <a:off x="2752208" y="2478313"/>
            <a:ext cx="4987569" cy="4873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FAEADC-895E-4B0D-80C4-2FB7F981AEF6}"/>
              </a:ext>
            </a:extLst>
          </p:cNvPr>
          <p:cNvSpPr/>
          <p:nvPr/>
        </p:nvSpPr>
        <p:spPr>
          <a:xfrm>
            <a:off x="1" y="4477445"/>
            <a:ext cx="2404300" cy="26766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9788B2-CA6E-4C76-A6E9-4E95B680967C}"/>
              </a:ext>
            </a:extLst>
          </p:cNvPr>
          <p:cNvSpPr txBox="1"/>
          <p:nvPr/>
        </p:nvSpPr>
        <p:spPr>
          <a:xfrm>
            <a:off x="8140687" y="2427222"/>
            <a:ext cx="36404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Uninstall apps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Change default apps</a:t>
            </a:r>
          </a:p>
        </p:txBody>
      </p:sp>
    </p:spTree>
    <p:extLst>
      <p:ext uri="{BB962C8B-B14F-4D97-AF65-F5344CB8AC3E}">
        <p14:creationId xmlns:p14="http://schemas.microsoft.com/office/powerpoint/2010/main" val="202472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33592"/>
            <a:ext cx="7359588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Start Menu and Search</a:t>
            </a:r>
          </a:p>
        </p:txBody>
      </p:sp>
    </p:spTree>
    <p:extLst>
      <p:ext uri="{BB962C8B-B14F-4D97-AF65-F5344CB8AC3E}">
        <p14:creationId xmlns:p14="http://schemas.microsoft.com/office/powerpoint/2010/main" val="295488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Deleting Apps</a:t>
            </a: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10EF73C-A330-48A1-9C37-5C1C586B44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1"/>
          <a:stretch/>
        </p:blipFill>
        <p:spPr>
          <a:xfrm>
            <a:off x="88780" y="1487361"/>
            <a:ext cx="7943965" cy="524589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5761F37-0007-45FF-9C3A-E756D0304F65}"/>
              </a:ext>
            </a:extLst>
          </p:cNvPr>
          <p:cNvSpPr/>
          <p:nvPr/>
        </p:nvSpPr>
        <p:spPr>
          <a:xfrm>
            <a:off x="2822528" y="5192693"/>
            <a:ext cx="4987569" cy="4873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75A994-E7F8-4309-9BDB-CC17D20AE4DD}"/>
              </a:ext>
            </a:extLst>
          </p:cNvPr>
          <p:cNvSpPr/>
          <p:nvPr/>
        </p:nvSpPr>
        <p:spPr>
          <a:xfrm>
            <a:off x="88780" y="4429504"/>
            <a:ext cx="2385839" cy="2840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14587-E5AC-6E2C-7BAF-238BDD1E6BFD}"/>
              </a:ext>
            </a:extLst>
          </p:cNvPr>
          <p:cNvSpPr txBox="1"/>
          <p:nvPr/>
        </p:nvSpPr>
        <p:spPr>
          <a:xfrm>
            <a:off x="8153471" y="4429504"/>
            <a:ext cx="364042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Choose the app and it will allow you to pick what files work with that program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5AD172-E98B-5EF3-19DF-1BF4E7503C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875" t="6122" r="38622" b="45035"/>
          <a:stretch/>
        </p:blipFill>
        <p:spPr>
          <a:xfrm>
            <a:off x="5840245" y="679533"/>
            <a:ext cx="4759331" cy="3789869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07C6014-F4B9-13C8-0109-D0DE784B101A}"/>
              </a:ext>
            </a:extLst>
          </p:cNvPr>
          <p:cNvCxnSpPr>
            <a:cxnSpLocks/>
          </p:cNvCxnSpPr>
          <p:nvPr/>
        </p:nvCxnSpPr>
        <p:spPr>
          <a:xfrm flipV="1">
            <a:off x="3978214" y="2924398"/>
            <a:ext cx="1937394" cy="22682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40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Accounts</a:t>
            </a: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4E4F024-8C2F-4124-9668-4EEEF0FA75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23"/>
          <a:stretch/>
        </p:blipFill>
        <p:spPr>
          <a:xfrm>
            <a:off x="88780" y="1469381"/>
            <a:ext cx="7965825" cy="53038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BF219F1-C2FF-4F07-89EA-1E06ECBB6D51}"/>
              </a:ext>
            </a:extLst>
          </p:cNvPr>
          <p:cNvSpPr/>
          <p:nvPr/>
        </p:nvSpPr>
        <p:spPr>
          <a:xfrm>
            <a:off x="88781" y="4740221"/>
            <a:ext cx="2334626" cy="3551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8D5AB82-CACC-4E14-8969-62836F371AD0}"/>
              </a:ext>
            </a:extLst>
          </p:cNvPr>
          <p:cNvSpPr/>
          <p:nvPr/>
        </p:nvSpPr>
        <p:spPr>
          <a:xfrm>
            <a:off x="2833459" y="5362558"/>
            <a:ext cx="4987569" cy="4873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993C09-3EA2-43AC-A9BF-1421D3D2DB51}"/>
              </a:ext>
            </a:extLst>
          </p:cNvPr>
          <p:cNvSpPr/>
          <p:nvPr/>
        </p:nvSpPr>
        <p:spPr>
          <a:xfrm>
            <a:off x="2833458" y="4740221"/>
            <a:ext cx="4987569" cy="4873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7425BE-4506-B36F-A723-044229DFD8DF}"/>
              </a:ext>
            </a:extLst>
          </p:cNvPr>
          <p:cNvSpPr txBox="1"/>
          <p:nvPr/>
        </p:nvSpPr>
        <p:spPr>
          <a:xfrm>
            <a:off x="8231078" y="3429000"/>
            <a:ext cx="36404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Change password and/or login type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Manually back up your files and make Window restore points</a:t>
            </a:r>
          </a:p>
        </p:txBody>
      </p:sp>
    </p:spTree>
    <p:extLst>
      <p:ext uri="{BB962C8B-B14F-4D97-AF65-F5344CB8AC3E}">
        <p14:creationId xmlns:p14="http://schemas.microsoft.com/office/powerpoint/2010/main" val="160959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Time and Language</a:t>
            </a:r>
          </a:p>
        </p:txBody>
      </p:sp>
      <p:pic>
        <p:nvPicPr>
          <p:cNvPr id="6" name="Picture 5" descr="Graphical user interface, application, email&#10;&#10;Description automatically generated">
            <a:extLst>
              <a:ext uri="{FF2B5EF4-FFF2-40B4-BE49-F238E27FC236}">
                <a16:creationId xmlns:a16="http://schemas.microsoft.com/office/drawing/2014/main" id="{EC8E01AF-1017-44FC-9086-D543E43E76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00"/>
          <a:stretch/>
        </p:blipFill>
        <p:spPr>
          <a:xfrm>
            <a:off x="240968" y="1403004"/>
            <a:ext cx="8145769" cy="535154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DB2426-765F-44C4-8FDC-5CB7659D2940}"/>
              </a:ext>
            </a:extLst>
          </p:cNvPr>
          <p:cNvSpPr/>
          <p:nvPr/>
        </p:nvSpPr>
        <p:spPr>
          <a:xfrm>
            <a:off x="240968" y="5116407"/>
            <a:ext cx="2316207" cy="2826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51C3B2-7031-4F00-A2D3-9457E4E7446F}"/>
              </a:ext>
            </a:extLst>
          </p:cNvPr>
          <p:cNvSpPr/>
          <p:nvPr/>
        </p:nvSpPr>
        <p:spPr>
          <a:xfrm>
            <a:off x="3003781" y="2469804"/>
            <a:ext cx="5130429" cy="4939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5324D2-9A49-E6D6-7678-7D95402A89D2}"/>
              </a:ext>
            </a:extLst>
          </p:cNvPr>
          <p:cNvSpPr txBox="1"/>
          <p:nvPr/>
        </p:nvSpPr>
        <p:spPr>
          <a:xfrm>
            <a:off x="8386737" y="2372038"/>
            <a:ext cx="3640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Change time, date and time zone</a:t>
            </a:r>
          </a:p>
        </p:txBody>
      </p:sp>
    </p:spTree>
    <p:extLst>
      <p:ext uri="{BB962C8B-B14F-4D97-AF65-F5344CB8AC3E}">
        <p14:creationId xmlns:p14="http://schemas.microsoft.com/office/powerpoint/2010/main" val="193269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Text, mouse, and cursor size</a:t>
            </a: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8C31470-51F2-484D-AC95-76E8F1AD98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40"/>
          <a:stretch/>
        </p:blipFill>
        <p:spPr>
          <a:xfrm>
            <a:off x="330784" y="1468193"/>
            <a:ext cx="7686218" cy="527883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E21D7BB-F9A4-475F-A952-4884828D6D08}"/>
              </a:ext>
            </a:extLst>
          </p:cNvPr>
          <p:cNvSpPr/>
          <p:nvPr/>
        </p:nvSpPr>
        <p:spPr>
          <a:xfrm>
            <a:off x="330784" y="5603290"/>
            <a:ext cx="2316207" cy="2826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F203F7-E6BF-40DD-8607-F260161AC50A}"/>
              </a:ext>
            </a:extLst>
          </p:cNvPr>
          <p:cNvSpPr/>
          <p:nvPr/>
        </p:nvSpPr>
        <p:spPr>
          <a:xfrm>
            <a:off x="2890455" y="2718047"/>
            <a:ext cx="4899609" cy="5311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501007-D544-45F1-B404-B81808195FD9}"/>
              </a:ext>
            </a:extLst>
          </p:cNvPr>
          <p:cNvSpPr/>
          <p:nvPr/>
        </p:nvSpPr>
        <p:spPr>
          <a:xfrm>
            <a:off x="2890454" y="3855129"/>
            <a:ext cx="4899609" cy="5311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6F8330-3C29-4B81-AB56-7DA36094DD97}"/>
              </a:ext>
            </a:extLst>
          </p:cNvPr>
          <p:cNvSpPr/>
          <p:nvPr/>
        </p:nvSpPr>
        <p:spPr>
          <a:xfrm>
            <a:off x="2890453" y="4422558"/>
            <a:ext cx="4899609" cy="5311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128717-5387-4A9B-BE6D-FA6EE7CF8AB9}"/>
              </a:ext>
            </a:extLst>
          </p:cNvPr>
          <p:cNvSpPr/>
          <p:nvPr/>
        </p:nvSpPr>
        <p:spPr>
          <a:xfrm>
            <a:off x="2890452" y="4990732"/>
            <a:ext cx="4899609" cy="5311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2E8BBF-904B-0E7A-F72D-052BF1D0784F}"/>
              </a:ext>
            </a:extLst>
          </p:cNvPr>
          <p:cNvSpPr txBox="1"/>
          <p:nvPr/>
        </p:nvSpPr>
        <p:spPr>
          <a:xfrm>
            <a:off x="8017002" y="2547162"/>
            <a:ext cx="42994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Change Text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Change Mouse speed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Increase text cursor size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Turn magnifier on and off and set magnification amount</a:t>
            </a:r>
          </a:p>
        </p:txBody>
      </p:sp>
    </p:spTree>
    <p:extLst>
      <p:ext uri="{BB962C8B-B14F-4D97-AF65-F5344CB8AC3E}">
        <p14:creationId xmlns:p14="http://schemas.microsoft.com/office/powerpoint/2010/main" val="349197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99FBD6-7268-A6EE-1D2E-C964213515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33" r="32215"/>
          <a:stretch/>
        </p:blipFill>
        <p:spPr>
          <a:xfrm>
            <a:off x="261257" y="1582444"/>
            <a:ext cx="6708710" cy="524794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1B848B3-777C-8C06-7F3F-F2E7A7748CCA}"/>
              </a:ext>
            </a:extLst>
          </p:cNvPr>
          <p:cNvSpPr/>
          <p:nvPr/>
        </p:nvSpPr>
        <p:spPr>
          <a:xfrm>
            <a:off x="261257" y="4828850"/>
            <a:ext cx="1912775" cy="27499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4EEC6D-404D-C92D-1CAA-11FAF8CDD153}"/>
              </a:ext>
            </a:extLst>
          </p:cNvPr>
          <p:cNvSpPr/>
          <p:nvPr/>
        </p:nvSpPr>
        <p:spPr>
          <a:xfrm>
            <a:off x="2923592" y="1976793"/>
            <a:ext cx="3299926" cy="33883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19E20B-712A-A0B3-C8E1-A397AA6B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Privacy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8BC4A53-DD47-BA88-8682-9A264430CA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875" t="5856" r="55153" b="402"/>
          <a:stretch/>
        </p:blipFill>
        <p:spPr>
          <a:xfrm>
            <a:off x="7268805" y="867747"/>
            <a:ext cx="2032259" cy="5962638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7387859-C609-00F6-5B0D-96A114F0176E}"/>
              </a:ext>
            </a:extLst>
          </p:cNvPr>
          <p:cNvCxnSpPr>
            <a:cxnSpLocks/>
          </p:cNvCxnSpPr>
          <p:nvPr/>
        </p:nvCxnSpPr>
        <p:spPr>
          <a:xfrm flipV="1">
            <a:off x="3732245" y="4609322"/>
            <a:ext cx="3410199" cy="9263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8F4F4E2-0906-A4E5-3BFE-167AB5F011E4}"/>
              </a:ext>
            </a:extLst>
          </p:cNvPr>
          <p:cNvSpPr txBox="1"/>
          <p:nvPr/>
        </p:nvSpPr>
        <p:spPr>
          <a:xfrm>
            <a:off x="9405257" y="2116675"/>
            <a:ext cx="269796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Look through these settings and make sure you agree with their data collection and use.</a:t>
            </a:r>
          </a:p>
        </p:txBody>
      </p:sp>
    </p:spTree>
    <p:extLst>
      <p:ext uri="{BB962C8B-B14F-4D97-AF65-F5344CB8AC3E}">
        <p14:creationId xmlns:p14="http://schemas.microsoft.com/office/powerpoint/2010/main" val="291985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Windows Security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9923560-4500-4532-9FE4-9B6A2D7D3C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28"/>
          <a:stretch/>
        </p:blipFill>
        <p:spPr>
          <a:xfrm>
            <a:off x="2298090" y="1444185"/>
            <a:ext cx="7595819" cy="53383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005ECF-8784-4D7F-BEF3-3F5C9A804032}"/>
              </a:ext>
            </a:extLst>
          </p:cNvPr>
          <p:cNvSpPr/>
          <p:nvPr/>
        </p:nvSpPr>
        <p:spPr>
          <a:xfrm>
            <a:off x="2298090" y="5854983"/>
            <a:ext cx="2291665" cy="2706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27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81201" y="1981200"/>
            <a:ext cx="8183563" cy="3810000"/>
          </a:xfrm>
        </p:spPr>
        <p:txBody>
          <a:bodyPr/>
          <a:lstStyle/>
          <a:p>
            <a:pPr marL="502920" indent="-457200" algn="ctr">
              <a:buClr>
                <a:srgbClr val="934747"/>
              </a:buClr>
              <a:buNone/>
              <a:defRPr/>
            </a:pPr>
            <a:endParaRPr lang="en-US" sz="4400" dirty="0">
              <a:solidFill>
                <a:schemeClr val="bg2">
                  <a:lumMod val="25000"/>
                </a:schemeClr>
              </a:solidFill>
              <a:latin typeface="Myriad Pro" pitchFamily="34" charset="0"/>
            </a:endParaRPr>
          </a:p>
          <a:p>
            <a:pPr marL="502920" indent="-457200" algn="ctr">
              <a:buClr>
                <a:srgbClr val="934747"/>
              </a:buClr>
              <a:buNone/>
              <a:defRPr/>
            </a:pPr>
            <a:endParaRPr lang="en-US" sz="4400" dirty="0">
              <a:solidFill>
                <a:schemeClr val="bg2">
                  <a:lumMod val="25000"/>
                </a:schemeClr>
              </a:solidFill>
              <a:latin typeface="Myriad Pro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" y="466079"/>
            <a:ext cx="5181600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800" b="1" dirty="0">
                <a:cs typeface="Courier New" panose="02070309020205020404" pitchFamily="49" charset="0"/>
              </a:rPr>
              <a:t>Questions?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1905001" y="3398808"/>
            <a:ext cx="8183563" cy="974784"/>
          </a:xfrm>
          <a:prstGeom prst="rect">
            <a:avLst/>
          </a:prstGeom>
        </p:spPr>
        <p:txBody>
          <a:bodyPr vert="horz">
            <a:noAutofit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2920" indent="-457200" algn="ctr">
              <a:buClr>
                <a:srgbClr val="934747"/>
              </a:buClr>
              <a:buNone/>
              <a:defRPr/>
            </a:pPr>
            <a:r>
              <a:rPr lang="en-US" sz="4800" dirty="0">
                <a:solidFill>
                  <a:schemeClr val="tx1"/>
                </a:solidFill>
              </a:rPr>
              <a:t>THANKS FOR COMING!</a:t>
            </a:r>
          </a:p>
          <a:p>
            <a:pPr marL="502920" indent="-457200" algn="ctr">
              <a:buClr>
                <a:srgbClr val="934747"/>
              </a:buClr>
              <a:buNone/>
              <a:defRPr/>
            </a:pPr>
            <a:endParaRPr lang="en-US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46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Start Menu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B4AEC9-AFE7-1E85-456E-1452055A0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967" y="1411838"/>
            <a:ext cx="9682065" cy="544616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81D36D-9A81-4A0E-85A1-808C6FD34C4D}"/>
              </a:ext>
            </a:extLst>
          </p:cNvPr>
          <p:cNvSpPr/>
          <p:nvPr/>
        </p:nvSpPr>
        <p:spPr>
          <a:xfrm>
            <a:off x="1265203" y="6553836"/>
            <a:ext cx="310719" cy="2921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7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11745154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Tiles in the Start Menu or Taskbar</a:t>
            </a:r>
          </a:p>
        </p:txBody>
      </p:sp>
      <p:pic>
        <p:nvPicPr>
          <p:cNvPr id="4" name="Picture 3" descr="A picture containing text, electronics, screenshot, display&#10;&#10;Description automatically generated">
            <a:extLst>
              <a:ext uri="{FF2B5EF4-FFF2-40B4-BE49-F238E27FC236}">
                <a16:creationId xmlns:a16="http://schemas.microsoft.com/office/drawing/2014/main" id="{13F9F751-1014-4C52-A343-26E4D91DE9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37" t="26243" r="32051"/>
          <a:stretch/>
        </p:blipFill>
        <p:spPr>
          <a:xfrm>
            <a:off x="6792263" y="1436804"/>
            <a:ext cx="4616388" cy="531833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CB0411E-1805-419F-B87F-501399358980}"/>
              </a:ext>
            </a:extLst>
          </p:cNvPr>
          <p:cNvSpPr/>
          <p:nvPr/>
        </p:nvSpPr>
        <p:spPr>
          <a:xfrm>
            <a:off x="7819303" y="4193928"/>
            <a:ext cx="936592" cy="2041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4072B0D-9A96-43D2-9C97-8B1FFDF25927}"/>
              </a:ext>
            </a:extLst>
          </p:cNvPr>
          <p:cNvSpPr/>
          <p:nvPr/>
        </p:nvSpPr>
        <p:spPr>
          <a:xfrm>
            <a:off x="8755895" y="4415869"/>
            <a:ext cx="1205695" cy="2041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9D326E-FEA0-4564-971E-7B7B10A0FB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340" r="48265"/>
          <a:stretch/>
        </p:blipFill>
        <p:spPr>
          <a:xfrm>
            <a:off x="399977" y="1333939"/>
            <a:ext cx="5561045" cy="54211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882770-65EB-90C6-6F9E-A1D9331D4B4B}"/>
              </a:ext>
            </a:extLst>
          </p:cNvPr>
          <p:cNvSpPr/>
          <p:nvPr/>
        </p:nvSpPr>
        <p:spPr>
          <a:xfrm>
            <a:off x="3064079" y="4270203"/>
            <a:ext cx="936592" cy="2041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2750BA-453F-CDF8-CD50-17F94CC1BBF6}"/>
              </a:ext>
            </a:extLst>
          </p:cNvPr>
          <p:cNvSpPr/>
          <p:nvPr/>
        </p:nvSpPr>
        <p:spPr>
          <a:xfrm>
            <a:off x="669221" y="1479579"/>
            <a:ext cx="1102777" cy="2463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7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7DF6B4-640E-030E-1F27-C586B153EB74}"/>
              </a:ext>
            </a:extLst>
          </p:cNvPr>
          <p:cNvSpPr/>
          <p:nvPr/>
        </p:nvSpPr>
        <p:spPr>
          <a:xfrm>
            <a:off x="4214855" y="4002258"/>
            <a:ext cx="506436" cy="5137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DDF4E5-9EB5-4A6A-F232-33547F6D81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490" r="58521"/>
          <a:stretch/>
        </p:blipFill>
        <p:spPr>
          <a:xfrm>
            <a:off x="1" y="1546677"/>
            <a:ext cx="4805125" cy="531132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7CE6E63-A441-D279-D052-98E5C90BF0DA}"/>
              </a:ext>
            </a:extLst>
          </p:cNvPr>
          <p:cNvSpPr/>
          <p:nvPr/>
        </p:nvSpPr>
        <p:spPr>
          <a:xfrm>
            <a:off x="1152858" y="3906486"/>
            <a:ext cx="618403" cy="64814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C9BD9A-29B2-A369-677B-0C6AC2703C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41" t="30748" r="63724" b="25442"/>
          <a:stretch/>
        </p:blipFill>
        <p:spPr>
          <a:xfrm>
            <a:off x="5030556" y="1546677"/>
            <a:ext cx="3564294" cy="3004458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02A87C-490E-7FFD-9294-768521A25415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1771261" y="2461214"/>
            <a:ext cx="3562739" cy="176934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A75188E-5A5C-6343-8221-74C9D68E6226}"/>
              </a:ext>
            </a:extLst>
          </p:cNvPr>
          <p:cNvSpPr txBox="1"/>
          <p:nvPr/>
        </p:nvSpPr>
        <p:spPr>
          <a:xfrm>
            <a:off x="5206483" y="5719666"/>
            <a:ext cx="6839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Hold left click on an item and drag it onto another to create a folder.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D6C784C-F4B3-5040-1E53-8501D94D6DC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5261" r="78050" b="34149"/>
          <a:stretch/>
        </p:blipFill>
        <p:spPr>
          <a:xfrm>
            <a:off x="7883011" y="2461214"/>
            <a:ext cx="3685592" cy="2889256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505572F-2A1B-5D2B-93B8-6AD805A6BD7E}"/>
              </a:ext>
            </a:extLst>
          </p:cNvPr>
          <p:cNvCxnSpPr>
            <a:cxnSpLocks/>
          </p:cNvCxnSpPr>
          <p:nvPr/>
        </p:nvCxnSpPr>
        <p:spPr>
          <a:xfrm>
            <a:off x="7007290" y="2613477"/>
            <a:ext cx="2631232" cy="174142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extLst>
              <a:ext uri="{FF2B5EF4-FFF2-40B4-BE49-F238E27FC236}">
                <a16:creationId xmlns:a16="http://schemas.microsoft.com/office/drawing/2014/main" id="{99589559-06B1-B185-22BB-89AD612EFE67}"/>
              </a:ext>
            </a:extLst>
          </p:cNvPr>
          <p:cNvSpPr txBox="1">
            <a:spLocks/>
          </p:cNvSpPr>
          <p:nvPr/>
        </p:nvSpPr>
        <p:spPr>
          <a:xfrm>
            <a:off x="88780" y="515644"/>
            <a:ext cx="8915400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1266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/>
              <a:t>Windows Snapping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34174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 Desktop Icon</a:t>
            </a:r>
          </a:p>
        </p:txBody>
      </p:sp>
      <p:pic>
        <p:nvPicPr>
          <p:cNvPr id="4" name="Picture 3" descr="A picture containing text, electronics, screenshot, display&#10;&#10;Description automatically generated">
            <a:extLst>
              <a:ext uri="{FF2B5EF4-FFF2-40B4-BE49-F238E27FC236}">
                <a16:creationId xmlns:a16="http://schemas.microsoft.com/office/drawing/2014/main" id="{632EBA93-23A5-4FCE-B4FB-F972637932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6" r="30749"/>
          <a:stretch/>
        </p:blipFill>
        <p:spPr>
          <a:xfrm>
            <a:off x="1854878" y="1582444"/>
            <a:ext cx="8482244" cy="517308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125C32E-CC2B-4A52-A47D-4E207CE8C91F}"/>
              </a:ext>
            </a:extLst>
          </p:cNvPr>
          <p:cNvSpPr/>
          <p:nvPr/>
        </p:nvSpPr>
        <p:spPr>
          <a:xfrm>
            <a:off x="6324048" y="3666478"/>
            <a:ext cx="724821" cy="2574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5206230-7301-419C-98F4-A5C522363F6B}"/>
              </a:ext>
            </a:extLst>
          </p:cNvPr>
          <p:cNvCxnSpPr/>
          <p:nvPr/>
        </p:nvCxnSpPr>
        <p:spPr>
          <a:xfrm flipH="1">
            <a:off x="3453414" y="3923930"/>
            <a:ext cx="2870634" cy="16867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08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Search for Files or Apps</a:t>
            </a:r>
          </a:p>
        </p:txBody>
      </p:sp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99238369-969D-4FE4-BCB3-A308C0A6C0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3" t="27984" r="30051"/>
          <a:stretch/>
        </p:blipFill>
        <p:spPr>
          <a:xfrm>
            <a:off x="3652615" y="1582444"/>
            <a:ext cx="4886770" cy="49692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BE041A-788C-423B-8D7A-01D32F2BEB78}"/>
              </a:ext>
            </a:extLst>
          </p:cNvPr>
          <p:cNvSpPr/>
          <p:nvPr/>
        </p:nvSpPr>
        <p:spPr>
          <a:xfrm>
            <a:off x="3755254" y="1735585"/>
            <a:ext cx="1260629" cy="2885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3F78546-212F-42FA-A42D-E2ADA356C900}"/>
              </a:ext>
            </a:extLst>
          </p:cNvPr>
          <p:cNvSpPr/>
          <p:nvPr/>
        </p:nvSpPr>
        <p:spPr>
          <a:xfrm>
            <a:off x="3652616" y="2441359"/>
            <a:ext cx="2242158" cy="35688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41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80" y="515644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Search Web</a:t>
            </a: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2A24503-9AC1-44D9-A444-C5907D4C86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27055" r="29806"/>
          <a:stretch/>
        </p:blipFill>
        <p:spPr>
          <a:xfrm>
            <a:off x="3645763" y="1582444"/>
            <a:ext cx="4900474" cy="50025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1267346-A085-49D0-BAA0-C4B2763D26C2}"/>
              </a:ext>
            </a:extLst>
          </p:cNvPr>
          <p:cNvSpPr/>
          <p:nvPr/>
        </p:nvSpPr>
        <p:spPr>
          <a:xfrm>
            <a:off x="5095782" y="6280952"/>
            <a:ext cx="301841" cy="2885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B87453-AAEC-4100-958E-7A96C1CD1218}"/>
              </a:ext>
            </a:extLst>
          </p:cNvPr>
          <p:cNvSpPr/>
          <p:nvPr/>
        </p:nvSpPr>
        <p:spPr>
          <a:xfrm>
            <a:off x="3743790" y="1768136"/>
            <a:ext cx="1605379" cy="2885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142B8B-5B20-4CFB-9EF8-7A7AAB2F190C}"/>
              </a:ext>
            </a:extLst>
          </p:cNvPr>
          <p:cNvSpPr/>
          <p:nvPr/>
        </p:nvSpPr>
        <p:spPr>
          <a:xfrm>
            <a:off x="5945079" y="2891161"/>
            <a:ext cx="2462074" cy="32077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35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est PPT theme">
  <a:themeElements>
    <a:clrScheme name="Custom 2">
      <a:dk1>
        <a:sysClr val="windowText" lastClr="000000"/>
      </a:dk1>
      <a:lt1>
        <a:sysClr val="window" lastClr="FFFFFF"/>
      </a:lt1>
      <a:dk2>
        <a:srgbClr val="038549"/>
      </a:dk2>
      <a:lt2>
        <a:srgbClr val="E2DFCC"/>
      </a:lt2>
      <a:accent1>
        <a:srgbClr val="038549"/>
      </a:accent1>
      <a:accent2>
        <a:srgbClr val="1BB26E"/>
      </a:accent2>
      <a:accent3>
        <a:srgbClr val="028C8A"/>
      </a:accent3>
      <a:accent4>
        <a:srgbClr val="44C1A3"/>
      </a:accent4>
      <a:accent5>
        <a:srgbClr val="4EB3CF"/>
      </a:accent5>
      <a:accent6>
        <a:srgbClr val="51C3F9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est PPT theme" id="{0FCD3406-7D73-40D5-A6A5-494FE9CB07E6}" vid="{CE19E13C-8655-45C1-8B7F-68BD120ACB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2459</TotalTime>
  <Words>462</Words>
  <Application>Microsoft Office PowerPoint</Application>
  <PresentationFormat>Widescreen</PresentationFormat>
  <Paragraphs>127</Paragraphs>
  <Slides>36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Calibri</vt:lpstr>
      <vt:lpstr>Georgia</vt:lpstr>
      <vt:lpstr>Myriad Pro</vt:lpstr>
      <vt:lpstr>Segoe UI</vt:lpstr>
      <vt:lpstr>Segoe UI Semibold</vt:lpstr>
      <vt:lpstr>Wingdings 2</vt:lpstr>
      <vt:lpstr>Newest PPT theme</vt:lpstr>
      <vt:lpstr>What’s New in Windows 11</vt:lpstr>
      <vt:lpstr>Agenda</vt:lpstr>
      <vt:lpstr>Start Menu and Search</vt:lpstr>
      <vt:lpstr>Start Menu</vt:lpstr>
      <vt:lpstr>Tiles in the Start Menu or Taskbar</vt:lpstr>
      <vt:lpstr>PowerPoint Presentation</vt:lpstr>
      <vt:lpstr>Creating a Desktop Icon</vt:lpstr>
      <vt:lpstr>Search for Files or Apps</vt:lpstr>
      <vt:lpstr>Search Web</vt:lpstr>
      <vt:lpstr>Right Clicking And Windows Snapping</vt:lpstr>
      <vt:lpstr>Rick Click Menu</vt:lpstr>
      <vt:lpstr>Windows Snapping</vt:lpstr>
      <vt:lpstr>Windows Snapping</vt:lpstr>
      <vt:lpstr>Widget Bar</vt:lpstr>
      <vt:lpstr>Widget Bar</vt:lpstr>
      <vt:lpstr>Widget Bar</vt:lpstr>
      <vt:lpstr>File Explorer</vt:lpstr>
      <vt:lpstr>New File Explorer</vt:lpstr>
      <vt:lpstr>Pinning Apps</vt:lpstr>
      <vt:lpstr>Windows Store</vt:lpstr>
      <vt:lpstr>Tiles in the Start Menu</vt:lpstr>
      <vt:lpstr>Tiles in the Start Menu</vt:lpstr>
      <vt:lpstr>Tiles in the Start Menu</vt:lpstr>
      <vt:lpstr>Settings</vt:lpstr>
      <vt:lpstr>Display</vt:lpstr>
      <vt:lpstr>Bluetooth, printers and mice</vt:lpstr>
      <vt:lpstr>Network Settings</vt:lpstr>
      <vt:lpstr>Changing background</vt:lpstr>
      <vt:lpstr>Apps</vt:lpstr>
      <vt:lpstr>Deleting Apps</vt:lpstr>
      <vt:lpstr>Accounts</vt:lpstr>
      <vt:lpstr>Time and Language</vt:lpstr>
      <vt:lpstr>Text, mouse, and cursor size</vt:lpstr>
      <vt:lpstr>Privacy</vt:lpstr>
      <vt:lpstr>Windows Security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Phillip Schneider</dc:creator>
  <cp:lastModifiedBy>Phillip Schneider</cp:lastModifiedBy>
  <cp:revision>174</cp:revision>
  <dcterms:created xsi:type="dcterms:W3CDTF">2015-09-30T20:37:32Z</dcterms:created>
  <dcterms:modified xsi:type="dcterms:W3CDTF">2023-01-25T16:20:35Z</dcterms:modified>
</cp:coreProperties>
</file>