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320" r:id="rId4"/>
    <p:sldId id="325" r:id="rId5"/>
    <p:sldId id="327" r:id="rId6"/>
    <p:sldId id="329" r:id="rId7"/>
    <p:sldId id="322" r:id="rId8"/>
    <p:sldId id="288" r:id="rId9"/>
    <p:sldId id="289" r:id="rId10"/>
    <p:sldId id="300" r:id="rId11"/>
    <p:sldId id="304" r:id="rId12"/>
    <p:sldId id="299" r:id="rId13"/>
    <p:sldId id="290" r:id="rId14"/>
    <p:sldId id="305" r:id="rId15"/>
    <p:sldId id="306" r:id="rId16"/>
    <p:sldId id="307" r:id="rId17"/>
    <p:sldId id="291" r:id="rId18"/>
    <p:sldId id="314" r:id="rId19"/>
    <p:sldId id="321" r:id="rId20"/>
    <p:sldId id="295" r:id="rId21"/>
    <p:sldId id="293" r:id="rId22"/>
    <p:sldId id="319" r:id="rId23"/>
    <p:sldId id="297" r:id="rId24"/>
    <p:sldId id="318" r:id="rId25"/>
    <p:sldId id="294" r:id="rId26"/>
    <p:sldId id="303" r:id="rId27"/>
    <p:sldId id="328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lip Schneider" initials="PS" lastIdx="1" clrIdx="0">
    <p:extLst>
      <p:ext uri="{19B8F6BF-5375-455C-9EA6-DF929625EA0E}">
        <p15:presenceInfo xmlns:p15="http://schemas.microsoft.com/office/powerpoint/2012/main" userId="S-1-5-21-2732141514-3185463903-3268163843-36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2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02E25-6B0B-4772-A8CB-ADCBC893E7D3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50506-D370-4DD3-B1FD-47C0C884D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63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8BE5E-BDB7-4775-8059-D0F104CD4C7D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F3285-8CB6-450C-B3D4-F3466B34F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4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10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824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150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36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34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10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57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352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50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349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47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893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628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6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05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57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92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49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49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84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8" y="381000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6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6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0" name="Rectangle 9"/>
          <p:cNvSpPr/>
          <p:nvPr/>
        </p:nvSpPr>
        <p:spPr>
          <a:xfrm>
            <a:off x="6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570">
                <a:solidFill>
                  <a:schemeClr val="bg1"/>
                </a:solidFill>
              </a:defRPr>
            </a:lvl1pPr>
          </a:lstStyle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20253" indent="0" algn="l">
              <a:buNone/>
              <a:defRPr sz="760">
                <a:solidFill>
                  <a:schemeClr val="tx2"/>
                </a:solidFill>
              </a:defRPr>
            </a:lvl1pPr>
            <a:lvl2pPr marL="144661" indent="0" algn="ctr">
              <a:buNone/>
            </a:lvl2pPr>
            <a:lvl3pPr marL="289322" indent="0" algn="ctr">
              <a:buNone/>
            </a:lvl3pPr>
            <a:lvl4pPr marL="433983" indent="0" algn="ctr">
              <a:buNone/>
            </a:lvl4pPr>
            <a:lvl5pPr marL="578644" indent="0" algn="ctr">
              <a:buNone/>
            </a:lvl5pPr>
            <a:lvl6pPr marL="723305" indent="0" algn="ctr">
              <a:buNone/>
            </a:lvl6pPr>
            <a:lvl7pPr marL="867966" indent="0" algn="ctr">
              <a:buNone/>
            </a:lvl7pPr>
            <a:lvl8pPr marL="1012627" indent="0" algn="ctr">
              <a:buNone/>
            </a:lvl8pPr>
            <a:lvl9pPr marL="1157288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9"/>
            <a:ext cx="8458200" cy="1470025"/>
          </a:xfrm>
        </p:spPr>
        <p:txBody>
          <a:bodyPr anchor="b"/>
          <a:lstStyle>
            <a:lvl1pPr>
              <a:defRPr sz="1392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257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952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821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22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14467" indent="0">
              <a:buNone/>
              <a:defRPr sz="665" b="0">
                <a:solidFill>
                  <a:schemeClr val="tx2"/>
                </a:solidFill>
              </a:defRPr>
            </a:lvl1pPr>
            <a:lvl2pPr>
              <a:buNone/>
              <a:defRPr sz="57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06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43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43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1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1361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990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6"/>
            <a:ext cx="4038600" cy="4341875"/>
          </a:xfrm>
        </p:spPr>
        <p:txBody>
          <a:bodyPr/>
          <a:lstStyle>
            <a:lvl1pPr>
              <a:defRPr sz="633"/>
            </a:lvl1pPr>
            <a:lvl2pPr>
              <a:defRPr sz="602"/>
            </a:lvl2pPr>
            <a:lvl3pPr>
              <a:defRPr sz="570"/>
            </a:lvl3pPr>
            <a:lvl4pPr>
              <a:defRPr sz="570"/>
            </a:lvl4pPr>
            <a:lvl5pPr>
              <a:defRPr sz="57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6"/>
            <a:ext cx="4038600" cy="4341875"/>
          </a:xfrm>
        </p:spPr>
        <p:txBody>
          <a:bodyPr/>
          <a:lstStyle>
            <a:lvl1pPr>
              <a:defRPr sz="633"/>
            </a:lvl1pPr>
            <a:lvl2pPr>
              <a:defRPr sz="602"/>
            </a:lvl2pPr>
            <a:lvl3pPr>
              <a:defRPr sz="570"/>
            </a:lvl3pPr>
            <a:lvl4pPr>
              <a:defRPr sz="570"/>
            </a:lvl4pPr>
            <a:lvl5pPr>
              <a:defRPr sz="57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216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10" y="2708519"/>
            <a:ext cx="4041775" cy="3886200"/>
          </a:xfrm>
        </p:spPr>
        <p:txBody>
          <a:bodyPr/>
          <a:lstStyle>
            <a:lvl1pPr>
              <a:defRPr sz="633"/>
            </a:lvl1pPr>
            <a:lvl2pPr>
              <a:defRPr sz="633"/>
            </a:lvl2pPr>
            <a:lvl3pPr>
              <a:defRPr sz="570"/>
            </a:lvl3pPr>
            <a:lvl4pPr>
              <a:defRPr sz="506"/>
            </a:lvl4pPr>
            <a:lvl5pPr>
              <a:defRPr sz="506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31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4467" indent="0">
              <a:buNone/>
              <a:defRPr sz="6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633" b="1"/>
            </a:lvl2pPr>
            <a:lvl3pPr>
              <a:buNone/>
              <a:defRPr sz="570" b="1"/>
            </a:lvl3pPr>
            <a:lvl4pPr>
              <a:buNone/>
              <a:defRPr sz="506" b="1"/>
            </a:lvl4pPr>
            <a:lvl5pPr>
              <a:buNone/>
              <a:defRPr sz="506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633"/>
            </a:lvl1pPr>
            <a:lvl2pPr>
              <a:defRPr sz="633"/>
            </a:lvl2pPr>
            <a:lvl3pPr>
              <a:defRPr sz="570"/>
            </a:lvl3pPr>
            <a:lvl4pPr>
              <a:defRPr sz="506"/>
            </a:lvl4pPr>
            <a:lvl5pPr>
              <a:defRPr sz="506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4467" indent="0">
              <a:buNone/>
              <a:defRPr sz="6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633" b="1"/>
            </a:lvl2pPr>
            <a:lvl3pPr>
              <a:buNone/>
              <a:defRPr sz="570" b="1"/>
            </a:lvl3pPr>
            <a:lvl4pPr>
              <a:buNone/>
              <a:defRPr sz="506" b="1"/>
            </a:lvl4pPr>
            <a:lvl5pPr>
              <a:buNone/>
              <a:defRPr sz="506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1266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66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1266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7907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3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4"/>
            <a:ext cx="5102352" cy="5805083"/>
          </a:xfrm>
        </p:spPr>
        <p:txBody>
          <a:bodyPr/>
          <a:lstStyle>
            <a:lvl1pPr>
              <a:defRPr sz="1013"/>
            </a:lvl1pPr>
            <a:lvl2pPr>
              <a:defRPr sz="886"/>
            </a:lvl2pPr>
            <a:lvl3pPr>
              <a:defRPr sz="760"/>
            </a:lvl3pPr>
            <a:lvl4pPr>
              <a:defRPr sz="633"/>
            </a:lvl4pPr>
            <a:lvl5pPr>
              <a:defRPr sz="6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8"/>
            <a:ext cx="3383280" cy="4580573"/>
          </a:xfrm>
        </p:spPr>
        <p:txBody>
          <a:bodyPr/>
          <a:lstStyle>
            <a:lvl1pPr marL="2894" indent="0">
              <a:buNone/>
              <a:defRPr sz="443"/>
            </a:lvl1pPr>
            <a:lvl2pPr>
              <a:buNone/>
              <a:defRPr sz="380"/>
            </a:lvl2pPr>
            <a:lvl3pPr>
              <a:buNone/>
              <a:defRPr sz="316"/>
            </a:lvl3pPr>
            <a:lvl4pPr>
              <a:buNone/>
              <a:defRPr sz="285"/>
            </a:lvl4pPr>
            <a:lvl5pPr>
              <a:buNone/>
              <a:defRPr sz="28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57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567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013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2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11"/>
            </a:lvl1pPr>
            <a:lvl2pPr>
              <a:buFontTx/>
              <a:buNone/>
              <a:defRPr sz="380"/>
            </a:lvl2pPr>
            <a:lvl3pPr>
              <a:buFontTx/>
              <a:buNone/>
              <a:defRPr sz="316"/>
            </a:lvl3pPr>
            <a:lvl4pPr>
              <a:buFontTx/>
              <a:buNone/>
              <a:defRPr sz="285"/>
            </a:lvl4pPr>
            <a:lvl5pPr>
              <a:buFontTx/>
              <a:buNone/>
              <a:defRPr sz="28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63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643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3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0" name="Rectangle 29"/>
          <p:cNvSpPr/>
          <p:nvPr/>
        </p:nvSpPr>
        <p:spPr>
          <a:xfrm>
            <a:off x="6" y="30828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8" y="36025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6" y="44012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54">
                <a:solidFill>
                  <a:schemeClr val="accent2"/>
                </a:solidFill>
              </a:defRPr>
            </a:lvl1pPr>
          </a:lstStyle>
          <a:p>
            <a:fld id="{45F31DF9-113F-4E62-B4C2-876FA39325D7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254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570">
                <a:solidFill>
                  <a:srgbClr val="FFFFFF"/>
                </a:solidFill>
              </a:defRPr>
            </a:lvl1pPr>
          </a:lstStyle>
          <a:p>
            <a:fld id="{5D142B8F-8637-4868-92A9-0BBA9362066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34313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1266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15729" indent="-81011" algn="l" rtl="0" eaLnBrk="1" latinLnBrk="0" hangingPunct="1">
        <a:spcBef>
          <a:spcPts val="95"/>
        </a:spcBef>
        <a:buClr>
          <a:schemeClr val="accent3"/>
        </a:buClr>
        <a:buFont typeface="Georgia"/>
        <a:buChar char="•"/>
        <a:defRPr kumimoji="0" sz="886" kern="1200">
          <a:solidFill>
            <a:schemeClr val="tx2"/>
          </a:solidFill>
          <a:latin typeface="+mn-lt"/>
          <a:ea typeface="+mn-ea"/>
          <a:cs typeface="+mn-cs"/>
        </a:defRPr>
      </a:lvl1pPr>
      <a:lvl2pPr marL="208312" indent="-78117" algn="l" rtl="0" eaLnBrk="1" latinLnBrk="0" hangingPunct="1">
        <a:spcBef>
          <a:spcPts val="95"/>
        </a:spcBef>
        <a:buClr>
          <a:schemeClr val="accent2"/>
        </a:buClr>
        <a:buFont typeface="Georgia"/>
        <a:buChar char="▫"/>
        <a:defRPr kumimoji="0" sz="823" kern="1200">
          <a:solidFill>
            <a:schemeClr val="tx2"/>
          </a:solidFill>
          <a:latin typeface="+mn-lt"/>
          <a:ea typeface="+mn-ea"/>
          <a:cs typeface="+mn-cs"/>
        </a:defRPr>
      </a:lvl2pPr>
      <a:lvl3pPr marL="292216" indent="-69437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760" kern="1200">
          <a:solidFill>
            <a:schemeClr val="tx2"/>
          </a:solidFill>
          <a:latin typeface="+mn-lt"/>
          <a:ea typeface="+mn-ea"/>
          <a:cs typeface="+mn-cs"/>
        </a:defRPr>
      </a:lvl3pPr>
      <a:lvl4pPr marL="373226" indent="-63651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697" kern="1200">
          <a:solidFill>
            <a:schemeClr val="tx2"/>
          </a:solidFill>
          <a:latin typeface="+mn-lt"/>
          <a:ea typeface="+mn-ea"/>
          <a:cs typeface="+mn-cs"/>
        </a:defRPr>
      </a:lvl4pPr>
      <a:lvl5pPr marL="439769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633" kern="1200">
          <a:solidFill>
            <a:schemeClr val="tx2"/>
          </a:solidFill>
          <a:latin typeface="+mn-lt"/>
          <a:ea typeface="+mn-ea"/>
          <a:cs typeface="+mn-cs"/>
        </a:defRPr>
      </a:lvl5pPr>
      <a:lvl6pPr marL="509207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570" kern="1200">
          <a:solidFill>
            <a:schemeClr val="tx2"/>
          </a:solidFill>
          <a:latin typeface="+mn-lt"/>
          <a:ea typeface="+mn-ea"/>
          <a:cs typeface="+mn-cs"/>
        </a:defRPr>
      </a:lvl6pPr>
      <a:lvl7pPr marL="578644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506" kern="1200">
          <a:solidFill>
            <a:schemeClr val="tx2"/>
          </a:solidFill>
          <a:latin typeface="+mn-lt"/>
          <a:ea typeface="+mn-ea"/>
          <a:cs typeface="+mn-cs"/>
        </a:defRPr>
      </a:lvl7pPr>
      <a:lvl8pPr marL="642295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475" kern="1200">
          <a:solidFill>
            <a:schemeClr val="tx2"/>
          </a:solidFill>
          <a:latin typeface="+mn-lt"/>
          <a:ea typeface="+mn-ea"/>
          <a:cs typeface="+mn-cs"/>
        </a:defRPr>
      </a:lvl8pPr>
      <a:lvl9pPr marL="708839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443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446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893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339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5786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723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8679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0126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157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620" userDrawn="1">
          <p15:clr>
            <a:srgbClr val="F26B43"/>
          </p15:clr>
        </p15:guide>
        <p15:guide id="3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pera.com/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3803887"/>
            <a:ext cx="5370489" cy="1553724"/>
          </a:xfrm>
        </p:spPr>
        <p:txBody>
          <a:bodyPr>
            <a:noAutofit/>
          </a:bodyPr>
          <a:lstStyle/>
          <a:p>
            <a:pPr algn="r"/>
            <a:r>
              <a:rPr lang="en-US" sz="2400" dirty="0"/>
              <a:t>Name</a:t>
            </a:r>
          </a:p>
          <a:p>
            <a:pPr algn="r"/>
            <a:r>
              <a:rPr lang="en-US" sz="2400" dirty="0"/>
              <a:t>Title</a:t>
            </a:r>
          </a:p>
          <a:p>
            <a:pPr algn="r"/>
            <a:r>
              <a:rPr lang="en-US" sz="2400" dirty="0"/>
              <a:t>Library Name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38407"/>
            <a:ext cx="8899301" cy="665480"/>
          </a:xfrm>
        </p:spPr>
        <p:txBody>
          <a:bodyPr>
            <a:noAutofit/>
          </a:bodyPr>
          <a:lstStyle/>
          <a:p>
            <a:r>
              <a:rPr lang="en-US" sz="4800" dirty="0"/>
              <a:t>Windows 10 Intermediate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DA7B6F-331D-4319-BD97-069DC9DAE1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299947E-743C-4754-B25D-CF933C9EEC4A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841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5591" b="3265"/>
          <a:stretch/>
        </p:blipFill>
        <p:spPr>
          <a:xfrm>
            <a:off x="1337832" y="1541420"/>
            <a:ext cx="7561248" cy="372727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21728" y="3751399"/>
            <a:ext cx="3234123" cy="2895238"/>
            <a:chOff x="721728" y="3751399"/>
            <a:chExt cx="3234123" cy="28952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-1" r="33794"/>
            <a:stretch/>
          </p:blipFill>
          <p:spPr>
            <a:xfrm>
              <a:off x="721728" y="3751399"/>
              <a:ext cx="2124891" cy="2895238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746328" y="5357586"/>
              <a:ext cx="469900" cy="4000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1216228" y="3954236"/>
              <a:ext cx="2739623" cy="140335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16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57667"/>
          <a:stretch/>
        </p:blipFill>
        <p:spPr>
          <a:xfrm>
            <a:off x="390455" y="2317716"/>
            <a:ext cx="2692379" cy="343977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1322549"/>
            <a:ext cx="5849447" cy="543010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85453" y="3448594"/>
            <a:ext cx="1151758" cy="8281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9" idx="1"/>
          </p:cNvCxnSpPr>
          <p:nvPr/>
        </p:nvCxnSpPr>
        <p:spPr>
          <a:xfrm flipV="1">
            <a:off x="1637211" y="2843941"/>
            <a:ext cx="1537789" cy="7527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175000" y="2679700"/>
            <a:ext cx="1017614" cy="3284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461000" y="4222750"/>
            <a:ext cx="339088" cy="3284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92614" y="2824307"/>
            <a:ext cx="1128323" cy="139844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5800088" y="4276724"/>
            <a:ext cx="1365959" cy="2205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4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Settings</a:t>
            </a:r>
          </a:p>
        </p:txBody>
      </p:sp>
      <p:sp>
        <p:nvSpPr>
          <p:cNvPr id="7" name="Rectangle 6"/>
          <p:cNvSpPr/>
          <p:nvPr/>
        </p:nvSpPr>
        <p:spPr>
          <a:xfrm>
            <a:off x="4487531" y="2546350"/>
            <a:ext cx="1251559" cy="2730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348614" y="1524458"/>
            <a:ext cx="5077005" cy="5104484"/>
            <a:chOff x="2348614" y="1524458"/>
            <a:chExt cx="5077005" cy="510448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b="13962"/>
            <a:stretch/>
          </p:blipFill>
          <p:spPr>
            <a:xfrm>
              <a:off x="2348614" y="1524458"/>
              <a:ext cx="5077005" cy="510448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1" name="Rectangle 10"/>
            <p:cNvSpPr/>
            <p:nvPr/>
          </p:nvSpPr>
          <p:spPr>
            <a:xfrm>
              <a:off x="2348614" y="3370664"/>
              <a:ext cx="1232912" cy="2476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87531" y="6139542"/>
              <a:ext cx="2601246" cy="41365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87116" y="4728753"/>
              <a:ext cx="1548518" cy="36576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>
              <a:stCxn id="11" idx="2"/>
            </p:cNvCxnSpPr>
            <p:nvPr/>
          </p:nvCxnSpPr>
          <p:spPr>
            <a:xfrm>
              <a:off x="2965070" y="3618314"/>
              <a:ext cx="1412926" cy="226505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6207179" y="5198311"/>
              <a:ext cx="169310" cy="89140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689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61429" y="1683500"/>
            <a:ext cx="3812809" cy="3032760"/>
            <a:chOff x="217589" y="1613831"/>
            <a:chExt cx="3812809" cy="30327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t="4001" b="42913"/>
            <a:stretch/>
          </p:blipFill>
          <p:spPr>
            <a:xfrm>
              <a:off x="217589" y="1613831"/>
              <a:ext cx="3812809" cy="303276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9" name="Rectangle 18"/>
            <p:cNvSpPr/>
            <p:nvPr/>
          </p:nvSpPr>
          <p:spPr>
            <a:xfrm>
              <a:off x="226719" y="3752300"/>
              <a:ext cx="1017614" cy="25056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64879" y="3848099"/>
              <a:ext cx="1201131" cy="26326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196355" y="4264226"/>
            <a:ext cx="5573176" cy="2406177"/>
            <a:chOff x="2961224" y="4159723"/>
            <a:chExt cx="5573176" cy="240617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1224" y="4159723"/>
              <a:ext cx="5573176" cy="240617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1" name="Rectangle 20"/>
            <p:cNvSpPr/>
            <p:nvPr/>
          </p:nvSpPr>
          <p:spPr>
            <a:xfrm>
              <a:off x="4300546" y="5061725"/>
              <a:ext cx="3737466" cy="136520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85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048983" y="840229"/>
            <a:ext cx="3619271" cy="1950720"/>
            <a:chOff x="4048983" y="840229"/>
            <a:chExt cx="3619271" cy="19507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t="3137" r="37600" b="34677"/>
            <a:stretch/>
          </p:blipFill>
          <p:spPr>
            <a:xfrm>
              <a:off x="4048983" y="840229"/>
              <a:ext cx="3619271" cy="195072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5365676" y="1820873"/>
              <a:ext cx="985883" cy="68441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23912" y="3011622"/>
            <a:ext cx="7376434" cy="3626800"/>
            <a:chOff x="983023" y="3028874"/>
            <a:chExt cx="7376434" cy="3626800"/>
          </a:xfrm>
        </p:grpSpPr>
        <p:grpSp>
          <p:nvGrpSpPr>
            <p:cNvPr id="6" name="Group 5"/>
            <p:cNvGrpSpPr/>
            <p:nvPr/>
          </p:nvGrpSpPr>
          <p:grpSpPr>
            <a:xfrm>
              <a:off x="983023" y="3028874"/>
              <a:ext cx="7376434" cy="3626800"/>
              <a:chOff x="983023" y="3028874"/>
              <a:chExt cx="7376434" cy="36268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3024" y="3028874"/>
                <a:ext cx="7376433" cy="36268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983023" y="4797742"/>
                <a:ext cx="1707925" cy="3402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100019" y="4758454"/>
                <a:ext cx="1985788" cy="47664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3794" y="6096000"/>
                <a:ext cx="1324047" cy="20029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826034" y="4110446"/>
                <a:ext cx="1497876" cy="50768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374674" y="3831771"/>
                <a:ext cx="601744" cy="13988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 flipV="1">
              <a:off x="4447841" y="4275910"/>
              <a:ext cx="1308525" cy="18200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27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33" t="3751" r="1072" b="40448"/>
          <a:stretch/>
        </p:blipFill>
        <p:spPr>
          <a:xfrm>
            <a:off x="3222171" y="759287"/>
            <a:ext cx="5695406" cy="17504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6791227" y="1769732"/>
            <a:ext cx="996043" cy="7228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65101" y="1769732"/>
            <a:ext cx="4521199" cy="4571052"/>
            <a:chOff x="1" y="2286948"/>
            <a:chExt cx="4521199" cy="45710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05" y="2286948"/>
              <a:ext cx="4498495" cy="457105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>
              <a:off x="1" y="4420548"/>
              <a:ext cx="812800" cy="24035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65552" y="4180196"/>
              <a:ext cx="2528648" cy="232220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65552" y="6502400"/>
              <a:ext cx="1588848" cy="2378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 flipV="1">
            <a:off x="3810800" y="6157708"/>
            <a:ext cx="1408900" cy="35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5462347" y="2719356"/>
            <a:ext cx="3450985" cy="3503672"/>
            <a:chOff x="5096492" y="2854113"/>
            <a:chExt cx="3450985" cy="35036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96492" y="2854113"/>
              <a:ext cx="3450985" cy="350367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0" name="Rectangle 19"/>
            <p:cNvSpPr/>
            <p:nvPr/>
          </p:nvSpPr>
          <p:spPr>
            <a:xfrm>
              <a:off x="5160287" y="3526971"/>
              <a:ext cx="732089" cy="281961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386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924546" y="1140822"/>
            <a:ext cx="5800088" cy="1863634"/>
            <a:chOff x="3202615" y="992777"/>
            <a:chExt cx="5800088" cy="186363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t="3861" b="36729"/>
            <a:stretch/>
          </p:blipFill>
          <p:spPr>
            <a:xfrm>
              <a:off x="3202615" y="992777"/>
              <a:ext cx="5800088" cy="186363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6826516" y="1938469"/>
              <a:ext cx="996043" cy="8001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8104" y="2072639"/>
            <a:ext cx="4572883" cy="4539342"/>
            <a:chOff x="121037" y="1600201"/>
            <a:chExt cx="4572883" cy="453934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r="3271" b="13665"/>
            <a:stretch/>
          </p:blipFill>
          <p:spPr>
            <a:xfrm>
              <a:off x="121037" y="1600201"/>
              <a:ext cx="4572883" cy="453934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21037" y="4008569"/>
              <a:ext cx="653663" cy="30943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117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6161"/>
            <a:ext cx="9144000" cy="1102519"/>
          </a:xfrm>
        </p:spPr>
        <p:txBody>
          <a:bodyPr>
            <a:normAutofit/>
          </a:bodyPr>
          <a:lstStyle/>
          <a:p>
            <a:r>
              <a:rPr lang="en-US" sz="4800" b="1" dirty="0"/>
              <a:t>Task Manager</a:t>
            </a:r>
          </a:p>
        </p:txBody>
      </p:sp>
    </p:spTree>
    <p:extLst>
      <p:ext uri="{BB962C8B-B14F-4D97-AF65-F5344CB8AC3E}">
        <p14:creationId xmlns:p14="http://schemas.microsoft.com/office/powerpoint/2010/main" val="353767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Task Manager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36799"/>
            <a:ext cx="3505200" cy="34766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700" y="1752598"/>
            <a:ext cx="5216841" cy="46450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28600" y="5321300"/>
            <a:ext cx="1079500" cy="4921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22700" y="2794000"/>
            <a:ext cx="4140200" cy="31877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47140" y="4075110"/>
            <a:ext cx="2340791" cy="124619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28600" y="2654300"/>
            <a:ext cx="1244600" cy="7747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2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Task Manager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26376" y="1600200"/>
            <a:ext cx="5547723" cy="4939639"/>
            <a:chOff x="3126376" y="1600200"/>
            <a:chExt cx="5547723" cy="49396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6376" y="1600200"/>
              <a:ext cx="5547723" cy="493963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3126376" y="3014773"/>
              <a:ext cx="4610100" cy="25399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862026" y="6199779"/>
              <a:ext cx="749300" cy="22859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7800" y="1714500"/>
            <a:ext cx="29485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Select the app you wish to close by left clicking on it and then click on </a:t>
            </a:r>
            <a:r>
              <a:rPr lang="en-US" sz="2800" b="1" dirty="0"/>
              <a:t>End Task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899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253" y="1432352"/>
            <a:ext cx="9047747" cy="5425648"/>
          </a:xfrm>
        </p:spPr>
        <p:txBody>
          <a:bodyPr>
            <a:normAutofit/>
          </a:bodyPr>
          <a:lstStyle/>
          <a:p>
            <a:pPr marL="274320" indent="-274320">
              <a:lnSpc>
                <a:spcPct val="20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Installing programs</a:t>
            </a:r>
          </a:p>
          <a:p>
            <a:pPr marL="274320" indent="-274320">
              <a:lnSpc>
                <a:spcPct val="20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Adding desktop shortcuts</a:t>
            </a:r>
          </a:p>
          <a:p>
            <a:pPr marL="274320" indent="-274320">
              <a:lnSpc>
                <a:spcPct val="20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Settings</a:t>
            </a:r>
          </a:p>
          <a:p>
            <a:pPr marL="274320" indent="-274320">
              <a:lnSpc>
                <a:spcPct val="20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Task Manager</a:t>
            </a:r>
          </a:p>
          <a:p>
            <a:pPr marL="274320" indent="-274320">
              <a:lnSpc>
                <a:spcPct val="20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Windows Defender</a:t>
            </a:r>
          </a:p>
          <a:p>
            <a:pPr marL="274320" indent="-274320">
              <a:lnSpc>
                <a:spcPct val="20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Uninstalling programs</a:t>
            </a:r>
          </a:p>
          <a:p>
            <a:pPr marL="274320" indent="-274320">
              <a:lnSpc>
                <a:spcPct val="200000"/>
              </a:lnSpc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20481" indent="-385763">
              <a:buFont typeface="+mj-lt"/>
              <a:buAutoNum type="arabicPeriod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253" y="439068"/>
            <a:ext cx="5312874" cy="800100"/>
          </a:xfrm>
        </p:spPr>
        <p:txBody>
          <a:bodyPr>
            <a:no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79869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Task Manager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6" y="2097087"/>
            <a:ext cx="4362820" cy="388461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22514" y="2451100"/>
            <a:ext cx="531586" cy="127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615012" y="2097087"/>
            <a:ext cx="4478187" cy="3979862"/>
            <a:chOff x="4615012" y="2097087"/>
            <a:chExt cx="4478187" cy="397986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5012" y="2097087"/>
              <a:ext cx="4478187" cy="397986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6074229" y="2451100"/>
              <a:ext cx="356609" cy="127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15012" y="3568700"/>
              <a:ext cx="3398688" cy="1524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420099" y="5829300"/>
              <a:ext cx="673099" cy="1524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172200" y="3721100"/>
              <a:ext cx="2438400" cy="20066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856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6161"/>
            <a:ext cx="9144000" cy="1102519"/>
          </a:xfrm>
        </p:spPr>
        <p:txBody>
          <a:bodyPr>
            <a:normAutofit/>
          </a:bodyPr>
          <a:lstStyle/>
          <a:p>
            <a:r>
              <a:rPr lang="en-US" sz="4800" b="1" dirty="0"/>
              <a:t>Windows Defender</a:t>
            </a:r>
          </a:p>
        </p:txBody>
      </p:sp>
    </p:spTree>
    <p:extLst>
      <p:ext uri="{BB962C8B-B14F-4D97-AF65-F5344CB8AC3E}">
        <p14:creationId xmlns:p14="http://schemas.microsoft.com/office/powerpoint/2010/main" val="112275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Windows Defender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21342" y="1730829"/>
            <a:ext cx="6929915" cy="4900566"/>
            <a:chOff x="1221342" y="1730829"/>
            <a:chExt cx="6929915" cy="490056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1342" y="1730829"/>
              <a:ext cx="6929915" cy="490056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6225901" y="3291840"/>
              <a:ext cx="1397001" cy="133502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253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Windows Defender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62103" y="1669869"/>
            <a:ext cx="6787123" cy="4797045"/>
            <a:chOff x="978926" y="1600200"/>
            <a:chExt cx="6787123" cy="479704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8926" y="1600200"/>
              <a:ext cx="6787123" cy="479704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5527404" y="3561501"/>
              <a:ext cx="1733548" cy="55620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484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Windows Defender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351" y="1740194"/>
            <a:ext cx="6725897" cy="47476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1700348" y="2924266"/>
            <a:ext cx="3886201" cy="2619103"/>
            <a:chOff x="1700348" y="2924266"/>
            <a:chExt cx="3886201" cy="2619103"/>
          </a:xfrm>
        </p:grpSpPr>
        <p:sp>
          <p:nvSpPr>
            <p:cNvPr id="4" name="Rectangle 3"/>
            <p:cNvSpPr/>
            <p:nvPr/>
          </p:nvSpPr>
          <p:spPr>
            <a:xfrm>
              <a:off x="4025898" y="5225869"/>
              <a:ext cx="1320801" cy="3175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700348" y="2924266"/>
              <a:ext cx="3886201" cy="4064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35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6161"/>
            <a:ext cx="9144000" cy="1102519"/>
          </a:xfrm>
        </p:spPr>
        <p:txBody>
          <a:bodyPr>
            <a:normAutofit/>
          </a:bodyPr>
          <a:lstStyle/>
          <a:p>
            <a:r>
              <a:rPr lang="en-US" sz="4800" b="1" dirty="0"/>
              <a:t>Uninstalling Programs/Apps</a:t>
            </a:r>
          </a:p>
        </p:txBody>
      </p:sp>
    </p:spTree>
    <p:extLst>
      <p:ext uri="{BB962C8B-B14F-4D97-AF65-F5344CB8AC3E}">
        <p14:creationId xmlns:p14="http://schemas.microsoft.com/office/powerpoint/2010/main" val="377217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Uninstalling Programs/Apps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9336" y="1600200"/>
            <a:ext cx="2473234" cy="1820092"/>
            <a:chOff x="0" y="2211977"/>
            <a:chExt cx="2473234" cy="182009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t="5376" r="57011" b="36128"/>
            <a:stretch/>
          </p:blipFill>
          <p:spPr>
            <a:xfrm>
              <a:off x="0" y="2211977"/>
              <a:ext cx="2473234" cy="182009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7" name="Rectangle 6"/>
            <p:cNvSpPr/>
            <p:nvPr/>
          </p:nvSpPr>
          <p:spPr>
            <a:xfrm>
              <a:off x="113288" y="3098800"/>
              <a:ext cx="996043" cy="8001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67771" y="2021094"/>
            <a:ext cx="4827857" cy="4555711"/>
            <a:chOff x="3567771" y="2021094"/>
            <a:chExt cx="4827857" cy="45557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67771" y="2021094"/>
              <a:ext cx="4827857" cy="455571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" name="Rectangle 9"/>
            <p:cNvSpPr/>
            <p:nvPr/>
          </p:nvSpPr>
          <p:spPr>
            <a:xfrm>
              <a:off x="3567771" y="3287123"/>
              <a:ext cx="987903" cy="2921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555674" y="3594099"/>
              <a:ext cx="721720" cy="96919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5362321" y="4659086"/>
              <a:ext cx="3019679" cy="87085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332618" y="5277393"/>
              <a:ext cx="492034" cy="16618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824651" y="5016137"/>
              <a:ext cx="503567" cy="15606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3764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Uninstalling Programs/Apps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00200"/>
            <a:ext cx="873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Avoid uninstalling drivers and necessary programs such as…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932" y="4957383"/>
            <a:ext cx="4419600" cy="6286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4" name="Group 3"/>
          <p:cNvGrpSpPr/>
          <p:nvPr/>
        </p:nvGrpSpPr>
        <p:grpSpPr>
          <a:xfrm>
            <a:off x="168552" y="2815564"/>
            <a:ext cx="8857696" cy="1733334"/>
            <a:chOff x="168829" y="3137781"/>
            <a:chExt cx="8857696" cy="17333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7400" y="3137781"/>
              <a:ext cx="4429125" cy="1733333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8829" y="3137782"/>
              <a:ext cx="4428571" cy="1733333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155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3398808"/>
            <a:ext cx="8183563" cy="974784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8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46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6161"/>
            <a:ext cx="9144000" cy="1102519"/>
          </a:xfrm>
        </p:spPr>
        <p:txBody>
          <a:bodyPr>
            <a:normAutofit/>
          </a:bodyPr>
          <a:lstStyle/>
          <a:p>
            <a:r>
              <a:rPr lang="en-US" sz="4800" b="1" dirty="0"/>
              <a:t>Installing Programs</a:t>
            </a:r>
          </a:p>
        </p:txBody>
      </p:sp>
    </p:spTree>
    <p:extLst>
      <p:ext uri="{BB962C8B-B14F-4D97-AF65-F5344CB8AC3E}">
        <p14:creationId xmlns:p14="http://schemas.microsoft.com/office/powerpoint/2010/main" val="89226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Installing Programs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16193" y="2066683"/>
            <a:ext cx="6298510" cy="3908395"/>
            <a:chOff x="324505" y="1574503"/>
            <a:chExt cx="6298510" cy="390839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/>
            <a:srcRect t="-1" r="7362" b="1056"/>
            <a:stretch/>
          </p:blipFill>
          <p:spPr>
            <a:xfrm>
              <a:off x="324505" y="1574503"/>
              <a:ext cx="4133195" cy="374488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grpSp>
          <p:nvGrpSpPr>
            <p:cNvPr id="3" name="Group 2"/>
            <p:cNvGrpSpPr/>
            <p:nvPr/>
          </p:nvGrpSpPr>
          <p:grpSpPr>
            <a:xfrm>
              <a:off x="324505" y="5116249"/>
              <a:ext cx="6298510" cy="366649"/>
              <a:chOff x="565266" y="5357001"/>
              <a:chExt cx="6298510" cy="36664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266" y="5357001"/>
                <a:ext cx="6298510" cy="366649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4052225" y="5414229"/>
                <a:ext cx="802408" cy="270699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003366" y="3366655"/>
            <a:ext cx="856211" cy="2161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496874" y="3390886"/>
            <a:ext cx="4355869" cy="1988715"/>
          </a:xfrm>
        </p:spPr>
        <p:txBody>
          <a:bodyPr>
            <a:noAutofit/>
          </a:bodyPr>
          <a:lstStyle/>
          <a:p>
            <a:pPr marL="0" indent="0">
              <a:buClr>
                <a:schemeClr val="accent1"/>
              </a:buClr>
              <a:buNone/>
            </a:pPr>
            <a:r>
              <a:rPr lang="en-US" sz="2000" dirty="0">
                <a:solidFill>
                  <a:schemeClr val="tx1"/>
                </a:solidFill>
              </a:rPr>
              <a:t>Most programs installations are simple &amp; follow the same basic steps</a:t>
            </a:r>
          </a:p>
          <a:p>
            <a:pPr marL="274320" indent="-27432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Download the program</a:t>
            </a:r>
          </a:p>
          <a:p>
            <a:pPr marL="274320" indent="-27432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Run</a:t>
            </a:r>
          </a:p>
          <a:p>
            <a:pPr marL="274320" indent="-27432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Follow the prompts in the installation window</a:t>
            </a:r>
          </a:p>
          <a:p>
            <a:pPr marL="549783" lvl="1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549783" lvl="1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lvl="1" indent="-457200"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96874" y="2016806"/>
            <a:ext cx="40316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000" dirty="0"/>
              <a:t>Go to the company’s website for the program you wish to  download (ex: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5"/>
              </a:rPr>
              <a:t>www.opera.com</a:t>
            </a:r>
            <a:r>
              <a:rPr lang="en-US" sz="2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54851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Installing Programs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12" y="1498601"/>
            <a:ext cx="2554925" cy="1281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7560" y="1501112"/>
            <a:ext cx="1691422" cy="13060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7670" y="1500749"/>
            <a:ext cx="1688830" cy="13040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5188" y="1498602"/>
            <a:ext cx="1687455" cy="13117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692" y="2885026"/>
            <a:ext cx="1674795" cy="12932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7497" y="2885026"/>
            <a:ext cx="1677446" cy="12979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6953" y="2885026"/>
            <a:ext cx="1679179" cy="12932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8143" y="2902224"/>
            <a:ext cx="1621744" cy="12580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11898" y="2884264"/>
            <a:ext cx="1676783" cy="129400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9816" y="4291482"/>
            <a:ext cx="3141284" cy="24439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76157" y="4252220"/>
            <a:ext cx="3581452" cy="248319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947497" y="2565401"/>
            <a:ext cx="1839456" cy="15232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131379" y="2741207"/>
            <a:ext cx="128051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299913" y="2736531"/>
            <a:ext cx="128051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517041" y="4101921"/>
            <a:ext cx="128051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461100" y="4101921"/>
            <a:ext cx="128051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263244" y="4097207"/>
            <a:ext cx="128051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132865" y="4084328"/>
            <a:ext cx="1435278" cy="109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082643" y="2736531"/>
            <a:ext cx="9710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962914" y="5690507"/>
            <a:ext cx="1977258" cy="9423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351314" y="6474279"/>
            <a:ext cx="611600" cy="2611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241429" y="2468924"/>
            <a:ext cx="720271" cy="2676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877399" y="2676976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671799" y="2665853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459519" y="2674018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181521" y="4044309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017390" y="4033685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836858" y="4051222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672727" y="4031726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757609" y="4051222"/>
            <a:ext cx="331147" cy="1270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7279383" y="839073"/>
            <a:ext cx="1347885" cy="1398137"/>
            <a:chOff x="381174" y="4192106"/>
            <a:chExt cx="2491179" cy="2448956"/>
          </a:xfrm>
        </p:grpSpPr>
        <p:grpSp>
          <p:nvGrpSpPr>
            <p:cNvPr id="37" name="Group 36"/>
            <p:cNvGrpSpPr/>
            <p:nvPr/>
          </p:nvGrpSpPr>
          <p:grpSpPr>
            <a:xfrm>
              <a:off x="381174" y="4192106"/>
              <a:ext cx="2491179" cy="2448956"/>
              <a:chOff x="548640" y="4073236"/>
              <a:chExt cx="2491179" cy="2448956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48640" y="4073236"/>
                <a:ext cx="2491179" cy="244895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50" name="Rectangle 49"/>
              <p:cNvSpPr/>
              <p:nvPr/>
            </p:nvSpPr>
            <p:spPr>
              <a:xfrm>
                <a:off x="646083" y="6043352"/>
                <a:ext cx="999837" cy="30757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81174" y="4192106"/>
              <a:ext cx="1389437" cy="386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909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Installing Programs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8600" y="1624635"/>
            <a:ext cx="3564636" cy="3865474"/>
            <a:chOff x="228600" y="1624635"/>
            <a:chExt cx="3564636" cy="386547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600" y="1624635"/>
              <a:ext cx="3564636" cy="386547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2010918" y="3717423"/>
              <a:ext cx="1170379" cy="55879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6991465" y="3915130"/>
            <a:ext cx="465051" cy="7483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391894" y="1607218"/>
            <a:ext cx="3219398" cy="1692800"/>
            <a:chOff x="4391894" y="1607218"/>
            <a:chExt cx="3219398" cy="16928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1894" y="1607218"/>
              <a:ext cx="3219398" cy="16928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6" name="Rectangle 15"/>
            <p:cNvSpPr/>
            <p:nvPr/>
          </p:nvSpPr>
          <p:spPr>
            <a:xfrm>
              <a:off x="6043749" y="2743200"/>
              <a:ext cx="809896" cy="28738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http://winsupersite.com/site-files/winsupersite.com/files/imagecache/large_img/uploads/2014/05/store-he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487" y="3505201"/>
            <a:ext cx="5428211" cy="305622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38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6161"/>
            <a:ext cx="9144000" cy="1102519"/>
          </a:xfrm>
        </p:spPr>
        <p:txBody>
          <a:bodyPr>
            <a:normAutofit/>
          </a:bodyPr>
          <a:lstStyle/>
          <a:p>
            <a:r>
              <a:rPr lang="en-US" sz="4800" b="1" dirty="0"/>
              <a:t>Adding Desktop Icons</a:t>
            </a:r>
          </a:p>
        </p:txBody>
      </p:sp>
    </p:spTree>
    <p:extLst>
      <p:ext uri="{BB962C8B-B14F-4D97-AF65-F5344CB8AC3E}">
        <p14:creationId xmlns:p14="http://schemas.microsoft.com/office/powerpoint/2010/main" val="242855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76" y="3850157"/>
            <a:ext cx="1999023" cy="277716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19070"/>
            <a:ext cx="8574577" cy="2038283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Make sure all other windows are minimized or closed so you are looking at the desktop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Open the Start Menu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Find the app you want to create a shortcut for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Click and hold on the app name, then drag it out of the Start Menu and onto the Desktop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Adding Desktop Icons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3981754" y="3757353"/>
            <a:ext cx="1662588" cy="6009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97" y="3846254"/>
            <a:ext cx="1828210" cy="278497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955" y="4358280"/>
            <a:ext cx="752475" cy="10001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5898" y="4254866"/>
            <a:ext cx="1828210" cy="2068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0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6161"/>
            <a:ext cx="9144000" cy="1102519"/>
          </a:xfrm>
        </p:spPr>
        <p:txBody>
          <a:bodyPr>
            <a:normAutofit/>
          </a:bodyPr>
          <a:lstStyle/>
          <a:p>
            <a:r>
              <a:rPr lang="en-US" sz="4800" b="1" dirty="0"/>
              <a:t>Settings</a:t>
            </a:r>
          </a:p>
        </p:txBody>
      </p:sp>
    </p:spTree>
    <p:extLst>
      <p:ext uri="{BB962C8B-B14F-4D97-AF65-F5344CB8AC3E}">
        <p14:creationId xmlns:p14="http://schemas.microsoft.com/office/powerpoint/2010/main" val="273404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est PPT theme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est PPT theme" id="{0FCD3406-7D73-40D5-A6A5-494FE9CB07E6}" vid="{CE19E13C-8655-45C1-8B7F-68BD120ACB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Newest PPT theme</Template>
  <TotalTime>2352</TotalTime>
  <Words>280</Words>
  <Application>Microsoft Office PowerPoint</Application>
  <PresentationFormat>On-screen Show (4:3)</PresentationFormat>
  <Paragraphs>77</Paragraphs>
  <Slides>28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Newest PPT theme</vt:lpstr>
      <vt:lpstr>Windows 10 Intermediate</vt:lpstr>
      <vt:lpstr>Agenda</vt:lpstr>
      <vt:lpstr>Installing Programs</vt:lpstr>
      <vt:lpstr>Installing Programs</vt:lpstr>
      <vt:lpstr>Installing Programs</vt:lpstr>
      <vt:lpstr>Installing Programs</vt:lpstr>
      <vt:lpstr>Adding Desktop Icons</vt:lpstr>
      <vt:lpstr>Adding Desktop Icons</vt:lpstr>
      <vt:lpstr>Settings</vt:lpstr>
      <vt:lpstr>Settings</vt:lpstr>
      <vt:lpstr>Settings</vt:lpstr>
      <vt:lpstr>Settings</vt:lpstr>
      <vt:lpstr>Settings</vt:lpstr>
      <vt:lpstr>Settings</vt:lpstr>
      <vt:lpstr>Settings</vt:lpstr>
      <vt:lpstr>Settings</vt:lpstr>
      <vt:lpstr>Task Manager</vt:lpstr>
      <vt:lpstr>Task Manager</vt:lpstr>
      <vt:lpstr>Task Manager</vt:lpstr>
      <vt:lpstr>Task Manager</vt:lpstr>
      <vt:lpstr>Windows Defender</vt:lpstr>
      <vt:lpstr>Windows Defender</vt:lpstr>
      <vt:lpstr>Windows Defender</vt:lpstr>
      <vt:lpstr>Windows Defender</vt:lpstr>
      <vt:lpstr>Uninstalling Programs/Apps</vt:lpstr>
      <vt:lpstr>Uninstalling Programs/Apps</vt:lpstr>
      <vt:lpstr>Uninstalling Programs/Apps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Phillip Schneider</dc:creator>
  <cp:lastModifiedBy>Nellie Barrett</cp:lastModifiedBy>
  <cp:revision>176</cp:revision>
  <dcterms:created xsi:type="dcterms:W3CDTF">2015-09-30T20:37:32Z</dcterms:created>
  <dcterms:modified xsi:type="dcterms:W3CDTF">2017-11-06T21:21:28Z</dcterms:modified>
</cp:coreProperties>
</file>