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46"/>
  </p:notesMasterIdLst>
  <p:handoutMasterIdLst>
    <p:handoutMasterId r:id="rId47"/>
  </p:handoutMasterIdLst>
  <p:sldIdLst>
    <p:sldId id="507" r:id="rId5"/>
    <p:sldId id="345" r:id="rId6"/>
    <p:sldId id="294" r:id="rId7"/>
    <p:sldId id="400" r:id="rId8"/>
    <p:sldId id="508" r:id="rId9"/>
    <p:sldId id="509" r:id="rId10"/>
    <p:sldId id="356" r:id="rId11"/>
    <p:sldId id="414" r:id="rId12"/>
    <p:sldId id="358" r:id="rId13"/>
    <p:sldId id="510" r:id="rId14"/>
    <p:sldId id="415" r:id="rId15"/>
    <p:sldId id="529" r:id="rId16"/>
    <p:sldId id="417" r:id="rId17"/>
    <p:sldId id="418" r:id="rId18"/>
    <p:sldId id="530" r:id="rId19"/>
    <p:sldId id="531" r:id="rId20"/>
    <p:sldId id="420" r:id="rId21"/>
    <p:sldId id="421" r:id="rId22"/>
    <p:sldId id="422" r:id="rId23"/>
    <p:sldId id="423" r:id="rId24"/>
    <p:sldId id="359" r:id="rId25"/>
    <p:sldId id="424" r:id="rId26"/>
    <p:sldId id="426" r:id="rId27"/>
    <p:sldId id="513" r:id="rId28"/>
    <p:sldId id="514" r:id="rId29"/>
    <p:sldId id="515" r:id="rId30"/>
    <p:sldId id="516" r:id="rId31"/>
    <p:sldId id="517" r:id="rId32"/>
    <p:sldId id="512" r:id="rId33"/>
    <p:sldId id="520" r:id="rId34"/>
    <p:sldId id="518" r:id="rId35"/>
    <p:sldId id="521" r:id="rId36"/>
    <p:sldId id="519" r:id="rId37"/>
    <p:sldId id="522" r:id="rId38"/>
    <p:sldId id="528" r:id="rId39"/>
    <p:sldId id="527" r:id="rId40"/>
    <p:sldId id="526" r:id="rId41"/>
    <p:sldId id="523" r:id="rId42"/>
    <p:sldId id="524" r:id="rId43"/>
    <p:sldId id="525" r:id="rId44"/>
    <p:sldId id="511"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546AE056-89D1-CA71-DC83-7A548CDAAC49}" name="Michelle Frisque" initials="MF" userId="S::mfrisque@chipublib.org::b549717c-11bd-4814-b32b-ee1a39f62b3d" providerId="AD"/>
  <p188:author id="{E3DC16A2-4916-A488-FC3E-295A13DF6369}" name="michelle@frisqueconsulting.com" initials="mi" userId="S::urn:spo:guest#michelle@frisqueconsulting.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vc8724@att.com" initials="vc" lastIdx="21" clrIdx="6">
    <p:extLst>
      <p:ext uri="{19B8F6BF-5375-455C-9EA6-DF929625EA0E}">
        <p15:presenceInfo xmlns:p15="http://schemas.microsoft.com/office/powerpoint/2012/main" userId="S::urn:spo:guest#vc8724@att.com::" providerId="AD"/>
      </p:ext>
    </p:extLst>
  </p:cmAuthor>
  <p:cmAuthor id="1" name="OSUNA BENFANTE, JOY" initials="OBJ" lastIdx="130" clrIdx="0">
    <p:extLst>
      <p:ext uri="{19B8F6BF-5375-455C-9EA6-DF929625EA0E}">
        <p15:presenceInfo xmlns:p15="http://schemas.microsoft.com/office/powerpoint/2012/main" userId="S::jo547v@att.com::a5408760-d216-43c0-937b-59897d300ab3" providerId="AD"/>
      </p:ext>
    </p:extLst>
  </p:cmAuthor>
  <p:cmAuthor id="8" name="michelle@frisqueconsulting.com" initials="mi" lastIdx="24" clrIdx="7">
    <p:extLst>
      <p:ext uri="{19B8F6BF-5375-455C-9EA6-DF929625EA0E}">
        <p15:presenceInfo xmlns:p15="http://schemas.microsoft.com/office/powerpoint/2012/main" userId="S::urn:spo:guest#michelle@frisqueconsulting.com::"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66" clrIdx="3">
    <p:extLst>
      <p:ext uri="{19B8F6BF-5375-455C-9EA6-DF929625EA0E}">
        <p15:presenceInfo xmlns:p15="http://schemas.microsoft.com/office/powerpoint/2012/main" userId="S::mfrisque@chipublib.org::b549717c-11bd-4814-b32b-ee1a39f62b3d" providerId="AD"/>
      </p:ext>
    </p:extLst>
  </p:cmAuthor>
  <p:cmAuthor id="5" name="Michelle Frisque" initials="MF [2]" lastIdx="7" clrIdx="4">
    <p:extLst>
      <p:ext uri="{19B8F6BF-5375-455C-9EA6-DF929625EA0E}">
        <p15:presenceInfo xmlns:p15="http://schemas.microsoft.com/office/powerpoint/2012/main" userId="S::michelle@frisqueconsulting.com::37aced1b-b634-4327-9d0e-5eacb81a0bca" providerId="AD"/>
      </p:ext>
    </p:extLst>
  </p:cmAuthor>
  <p:cmAuthor id="6" name="marybeth@learningalchemy.com" initials="ma" lastIdx="5" clrIdx="5">
    <p:extLst>
      <p:ext uri="{19B8F6BF-5375-455C-9EA6-DF929625EA0E}">
        <p15:presenceInfo xmlns:p15="http://schemas.microsoft.com/office/powerpoint/2012/main" userId="S::urn:spo:guest#marybeth@learningalchemy.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2E3"/>
    <a:srgbClr val="F4681A"/>
    <a:srgbClr val="009FDB"/>
    <a:srgbClr val="0C41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85"/>
    <p:restoredTop sz="66006" autoAdjust="0"/>
  </p:normalViewPr>
  <p:slideViewPr>
    <p:cSldViewPr snapToGrid="0">
      <p:cViewPr varScale="1">
        <p:scale>
          <a:sx n="55" d="100"/>
          <a:sy n="55" d="100"/>
        </p:scale>
        <p:origin x="2150" y="4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Clare Bietila" userId="a21bbbfc-0e62-4926-8089-a84cbb27f384" providerId="ADAL" clId="{E8FB4790-4C80-4886-A996-D820AE2AC8ED}"/>
    <pc:docChg chg="undo custSel addSld delSld">
      <pc:chgData name="Mary Clare Bietila" userId="a21bbbfc-0e62-4926-8089-a84cbb27f384" providerId="ADAL" clId="{E8FB4790-4C80-4886-A996-D820AE2AC8ED}" dt="2025-04-08T01:10:29.381" v="83" actId="47"/>
      <pc:docMkLst>
        <pc:docMk/>
      </pc:docMkLst>
      <pc:sldChg chg="del">
        <pc:chgData name="Mary Clare Bietila" userId="a21bbbfc-0e62-4926-8089-a84cbb27f384" providerId="ADAL" clId="{E8FB4790-4C80-4886-A996-D820AE2AC8ED}" dt="2025-04-08T01:10:21.842" v="81" actId="47"/>
        <pc:sldMkLst>
          <pc:docMk/>
          <pc:sldMk cId="3139601288" sldId="349"/>
        </pc:sldMkLst>
      </pc:sldChg>
      <pc:sldChg chg="del">
        <pc:chgData name="Mary Clare Bietila" userId="a21bbbfc-0e62-4926-8089-a84cbb27f384" providerId="ADAL" clId="{E8FB4790-4C80-4886-A996-D820AE2AC8ED}" dt="2025-04-08T01:10:21.012" v="79" actId="47"/>
        <pc:sldMkLst>
          <pc:docMk/>
          <pc:sldMk cId="791591910" sldId="350"/>
        </pc:sldMkLst>
      </pc:sldChg>
      <pc:sldChg chg="del">
        <pc:chgData name="Mary Clare Bietila" userId="a21bbbfc-0e62-4926-8089-a84cbb27f384" providerId="ADAL" clId="{E8FB4790-4C80-4886-A996-D820AE2AC8ED}" dt="2025-04-08T01:10:20.357" v="78" actId="47"/>
        <pc:sldMkLst>
          <pc:docMk/>
          <pc:sldMk cId="631216673" sldId="352"/>
        </pc:sldMkLst>
      </pc:sldChg>
      <pc:sldChg chg="del">
        <pc:chgData name="Mary Clare Bietila" userId="a21bbbfc-0e62-4926-8089-a84cbb27f384" providerId="ADAL" clId="{E8FB4790-4C80-4886-A996-D820AE2AC8ED}" dt="2025-04-08T01:09:31.295" v="0" actId="47"/>
        <pc:sldMkLst>
          <pc:docMk/>
          <pc:sldMk cId="137199764" sldId="369"/>
        </pc:sldMkLst>
      </pc:sldChg>
      <pc:sldChg chg="del">
        <pc:chgData name="Mary Clare Bietila" userId="a21bbbfc-0e62-4926-8089-a84cbb27f384" providerId="ADAL" clId="{E8FB4790-4C80-4886-A996-D820AE2AC8ED}" dt="2025-04-08T01:09:34.932" v="2" actId="47"/>
        <pc:sldMkLst>
          <pc:docMk/>
          <pc:sldMk cId="3795143131" sldId="402"/>
        </pc:sldMkLst>
      </pc:sldChg>
      <pc:sldChg chg="del">
        <pc:chgData name="Mary Clare Bietila" userId="a21bbbfc-0e62-4926-8089-a84cbb27f384" providerId="ADAL" clId="{E8FB4790-4C80-4886-A996-D820AE2AC8ED}" dt="2025-04-08T01:10:16.229" v="73" actId="47"/>
        <pc:sldMkLst>
          <pc:docMk/>
          <pc:sldMk cId="3407708669" sldId="404"/>
        </pc:sldMkLst>
      </pc:sldChg>
      <pc:sldChg chg="del">
        <pc:chgData name="Mary Clare Bietila" userId="a21bbbfc-0e62-4926-8089-a84cbb27f384" providerId="ADAL" clId="{E8FB4790-4C80-4886-A996-D820AE2AC8ED}" dt="2025-04-08T01:10:21.571" v="80" actId="47"/>
        <pc:sldMkLst>
          <pc:docMk/>
          <pc:sldMk cId="3395186613" sldId="410"/>
        </pc:sldMkLst>
      </pc:sldChg>
      <pc:sldChg chg="del">
        <pc:chgData name="Mary Clare Bietila" userId="a21bbbfc-0e62-4926-8089-a84cbb27f384" providerId="ADAL" clId="{E8FB4790-4C80-4886-A996-D820AE2AC8ED}" dt="2025-04-08T01:10:16.512" v="74" actId="47"/>
        <pc:sldMkLst>
          <pc:docMk/>
          <pc:sldMk cId="3305945860" sldId="411"/>
        </pc:sldMkLst>
      </pc:sldChg>
      <pc:sldChg chg="del">
        <pc:chgData name="Mary Clare Bietila" userId="a21bbbfc-0e62-4926-8089-a84cbb27f384" providerId="ADAL" clId="{E8FB4790-4C80-4886-A996-D820AE2AC8ED}" dt="2025-04-08T01:09:36.106" v="3" actId="47"/>
        <pc:sldMkLst>
          <pc:docMk/>
          <pc:sldMk cId="3065218656" sldId="427"/>
        </pc:sldMkLst>
      </pc:sldChg>
      <pc:sldChg chg="del">
        <pc:chgData name="Mary Clare Bietila" userId="a21bbbfc-0e62-4926-8089-a84cbb27f384" providerId="ADAL" clId="{E8FB4790-4C80-4886-A996-D820AE2AC8ED}" dt="2025-04-08T01:09:37.582" v="5" actId="47"/>
        <pc:sldMkLst>
          <pc:docMk/>
          <pc:sldMk cId="2909470168" sldId="428"/>
        </pc:sldMkLst>
      </pc:sldChg>
      <pc:sldChg chg="del">
        <pc:chgData name="Mary Clare Bietila" userId="a21bbbfc-0e62-4926-8089-a84cbb27f384" providerId="ADAL" clId="{E8FB4790-4C80-4886-A996-D820AE2AC8ED}" dt="2025-04-08T01:09:38.534" v="8" actId="47"/>
        <pc:sldMkLst>
          <pc:docMk/>
          <pc:sldMk cId="2166714492" sldId="432"/>
        </pc:sldMkLst>
      </pc:sldChg>
      <pc:sldChg chg="del">
        <pc:chgData name="Mary Clare Bietila" userId="a21bbbfc-0e62-4926-8089-a84cbb27f384" providerId="ADAL" clId="{E8FB4790-4C80-4886-A996-D820AE2AC8ED}" dt="2025-04-08T01:09:39.091" v="10" actId="47"/>
        <pc:sldMkLst>
          <pc:docMk/>
          <pc:sldMk cId="349611489" sldId="434"/>
        </pc:sldMkLst>
      </pc:sldChg>
      <pc:sldChg chg="del">
        <pc:chgData name="Mary Clare Bietila" userId="a21bbbfc-0e62-4926-8089-a84cbb27f384" providerId="ADAL" clId="{E8FB4790-4C80-4886-A996-D820AE2AC8ED}" dt="2025-04-08T01:09:39.453" v="11" actId="47"/>
        <pc:sldMkLst>
          <pc:docMk/>
          <pc:sldMk cId="2132640344" sldId="436"/>
        </pc:sldMkLst>
      </pc:sldChg>
      <pc:sldChg chg="del">
        <pc:chgData name="Mary Clare Bietila" userId="a21bbbfc-0e62-4926-8089-a84cbb27f384" providerId="ADAL" clId="{E8FB4790-4C80-4886-A996-D820AE2AC8ED}" dt="2025-04-08T01:09:40.190" v="13" actId="47"/>
        <pc:sldMkLst>
          <pc:docMk/>
          <pc:sldMk cId="3233097996" sldId="437"/>
        </pc:sldMkLst>
      </pc:sldChg>
      <pc:sldChg chg="del">
        <pc:chgData name="Mary Clare Bietila" userId="a21bbbfc-0e62-4926-8089-a84cbb27f384" providerId="ADAL" clId="{E8FB4790-4C80-4886-A996-D820AE2AC8ED}" dt="2025-04-08T01:09:40.906" v="15" actId="47"/>
        <pc:sldMkLst>
          <pc:docMk/>
          <pc:sldMk cId="2694932188" sldId="438"/>
        </pc:sldMkLst>
      </pc:sldChg>
      <pc:sldChg chg="del">
        <pc:chgData name="Mary Clare Bietila" userId="a21bbbfc-0e62-4926-8089-a84cbb27f384" providerId="ADAL" clId="{E8FB4790-4C80-4886-A996-D820AE2AC8ED}" dt="2025-04-08T01:09:41.534" v="17" actId="47"/>
        <pc:sldMkLst>
          <pc:docMk/>
          <pc:sldMk cId="871264950" sldId="439"/>
        </pc:sldMkLst>
      </pc:sldChg>
      <pc:sldChg chg="del">
        <pc:chgData name="Mary Clare Bietila" userId="a21bbbfc-0e62-4926-8089-a84cbb27f384" providerId="ADAL" clId="{E8FB4790-4C80-4886-A996-D820AE2AC8ED}" dt="2025-04-08T01:09:41.226" v="16" actId="47"/>
        <pc:sldMkLst>
          <pc:docMk/>
          <pc:sldMk cId="1483071322" sldId="440"/>
        </pc:sldMkLst>
      </pc:sldChg>
      <pc:sldChg chg="del">
        <pc:chgData name="Mary Clare Bietila" userId="a21bbbfc-0e62-4926-8089-a84cbb27f384" providerId="ADAL" clId="{E8FB4790-4C80-4886-A996-D820AE2AC8ED}" dt="2025-04-08T01:09:41.894" v="18" actId="47"/>
        <pc:sldMkLst>
          <pc:docMk/>
          <pc:sldMk cId="3789601348" sldId="441"/>
        </pc:sldMkLst>
      </pc:sldChg>
      <pc:sldChg chg="del">
        <pc:chgData name="Mary Clare Bietila" userId="a21bbbfc-0e62-4926-8089-a84cbb27f384" providerId="ADAL" clId="{E8FB4790-4C80-4886-A996-D820AE2AC8ED}" dt="2025-04-08T01:09:42.256" v="19" actId="47"/>
        <pc:sldMkLst>
          <pc:docMk/>
          <pc:sldMk cId="2938275529" sldId="442"/>
        </pc:sldMkLst>
      </pc:sldChg>
      <pc:sldChg chg="del">
        <pc:chgData name="Mary Clare Bietila" userId="a21bbbfc-0e62-4926-8089-a84cbb27f384" providerId="ADAL" clId="{E8FB4790-4C80-4886-A996-D820AE2AC8ED}" dt="2025-04-08T01:09:42.676" v="20" actId="47"/>
        <pc:sldMkLst>
          <pc:docMk/>
          <pc:sldMk cId="21244169" sldId="443"/>
        </pc:sldMkLst>
      </pc:sldChg>
      <pc:sldChg chg="del">
        <pc:chgData name="Mary Clare Bietila" userId="a21bbbfc-0e62-4926-8089-a84cbb27f384" providerId="ADAL" clId="{E8FB4790-4C80-4886-A996-D820AE2AC8ED}" dt="2025-04-08T01:09:43.020" v="21" actId="47"/>
        <pc:sldMkLst>
          <pc:docMk/>
          <pc:sldMk cId="1066563481" sldId="444"/>
        </pc:sldMkLst>
      </pc:sldChg>
      <pc:sldChg chg="del">
        <pc:chgData name="Mary Clare Bietila" userId="a21bbbfc-0e62-4926-8089-a84cbb27f384" providerId="ADAL" clId="{E8FB4790-4C80-4886-A996-D820AE2AC8ED}" dt="2025-04-08T01:09:43.968" v="23" actId="47"/>
        <pc:sldMkLst>
          <pc:docMk/>
          <pc:sldMk cId="2026797893" sldId="445"/>
        </pc:sldMkLst>
      </pc:sldChg>
      <pc:sldChg chg="del">
        <pc:chgData name="Mary Clare Bietila" userId="a21bbbfc-0e62-4926-8089-a84cbb27f384" providerId="ADAL" clId="{E8FB4790-4C80-4886-A996-D820AE2AC8ED}" dt="2025-04-08T01:09:43.403" v="22" actId="47"/>
        <pc:sldMkLst>
          <pc:docMk/>
          <pc:sldMk cId="1249326675" sldId="446"/>
        </pc:sldMkLst>
      </pc:sldChg>
      <pc:sldChg chg="del">
        <pc:chgData name="Mary Clare Bietila" userId="a21bbbfc-0e62-4926-8089-a84cbb27f384" providerId="ADAL" clId="{E8FB4790-4C80-4886-A996-D820AE2AC8ED}" dt="2025-04-08T01:09:44.331" v="24" actId="47"/>
        <pc:sldMkLst>
          <pc:docMk/>
          <pc:sldMk cId="534406784" sldId="447"/>
        </pc:sldMkLst>
      </pc:sldChg>
      <pc:sldChg chg="del">
        <pc:chgData name="Mary Clare Bietila" userId="a21bbbfc-0e62-4926-8089-a84cbb27f384" providerId="ADAL" clId="{E8FB4790-4C80-4886-A996-D820AE2AC8ED}" dt="2025-04-08T01:09:45.008" v="26" actId="47"/>
        <pc:sldMkLst>
          <pc:docMk/>
          <pc:sldMk cId="1062955052" sldId="448"/>
        </pc:sldMkLst>
      </pc:sldChg>
      <pc:sldChg chg="del">
        <pc:chgData name="Mary Clare Bietila" userId="a21bbbfc-0e62-4926-8089-a84cbb27f384" providerId="ADAL" clId="{E8FB4790-4C80-4886-A996-D820AE2AC8ED}" dt="2025-04-08T01:09:45.331" v="27" actId="47"/>
        <pc:sldMkLst>
          <pc:docMk/>
          <pc:sldMk cId="1688614284" sldId="449"/>
        </pc:sldMkLst>
      </pc:sldChg>
      <pc:sldChg chg="del">
        <pc:chgData name="Mary Clare Bietila" userId="a21bbbfc-0e62-4926-8089-a84cbb27f384" providerId="ADAL" clId="{E8FB4790-4C80-4886-A996-D820AE2AC8ED}" dt="2025-04-08T01:09:44.698" v="25" actId="47"/>
        <pc:sldMkLst>
          <pc:docMk/>
          <pc:sldMk cId="2020859485" sldId="450"/>
        </pc:sldMkLst>
      </pc:sldChg>
      <pc:sldChg chg="del">
        <pc:chgData name="Mary Clare Bietila" userId="a21bbbfc-0e62-4926-8089-a84cbb27f384" providerId="ADAL" clId="{E8FB4790-4C80-4886-A996-D820AE2AC8ED}" dt="2025-04-08T01:09:46.008" v="29" actId="47"/>
        <pc:sldMkLst>
          <pc:docMk/>
          <pc:sldMk cId="3232080230" sldId="451"/>
        </pc:sldMkLst>
      </pc:sldChg>
      <pc:sldChg chg="del">
        <pc:chgData name="Mary Clare Bietila" userId="a21bbbfc-0e62-4926-8089-a84cbb27f384" providerId="ADAL" clId="{E8FB4790-4C80-4886-A996-D820AE2AC8ED}" dt="2025-04-08T01:09:46.620" v="31" actId="47"/>
        <pc:sldMkLst>
          <pc:docMk/>
          <pc:sldMk cId="1736651063" sldId="452"/>
        </pc:sldMkLst>
      </pc:sldChg>
      <pc:sldChg chg="del">
        <pc:chgData name="Mary Clare Bietila" userId="a21bbbfc-0e62-4926-8089-a84cbb27f384" providerId="ADAL" clId="{E8FB4790-4C80-4886-A996-D820AE2AC8ED}" dt="2025-04-08T01:09:46.321" v="30" actId="47"/>
        <pc:sldMkLst>
          <pc:docMk/>
          <pc:sldMk cId="3921703537" sldId="453"/>
        </pc:sldMkLst>
      </pc:sldChg>
      <pc:sldChg chg="del">
        <pc:chgData name="Mary Clare Bietila" userId="a21bbbfc-0e62-4926-8089-a84cbb27f384" providerId="ADAL" clId="{E8FB4790-4C80-4886-A996-D820AE2AC8ED}" dt="2025-04-08T01:09:46.970" v="32" actId="47"/>
        <pc:sldMkLst>
          <pc:docMk/>
          <pc:sldMk cId="1451840350" sldId="454"/>
        </pc:sldMkLst>
      </pc:sldChg>
      <pc:sldChg chg="del">
        <pc:chgData name="Mary Clare Bietila" userId="a21bbbfc-0e62-4926-8089-a84cbb27f384" providerId="ADAL" clId="{E8FB4790-4C80-4886-A996-D820AE2AC8ED}" dt="2025-04-08T01:09:47.319" v="33" actId="47"/>
        <pc:sldMkLst>
          <pc:docMk/>
          <pc:sldMk cId="354046601" sldId="455"/>
        </pc:sldMkLst>
      </pc:sldChg>
      <pc:sldChg chg="del">
        <pc:chgData name="Mary Clare Bietila" userId="a21bbbfc-0e62-4926-8089-a84cbb27f384" providerId="ADAL" clId="{E8FB4790-4C80-4886-A996-D820AE2AC8ED}" dt="2025-04-08T01:09:50.086" v="35" actId="47"/>
        <pc:sldMkLst>
          <pc:docMk/>
          <pc:sldMk cId="177199206" sldId="459"/>
        </pc:sldMkLst>
      </pc:sldChg>
      <pc:sldChg chg="del">
        <pc:chgData name="Mary Clare Bietila" userId="a21bbbfc-0e62-4926-8089-a84cbb27f384" providerId="ADAL" clId="{E8FB4790-4C80-4886-A996-D820AE2AC8ED}" dt="2025-04-08T01:09:51.021" v="37" actId="47"/>
        <pc:sldMkLst>
          <pc:docMk/>
          <pc:sldMk cId="707328356" sldId="460"/>
        </pc:sldMkLst>
      </pc:sldChg>
      <pc:sldChg chg="del">
        <pc:chgData name="Mary Clare Bietila" userId="a21bbbfc-0e62-4926-8089-a84cbb27f384" providerId="ADAL" clId="{E8FB4790-4C80-4886-A996-D820AE2AC8ED}" dt="2025-04-08T01:09:53.830" v="40" actId="47"/>
        <pc:sldMkLst>
          <pc:docMk/>
          <pc:sldMk cId="3402420871" sldId="462"/>
        </pc:sldMkLst>
      </pc:sldChg>
      <pc:sldChg chg="del">
        <pc:chgData name="Mary Clare Bietila" userId="a21bbbfc-0e62-4926-8089-a84cbb27f384" providerId="ADAL" clId="{E8FB4790-4C80-4886-A996-D820AE2AC8ED}" dt="2025-04-08T01:09:51.813" v="38" actId="47"/>
        <pc:sldMkLst>
          <pc:docMk/>
          <pc:sldMk cId="1160035079" sldId="463"/>
        </pc:sldMkLst>
      </pc:sldChg>
      <pc:sldChg chg="del">
        <pc:chgData name="Mary Clare Bietila" userId="a21bbbfc-0e62-4926-8089-a84cbb27f384" providerId="ADAL" clId="{E8FB4790-4C80-4886-A996-D820AE2AC8ED}" dt="2025-04-08T01:09:54.096" v="41" actId="47"/>
        <pc:sldMkLst>
          <pc:docMk/>
          <pc:sldMk cId="1336332431" sldId="464"/>
        </pc:sldMkLst>
      </pc:sldChg>
      <pc:sldChg chg="del">
        <pc:chgData name="Mary Clare Bietila" userId="a21bbbfc-0e62-4926-8089-a84cbb27f384" providerId="ADAL" clId="{E8FB4790-4C80-4886-A996-D820AE2AC8ED}" dt="2025-04-08T01:09:54.778" v="42" actId="47"/>
        <pc:sldMkLst>
          <pc:docMk/>
          <pc:sldMk cId="3672214465" sldId="465"/>
        </pc:sldMkLst>
      </pc:sldChg>
      <pc:sldChg chg="del">
        <pc:chgData name="Mary Clare Bietila" userId="a21bbbfc-0e62-4926-8089-a84cbb27f384" providerId="ADAL" clId="{E8FB4790-4C80-4886-A996-D820AE2AC8ED}" dt="2025-04-08T01:10:04.521" v="45" actId="47"/>
        <pc:sldMkLst>
          <pc:docMk/>
          <pc:sldMk cId="3611689230" sldId="466"/>
        </pc:sldMkLst>
      </pc:sldChg>
      <pc:sldChg chg="del">
        <pc:chgData name="Mary Clare Bietila" userId="a21bbbfc-0e62-4926-8089-a84cbb27f384" providerId="ADAL" clId="{E8FB4790-4C80-4886-A996-D820AE2AC8ED}" dt="2025-04-08T01:10:02.660" v="43" actId="47"/>
        <pc:sldMkLst>
          <pc:docMk/>
          <pc:sldMk cId="3368927015" sldId="467"/>
        </pc:sldMkLst>
      </pc:sldChg>
      <pc:sldChg chg="del">
        <pc:chgData name="Mary Clare Bietila" userId="a21bbbfc-0e62-4926-8089-a84cbb27f384" providerId="ADAL" clId="{E8FB4790-4C80-4886-A996-D820AE2AC8ED}" dt="2025-04-08T01:10:05.418" v="46" actId="47"/>
        <pc:sldMkLst>
          <pc:docMk/>
          <pc:sldMk cId="3191109254" sldId="469"/>
        </pc:sldMkLst>
      </pc:sldChg>
      <pc:sldChg chg="del">
        <pc:chgData name="Mary Clare Bietila" userId="a21bbbfc-0e62-4926-8089-a84cbb27f384" providerId="ADAL" clId="{E8FB4790-4C80-4886-A996-D820AE2AC8ED}" dt="2025-04-08T01:10:05.826" v="47" actId="47"/>
        <pc:sldMkLst>
          <pc:docMk/>
          <pc:sldMk cId="1412584963" sldId="470"/>
        </pc:sldMkLst>
      </pc:sldChg>
      <pc:sldChg chg="del">
        <pc:chgData name="Mary Clare Bietila" userId="a21bbbfc-0e62-4926-8089-a84cbb27f384" providerId="ADAL" clId="{E8FB4790-4C80-4886-A996-D820AE2AC8ED}" dt="2025-04-08T01:10:06.225" v="48" actId="47"/>
        <pc:sldMkLst>
          <pc:docMk/>
          <pc:sldMk cId="708307545" sldId="471"/>
        </pc:sldMkLst>
      </pc:sldChg>
      <pc:sldChg chg="del">
        <pc:chgData name="Mary Clare Bietila" userId="a21bbbfc-0e62-4926-8089-a84cbb27f384" providerId="ADAL" clId="{E8FB4790-4C80-4886-A996-D820AE2AC8ED}" dt="2025-04-08T01:10:06.674" v="49" actId="47"/>
        <pc:sldMkLst>
          <pc:docMk/>
          <pc:sldMk cId="947844671" sldId="473"/>
        </pc:sldMkLst>
      </pc:sldChg>
      <pc:sldChg chg="del">
        <pc:chgData name="Mary Clare Bietila" userId="a21bbbfc-0e62-4926-8089-a84cbb27f384" providerId="ADAL" clId="{E8FB4790-4C80-4886-A996-D820AE2AC8ED}" dt="2025-04-08T01:10:07.969" v="51" actId="47"/>
        <pc:sldMkLst>
          <pc:docMk/>
          <pc:sldMk cId="4153588667" sldId="474"/>
        </pc:sldMkLst>
      </pc:sldChg>
      <pc:sldChg chg="del">
        <pc:chgData name="Mary Clare Bietila" userId="a21bbbfc-0e62-4926-8089-a84cbb27f384" providerId="ADAL" clId="{E8FB4790-4C80-4886-A996-D820AE2AC8ED}" dt="2025-04-08T01:10:08.773" v="52" actId="47"/>
        <pc:sldMkLst>
          <pc:docMk/>
          <pc:sldMk cId="770968290" sldId="475"/>
        </pc:sldMkLst>
      </pc:sldChg>
      <pc:sldChg chg="del">
        <pc:chgData name="Mary Clare Bietila" userId="a21bbbfc-0e62-4926-8089-a84cbb27f384" providerId="ADAL" clId="{E8FB4790-4C80-4886-A996-D820AE2AC8ED}" dt="2025-04-08T01:10:07.197" v="50" actId="47"/>
        <pc:sldMkLst>
          <pc:docMk/>
          <pc:sldMk cId="466543770" sldId="476"/>
        </pc:sldMkLst>
      </pc:sldChg>
      <pc:sldChg chg="del">
        <pc:chgData name="Mary Clare Bietila" userId="a21bbbfc-0e62-4926-8089-a84cbb27f384" providerId="ADAL" clId="{E8FB4790-4C80-4886-A996-D820AE2AC8ED}" dt="2025-04-08T01:10:10.110" v="54" actId="47"/>
        <pc:sldMkLst>
          <pc:docMk/>
          <pc:sldMk cId="374907634" sldId="477"/>
        </pc:sldMkLst>
      </pc:sldChg>
      <pc:sldChg chg="del">
        <pc:chgData name="Mary Clare Bietila" userId="a21bbbfc-0e62-4926-8089-a84cbb27f384" providerId="ADAL" clId="{E8FB4790-4C80-4886-A996-D820AE2AC8ED}" dt="2025-04-08T01:10:10.832" v="56" actId="47"/>
        <pc:sldMkLst>
          <pc:docMk/>
          <pc:sldMk cId="2635840906" sldId="478"/>
        </pc:sldMkLst>
      </pc:sldChg>
      <pc:sldChg chg="del">
        <pc:chgData name="Mary Clare Bietila" userId="a21bbbfc-0e62-4926-8089-a84cbb27f384" providerId="ADAL" clId="{E8FB4790-4C80-4886-A996-D820AE2AC8ED}" dt="2025-04-08T01:10:11.119" v="57" actId="47"/>
        <pc:sldMkLst>
          <pc:docMk/>
          <pc:sldMk cId="621012310" sldId="479"/>
        </pc:sldMkLst>
      </pc:sldChg>
      <pc:sldChg chg="del">
        <pc:chgData name="Mary Clare Bietila" userId="a21bbbfc-0e62-4926-8089-a84cbb27f384" providerId="ADAL" clId="{E8FB4790-4C80-4886-A996-D820AE2AC8ED}" dt="2025-04-08T01:10:11.421" v="58" actId="47"/>
        <pc:sldMkLst>
          <pc:docMk/>
          <pc:sldMk cId="3783952522" sldId="480"/>
        </pc:sldMkLst>
      </pc:sldChg>
      <pc:sldChg chg="del">
        <pc:chgData name="Mary Clare Bietila" userId="a21bbbfc-0e62-4926-8089-a84cbb27f384" providerId="ADAL" clId="{E8FB4790-4C80-4886-A996-D820AE2AC8ED}" dt="2025-04-08T01:10:11.727" v="59" actId="47"/>
        <pc:sldMkLst>
          <pc:docMk/>
          <pc:sldMk cId="4132662896" sldId="481"/>
        </pc:sldMkLst>
      </pc:sldChg>
      <pc:sldChg chg="del">
        <pc:chgData name="Mary Clare Bietila" userId="a21bbbfc-0e62-4926-8089-a84cbb27f384" providerId="ADAL" clId="{E8FB4790-4C80-4886-A996-D820AE2AC8ED}" dt="2025-04-08T01:10:12.585" v="62" actId="47"/>
        <pc:sldMkLst>
          <pc:docMk/>
          <pc:sldMk cId="3887317137" sldId="483"/>
        </pc:sldMkLst>
      </pc:sldChg>
      <pc:sldChg chg="del">
        <pc:chgData name="Mary Clare Bietila" userId="a21bbbfc-0e62-4926-8089-a84cbb27f384" providerId="ADAL" clId="{E8FB4790-4C80-4886-A996-D820AE2AC8ED}" dt="2025-04-08T01:10:12.283" v="61" actId="47"/>
        <pc:sldMkLst>
          <pc:docMk/>
          <pc:sldMk cId="728610666" sldId="484"/>
        </pc:sldMkLst>
      </pc:sldChg>
      <pc:sldChg chg="del">
        <pc:chgData name="Mary Clare Bietila" userId="a21bbbfc-0e62-4926-8089-a84cbb27f384" providerId="ADAL" clId="{E8FB4790-4C80-4886-A996-D820AE2AC8ED}" dt="2025-04-08T01:10:12.004" v="60" actId="47"/>
        <pc:sldMkLst>
          <pc:docMk/>
          <pc:sldMk cId="703699022" sldId="486"/>
        </pc:sldMkLst>
      </pc:sldChg>
      <pc:sldChg chg="del">
        <pc:chgData name="Mary Clare Bietila" userId="a21bbbfc-0e62-4926-8089-a84cbb27f384" providerId="ADAL" clId="{E8FB4790-4C80-4886-A996-D820AE2AC8ED}" dt="2025-04-08T01:10:13.062" v="63" actId="47"/>
        <pc:sldMkLst>
          <pc:docMk/>
          <pc:sldMk cId="827115683" sldId="488"/>
        </pc:sldMkLst>
      </pc:sldChg>
      <pc:sldChg chg="del">
        <pc:chgData name="Mary Clare Bietila" userId="a21bbbfc-0e62-4926-8089-a84cbb27f384" providerId="ADAL" clId="{E8FB4790-4C80-4886-A996-D820AE2AC8ED}" dt="2025-04-08T01:10:13.769" v="65" actId="47"/>
        <pc:sldMkLst>
          <pc:docMk/>
          <pc:sldMk cId="3819781791" sldId="490"/>
        </pc:sldMkLst>
      </pc:sldChg>
      <pc:sldChg chg="del">
        <pc:chgData name="Mary Clare Bietila" userId="a21bbbfc-0e62-4926-8089-a84cbb27f384" providerId="ADAL" clId="{E8FB4790-4C80-4886-A996-D820AE2AC8ED}" dt="2025-04-08T01:10:14.096" v="66" actId="47"/>
        <pc:sldMkLst>
          <pc:docMk/>
          <pc:sldMk cId="3455431863" sldId="491"/>
        </pc:sldMkLst>
      </pc:sldChg>
      <pc:sldChg chg="del">
        <pc:chgData name="Mary Clare Bietila" userId="a21bbbfc-0e62-4926-8089-a84cbb27f384" providerId="ADAL" clId="{E8FB4790-4C80-4886-A996-D820AE2AC8ED}" dt="2025-04-08T01:10:14.401" v="67" actId="47"/>
        <pc:sldMkLst>
          <pc:docMk/>
          <pc:sldMk cId="3760896305" sldId="492"/>
        </pc:sldMkLst>
      </pc:sldChg>
      <pc:sldChg chg="del">
        <pc:chgData name="Mary Clare Bietila" userId="a21bbbfc-0e62-4926-8089-a84cbb27f384" providerId="ADAL" clId="{E8FB4790-4C80-4886-A996-D820AE2AC8ED}" dt="2025-04-08T01:10:14.758" v="68" actId="47"/>
        <pc:sldMkLst>
          <pc:docMk/>
          <pc:sldMk cId="3923521819" sldId="493"/>
        </pc:sldMkLst>
      </pc:sldChg>
      <pc:sldChg chg="del">
        <pc:chgData name="Mary Clare Bietila" userId="a21bbbfc-0e62-4926-8089-a84cbb27f384" providerId="ADAL" clId="{E8FB4790-4C80-4886-A996-D820AE2AC8ED}" dt="2025-04-08T01:10:15.065" v="69" actId="47"/>
        <pc:sldMkLst>
          <pc:docMk/>
          <pc:sldMk cId="1408805598" sldId="494"/>
        </pc:sldMkLst>
      </pc:sldChg>
      <pc:sldChg chg="del">
        <pc:chgData name="Mary Clare Bietila" userId="a21bbbfc-0e62-4926-8089-a84cbb27f384" providerId="ADAL" clId="{E8FB4790-4C80-4886-A996-D820AE2AC8ED}" dt="2025-04-08T01:10:15.642" v="71" actId="47"/>
        <pc:sldMkLst>
          <pc:docMk/>
          <pc:sldMk cId="4043899086" sldId="495"/>
        </pc:sldMkLst>
      </pc:sldChg>
      <pc:sldChg chg="del">
        <pc:chgData name="Mary Clare Bietila" userId="a21bbbfc-0e62-4926-8089-a84cbb27f384" providerId="ADAL" clId="{E8FB4790-4C80-4886-A996-D820AE2AC8ED}" dt="2025-04-08T01:10:15.945" v="72" actId="47"/>
        <pc:sldMkLst>
          <pc:docMk/>
          <pc:sldMk cId="315952337" sldId="496"/>
        </pc:sldMkLst>
      </pc:sldChg>
      <pc:sldChg chg="del">
        <pc:chgData name="Mary Clare Bietila" userId="a21bbbfc-0e62-4926-8089-a84cbb27f384" providerId="ADAL" clId="{E8FB4790-4C80-4886-A996-D820AE2AC8ED}" dt="2025-04-08T01:10:16.825" v="75" actId="47"/>
        <pc:sldMkLst>
          <pc:docMk/>
          <pc:sldMk cId="2590382810" sldId="497"/>
        </pc:sldMkLst>
      </pc:sldChg>
      <pc:sldChg chg="del">
        <pc:chgData name="Mary Clare Bietila" userId="a21bbbfc-0e62-4926-8089-a84cbb27f384" providerId="ADAL" clId="{E8FB4790-4C80-4886-A996-D820AE2AC8ED}" dt="2025-04-08T01:10:18.524" v="76" actId="47"/>
        <pc:sldMkLst>
          <pc:docMk/>
          <pc:sldMk cId="1192309476" sldId="498"/>
        </pc:sldMkLst>
      </pc:sldChg>
      <pc:sldChg chg="del">
        <pc:chgData name="Mary Clare Bietila" userId="a21bbbfc-0e62-4926-8089-a84cbb27f384" providerId="ADAL" clId="{E8FB4790-4C80-4886-A996-D820AE2AC8ED}" dt="2025-04-08T01:10:19.675" v="77" actId="47"/>
        <pc:sldMkLst>
          <pc:docMk/>
          <pc:sldMk cId="3805314204" sldId="499"/>
        </pc:sldMkLst>
      </pc:sldChg>
      <pc:sldChg chg="del">
        <pc:chgData name="Mary Clare Bietila" userId="a21bbbfc-0e62-4926-8089-a84cbb27f384" providerId="ADAL" clId="{E8FB4790-4C80-4886-A996-D820AE2AC8ED}" dt="2025-04-08T01:09:33.171" v="1" actId="47"/>
        <pc:sldMkLst>
          <pc:docMk/>
          <pc:sldMk cId="2830197644" sldId="502"/>
        </pc:sldMkLst>
      </pc:sldChg>
      <pc:sldChg chg="del">
        <pc:chgData name="Mary Clare Bietila" userId="a21bbbfc-0e62-4926-8089-a84cbb27f384" providerId="ADAL" clId="{E8FB4790-4C80-4886-A996-D820AE2AC8ED}" dt="2025-04-08T01:09:50.501" v="36" actId="47"/>
        <pc:sldMkLst>
          <pc:docMk/>
          <pc:sldMk cId="706080521" sldId="503"/>
        </pc:sldMkLst>
      </pc:sldChg>
      <pc:sldChg chg="del">
        <pc:chgData name="Mary Clare Bietila" userId="a21bbbfc-0e62-4926-8089-a84cbb27f384" providerId="ADAL" clId="{E8FB4790-4C80-4886-A996-D820AE2AC8ED}" dt="2025-04-08T01:10:09.382" v="53" actId="47"/>
        <pc:sldMkLst>
          <pc:docMk/>
          <pc:sldMk cId="468988776" sldId="504"/>
        </pc:sldMkLst>
      </pc:sldChg>
      <pc:sldChg chg="del">
        <pc:chgData name="Mary Clare Bietila" userId="a21bbbfc-0e62-4926-8089-a84cbb27f384" providerId="ADAL" clId="{E8FB4790-4C80-4886-A996-D820AE2AC8ED}" dt="2025-04-08T01:10:15.394" v="70" actId="47"/>
        <pc:sldMkLst>
          <pc:docMk/>
          <pc:sldMk cId="3987004778" sldId="505"/>
        </pc:sldMkLst>
      </pc:sldChg>
      <pc:sldChg chg="del">
        <pc:chgData name="Mary Clare Bietila" userId="a21bbbfc-0e62-4926-8089-a84cbb27f384" providerId="ADAL" clId="{E8FB4790-4C80-4886-A996-D820AE2AC8ED}" dt="2025-04-08T01:10:13.453" v="64" actId="47"/>
        <pc:sldMkLst>
          <pc:docMk/>
          <pc:sldMk cId="1923233225" sldId="506"/>
        </pc:sldMkLst>
      </pc:sldChg>
      <pc:sldChg chg="add del">
        <pc:chgData name="Mary Clare Bietila" userId="a21bbbfc-0e62-4926-8089-a84cbb27f384" providerId="ADAL" clId="{E8FB4790-4C80-4886-A996-D820AE2AC8ED}" dt="2025-04-08T01:10:29.381" v="83" actId="47"/>
        <pc:sldMkLst>
          <pc:docMk/>
          <pc:sldMk cId="4065492680" sldId="511"/>
        </pc:sldMkLst>
      </pc:sldChg>
      <pc:sldChg chg="del">
        <pc:chgData name="Mary Clare Bietila" userId="a21bbbfc-0e62-4926-8089-a84cbb27f384" providerId="ADAL" clId="{E8FB4790-4C80-4886-A996-D820AE2AC8ED}" dt="2025-04-08T01:09:36.849" v="4" actId="47"/>
        <pc:sldMkLst>
          <pc:docMk/>
          <pc:sldMk cId="1249099838" sldId="532"/>
        </pc:sldMkLst>
      </pc:sldChg>
      <pc:sldChg chg="del">
        <pc:chgData name="Mary Clare Bietila" userId="a21bbbfc-0e62-4926-8089-a84cbb27f384" providerId="ADAL" clId="{E8FB4790-4C80-4886-A996-D820AE2AC8ED}" dt="2025-04-08T01:09:37.960" v="6" actId="47"/>
        <pc:sldMkLst>
          <pc:docMk/>
          <pc:sldMk cId="896703435" sldId="533"/>
        </pc:sldMkLst>
      </pc:sldChg>
      <pc:sldChg chg="del">
        <pc:chgData name="Mary Clare Bietila" userId="a21bbbfc-0e62-4926-8089-a84cbb27f384" providerId="ADAL" clId="{E8FB4790-4C80-4886-A996-D820AE2AC8ED}" dt="2025-04-08T01:09:38.244" v="7" actId="47"/>
        <pc:sldMkLst>
          <pc:docMk/>
          <pc:sldMk cId="2927714013" sldId="534"/>
        </pc:sldMkLst>
      </pc:sldChg>
      <pc:sldChg chg="del">
        <pc:chgData name="Mary Clare Bietila" userId="a21bbbfc-0e62-4926-8089-a84cbb27f384" providerId="ADAL" clId="{E8FB4790-4C80-4886-A996-D820AE2AC8ED}" dt="2025-04-08T01:09:38.799" v="9" actId="47"/>
        <pc:sldMkLst>
          <pc:docMk/>
          <pc:sldMk cId="1882499629" sldId="535"/>
        </pc:sldMkLst>
      </pc:sldChg>
      <pc:sldChg chg="del">
        <pc:chgData name="Mary Clare Bietila" userId="a21bbbfc-0e62-4926-8089-a84cbb27f384" providerId="ADAL" clId="{E8FB4790-4C80-4886-A996-D820AE2AC8ED}" dt="2025-04-08T01:09:39.865" v="12" actId="47"/>
        <pc:sldMkLst>
          <pc:docMk/>
          <pc:sldMk cId="2826761100" sldId="536"/>
        </pc:sldMkLst>
      </pc:sldChg>
      <pc:sldChg chg="del">
        <pc:chgData name="Mary Clare Bietila" userId="a21bbbfc-0e62-4926-8089-a84cbb27f384" providerId="ADAL" clId="{E8FB4790-4C80-4886-A996-D820AE2AC8ED}" dt="2025-04-08T01:09:40.573" v="14" actId="47"/>
        <pc:sldMkLst>
          <pc:docMk/>
          <pc:sldMk cId="2281639002" sldId="537"/>
        </pc:sldMkLst>
      </pc:sldChg>
      <pc:sldChg chg="del">
        <pc:chgData name="Mary Clare Bietila" userId="a21bbbfc-0e62-4926-8089-a84cbb27f384" providerId="ADAL" clId="{E8FB4790-4C80-4886-A996-D820AE2AC8ED}" dt="2025-04-08T01:09:45.702" v="28" actId="47"/>
        <pc:sldMkLst>
          <pc:docMk/>
          <pc:sldMk cId="272784125" sldId="539"/>
        </pc:sldMkLst>
      </pc:sldChg>
      <pc:sldChg chg="del">
        <pc:chgData name="Mary Clare Bietila" userId="a21bbbfc-0e62-4926-8089-a84cbb27f384" providerId="ADAL" clId="{E8FB4790-4C80-4886-A996-D820AE2AC8ED}" dt="2025-04-08T01:09:48.683" v="34" actId="47"/>
        <pc:sldMkLst>
          <pc:docMk/>
          <pc:sldMk cId="3254516952" sldId="541"/>
        </pc:sldMkLst>
      </pc:sldChg>
      <pc:sldChg chg="del">
        <pc:chgData name="Mary Clare Bietila" userId="a21bbbfc-0e62-4926-8089-a84cbb27f384" providerId="ADAL" clId="{E8FB4790-4C80-4886-A996-D820AE2AC8ED}" dt="2025-04-08T01:09:53.184" v="39" actId="47"/>
        <pc:sldMkLst>
          <pc:docMk/>
          <pc:sldMk cId="1329389183" sldId="542"/>
        </pc:sldMkLst>
      </pc:sldChg>
      <pc:sldChg chg="del">
        <pc:chgData name="Mary Clare Bietila" userId="a21bbbfc-0e62-4926-8089-a84cbb27f384" providerId="ADAL" clId="{E8FB4790-4C80-4886-A996-D820AE2AC8ED}" dt="2025-04-08T01:10:04.130" v="44" actId="47"/>
        <pc:sldMkLst>
          <pc:docMk/>
          <pc:sldMk cId="1296201918" sldId="543"/>
        </pc:sldMkLst>
      </pc:sldChg>
      <pc:sldChg chg="del">
        <pc:chgData name="Mary Clare Bietila" userId="a21bbbfc-0e62-4926-8089-a84cbb27f384" providerId="ADAL" clId="{E8FB4790-4C80-4886-A996-D820AE2AC8ED}" dt="2025-04-08T01:10:10.530" v="55" actId="47"/>
        <pc:sldMkLst>
          <pc:docMk/>
          <pc:sldMk cId="2913482540" sldId="54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4/7/2025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4/7/2025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sz="1200" i="1" kern="1200" dirty="0">
                <a:solidFill>
                  <a:schemeClr val="tx1"/>
                </a:solidFill>
                <a:effectLst/>
                <a:latin typeface="+mn-lt"/>
                <a:ea typeface="+mn-ea"/>
                <a:cs typeface="+mn-cs"/>
              </a:rPr>
              <a:t>UTILICE POWERPOINT </a:t>
            </a:r>
            <a:endParaRPr lang="es-419" dirty="0">
              <a:solidFill>
                <a:srgbClr val="000000"/>
              </a:solidFill>
            </a:endParaRPr>
          </a:p>
          <a:p>
            <a:pPr marL="742950" marR="0" lvl="1" indent="-285750" algn="l" defTabSz="914400">
              <a:lnSpc>
                <a:spcPct val="100000"/>
              </a:lnSpc>
              <a:spcBef>
                <a:spcPts val="0"/>
              </a:spcBef>
              <a:spcAft>
                <a:spcPts val="0"/>
              </a:spcAft>
              <a:buClrTx/>
              <a:buSzTx/>
              <a:buFont typeface="Arial"/>
              <a:buChar char="•"/>
              <a:tabLst/>
              <a:defRPr/>
            </a:pPr>
            <a:r>
              <a:rPr lang="es-419" dirty="0">
                <a:solidFill>
                  <a:srgbClr val="000000"/>
                </a:solidFill>
              </a:rPr>
              <a:t>Introducción al taller</a:t>
            </a:r>
            <a:endParaRPr lang="es-419" dirty="0">
              <a:ea typeface="Calibri" panose="020F0502020204030204"/>
              <a:cs typeface="Calibri" panose="020F0502020204030204"/>
            </a:endParaRPr>
          </a:p>
          <a:p>
            <a:pPr lvl="1"/>
            <a:endParaRPr lang="es-419" dirty="0">
              <a:solidFill>
                <a:srgbClr val="009FDB"/>
              </a:solidFill>
              <a:latin typeface="ATT Aleck Sans" panose="020B0503020203020204" pitchFamily="34" charset="0"/>
              <a:ea typeface="Calibri" panose="020F0502020204030204" pitchFamily="34" charset="0"/>
              <a:cs typeface="Times New Roman" panose="02020603050405020304" pitchFamily="18" charset="0"/>
            </a:endParaRPr>
          </a:p>
          <a:p>
            <a:r>
              <a:rPr lang="es-419" i="1" dirty="0">
                <a:ea typeface="Calibri"/>
                <a:cs typeface="Calibri"/>
              </a:rPr>
              <a:t>DETALLES ADICIONALES: </a:t>
            </a:r>
            <a:r>
              <a:rPr lang="es-419" sz="1800" dirty="0">
                <a:solidFill>
                  <a:srgbClr val="000000"/>
                </a:solidFill>
                <a:effectLst/>
                <a:latin typeface="ATT Aleck Sans" panose="020B0503020203020204"/>
                <a:ea typeface="Times New Roman" panose="02020603050405020304" pitchFamily="18" charset="0"/>
              </a:rPr>
              <a:t>Antes del taller, </a:t>
            </a:r>
            <a:r>
              <a:rPr lang="es-419" dirty="0">
                <a:ea typeface="Calibri"/>
                <a:cs typeface="Calibri"/>
              </a:rPr>
              <a:t>actualice esta diapositiva con la información apropiada:</a:t>
            </a:r>
            <a:endParaRPr lang="es-419" dirty="0">
              <a:highlight>
                <a:srgbClr val="FFFF00"/>
              </a:highlight>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instructor</a:t>
            </a:r>
            <a:endParaRPr lang="es-419" sz="1200" kern="1200" dirty="0">
              <a:solidFill>
                <a:schemeClr val="tx1"/>
              </a:solidFill>
              <a:effectLst/>
              <a:latin typeface="+mn-lt"/>
              <a:ea typeface="Calibri"/>
              <a:cs typeface="Calibri"/>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Afiliación del instructor (por ejemplo, empleado de AT&amp;T, miembro del personal de la biblioteca, voluntario de la comunidad, etc.) </a:t>
            </a:r>
            <a:endParaRPr lang="es-419" sz="1200" kern="1200" dirty="0">
              <a:solidFill>
                <a:schemeClr val="tx1"/>
              </a:solidFill>
              <a:effectLst/>
              <a:latin typeface="+mn-lt"/>
              <a:ea typeface="Calibri"/>
              <a:cs typeface="Calibri"/>
            </a:endParaRPr>
          </a:p>
          <a:p>
            <a:pPr marL="171450" indent="-171450">
              <a:buFont typeface="Arial" panose="020B0604020202020204" pitchFamily="34" charset="0"/>
              <a:buChar char="•"/>
            </a:pPr>
            <a:r>
              <a:rPr lang="es-419" sz="1200" kern="1200" dirty="0">
                <a:solidFill>
                  <a:schemeClr val="tx1"/>
                </a:solidFill>
                <a:effectLst/>
                <a:latin typeface="+mn-lt"/>
                <a:ea typeface="+mn-ea"/>
                <a:cs typeface="+mn-cs"/>
              </a:rPr>
              <a:t>Nombre del lugar</a:t>
            </a:r>
            <a:r>
              <a:rPr lang="es-419" dirty="0">
                <a:effectLst/>
              </a:rPr>
              <a:t> </a:t>
            </a:r>
            <a:endParaRPr lang="es-419" dirty="0">
              <a:effectLst/>
              <a:ea typeface="Calibri"/>
              <a:cs typeface="Calibri"/>
            </a:endParaRPr>
          </a:p>
          <a:p>
            <a:pPr marL="171450" indent="-171450">
              <a:buFont typeface="Arial" panose="020B0604020202020204" pitchFamily="34" charset="0"/>
              <a:buChar char="•"/>
            </a:pPr>
            <a:endParaRPr lang="es-419" dirty="0">
              <a:effectLst/>
              <a:ea typeface="Calibri"/>
              <a:cs typeface="Calibri"/>
            </a:endParaRPr>
          </a:p>
          <a:p>
            <a:r>
              <a:rPr lang="es-419" i="1" dirty="0">
                <a:ea typeface="Calibri" panose="020F0502020204030204"/>
                <a:cs typeface="Calibri" panose="020F0502020204030204"/>
              </a:rPr>
              <a:t>NOTA AL INSTRUCTOR:</a:t>
            </a:r>
            <a:r>
              <a:rPr lang="es-419" dirty="0">
                <a:ea typeface="Calibri" panose="020F0502020204030204"/>
                <a:cs typeface="Calibri" panose="020F0502020204030204"/>
              </a:rPr>
              <a:t> </a:t>
            </a:r>
            <a:r>
              <a:rPr lang="es-419" dirty="0"/>
              <a:t>Antes del taller, revise la reseña del instructor. Esto le proporciona orientación sobre cómo prepararse y llevar a cabo el taller y detalles sobre lo que debe hacer una vez que termine el taller.</a:t>
            </a:r>
            <a:r>
              <a:rPr lang="es-419" b="1" dirty="0"/>
              <a:t> </a:t>
            </a:r>
            <a:endParaRPr lang="es-419" dirty="0"/>
          </a:p>
          <a:p>
            <a:endParaRPr lang="es-419" dirty="0">
              <a:highlight>
                <a:srgbClr val="FFFF00"/>
              </a:highlight>
            </a:endParaRPr>
          </a:p>
          <a:p>
            <a:endParaRPr lang="es-419" dirty="0">
              <a:highlight>
                <a:srgbClr val="FFFF00"/>
              </a:highlight>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s-419"/>
          </a:p>
        </p:txBody>
      </p:sp>
    </p:spTree>
    <p:extLst>
      <p:ext uri="{BB962C8B-B14F-4D97-AF65-F5344CB8AC3E}">
        <p14:creationId xmlns:p14="http://schemas.microsoft.com/office/powerpoint/2010/main" val="3372616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754E9-3DA3-89F6-9598-74E1393231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FA814-B9B1-B58E-3A6C-E86A19433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6A9C49-C23E-7A39-8708-B68C2843B4C3}"/>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endParaRPr lang="es-419" sz="1200" kern="1200" dirty="0">
              <a:solidFill>
                <a:schemeClr val="tx1"/>
              </a:solidFill>
              <a:effectLst/>
              <a:latin typeface="+mn-lt"/>
              <a:ea typeface="+mn-ea"/>
              <a:cs typeface="+mn-cs"/>
            </a:endParaRPr>
          </a:p>
          <a:p>
            <a:pPr lvl="0"/>
            <a:endParaRPr lang="es-419" sz="1200" kern="1200" dirty="0">
              <a:solidFill>
                <a:schemeClr val="tx1"/>
              </a:solidFill>
              <a:effectLst/>
              <a:latin typeface="+mn-lt"/>
              <a:ea typeface="+mn-ea"/>
              <a:cs typeface="+mn-cs"/>
            </a:endParaRPr>
          </a:p>
          <a:p>
            <a:pPr lvl="0"/>
            <a:r>
              <a:rPr lang="es-419" sz="1200" kern="1200" dirty="0">
                <a:solidFill>
                  <a:schemeClr val="tx1"/>
                </a:solidFill>
                <a:effectLst/>
                <a:latin typeface="+mn-lt"/>
                <a:ea typeface="+mn-ea"/>
                <a:cs typeface="+mn-cs"/>
              </a:rPr>
              <a:t>La barra de tareas se encuentra en la parte inferior de la pantalla. Puede incluir los íconos de acceso directo de las aplicaciones más utilizadas al igual que los íconos del escritorio.</a:t>
            </a:r>
            <a:r>
              <a:rPr lang="es-419" dirty="0">
                <a:effectLst/>
              </a:rPr>
              <a:t> </a:t>
            </a:r>
          </a:p>
          <a:p>
            <a:pPr lvl="0"/>
            <a:endParaRPr lang="es-419" dirty="0">
              <a:solidFill>
                <a:srgbClr val="000000"/>
              </a:solidFill>
              <a:effectLst/>
              <a:ea typeface="Calibri" panose="020F0502020204030204"/>
              <a:cs typeface="Calibri" panose="020F0502020204030204"/>
            </a:endParaRPr>
          </a:p>
          <a:p>
            <a:r>
              <a:rPr lang="es-419" i="1" dirty="0">
                <a:solidFill>
                  <a:srgbClr val="000000"/>
                </a:solidFill>
              </a:rPr>
              <a:t>NOTA AL INSTRUCTOR:</a:t>
            </a:r>
            <a:r>
              <a:rPr lang="es-419" b="1" dirty="0">
                <a:solidFill>
                  <a:srgbClr val="000000"/>
                </a:solidFill>
              </a:rPr>
              <a:t> </a:t>
            </a:r>
            <a:r>
              <a:rPr lang="es-419" dirty="0">
                <a:solidFill>
                  <a:srgbClr val="000000"/>
                </a:solidFill>
              </a:rPr>
              <a:t>Señale los íconos de las aplicaciones que son iguales en la barra de tareas y en el escritorio. En este ejemplo, dichas aplicaciones son Microsoft Word y Excel, y Edge. </a:t>
            </a:r>
            <a:endParaRPr lang="es-419" dirty="0">
              <a:solidFill>
                <a:srgbClr val="FF0000"/>
              </a:solidFill>
              <a:highlight>
                <a:srgbClr val="FFFF00"/>
              </a:highlight>
              <a:latin typeface="Aptos"/>
            </a:endParaRPr>
          </a:p>
          <a:p>
            <a:endParaRPr lang="es-419" dirty="0">
              <a:ea typeface="Calibri"/>
              <a:cs typeface="Calibri"/>
            </a:endParaRPr>
          </a:p>
          <a:p>
            <a:r>
              <a:rPr lang="es-419" dirty="0"/>
              <a:t>También es la sección del escritorio que brinda acceso a los programas, la configuración, las notificaciones y las funciones de control. Exploremos las diferentes secciones de la barra de tareas. </a:t>
            </a:r>
            <a:endParaRPr lang="es-419" dirty="0">
              <a:ea typeface="Calibri"/>
              <a:cs typeface="Calibri"/>
            </a:endParaRPr>
          </a:p>
          <a:p>
            <a:endParaRPr lang="es-419" dirty="0"/>
          </a:p>
          <a:p>
            <a:endParaRPr lang="es-419" b="0" i="0" u="none" strike="noStrike" dirty="0">
              <a:solidFill>
                <a:srgbClr val="FF0000"/>
              </a:solidFill>
              <a:effectLst/>
              <a:highlight>
                <a:srgbClr val="FFFF00"/>
              </a:highlight>
              <a:ea typeface="Calibri"/>
              <a:cs typeface="Calibri"/>
            </a:endParaRPr>
          </a:p>
        </p:txBody>
      </p:sp>
      <p:sp>
        <p:nvSpPr>
          <p:cNvPr id="4" name="Slide Number Placeholder 3">
            <a:extLst>
              <a:ext uri="{FF2B5EF4-FFF2-40B4-BE49-F238E27FC236}">
                <a16:creationId xmlns:a16="http://schemas.microsoft.com/office/drawing/2014/main" id="{2F39423F-A1EA-4118-3C9A-3E35FAEA08DF}"/>
              </a:ext>
            </a:extLst>
          </p:cNvPr>
          <p:cNvSpPr>
            <a:spLocks noGrp="1"/>
          </p:cNvSpPr>
          <p:nvPr>
            <p:ph type="sldNum" sz="quarter" idx="5"/>
          </p:nvPr>
        </p:nvSpPr>
        <p:spPr/>
        <p:txBody>
          <a:bodyPr/>
          <a:lstStyle/>
          <a:p>
            <a:fld id="{0A1A2D79-0A70-4F98-91B6-5265C658D6AD}" type="slidenum">
              <a:rPr lang="en-US" smtClean="0"/>
              <a:t>10</a:t>
            </a:fld>
            <a:endParaRPr lang="es-419"/>
          </a:p>
        </p:txBody>
      </p:sp>
    </p:spTree>
    <p:extLst>
      <p:ext uri="{BB962C8B-B14F-4D97-AF65-F5344CB8AC3E}">
        <p14:creationId xmlns:p14="http://schemas.microsoft.com/office/powerpoint/2010/main" val="837350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La barra de tareas muestra el ícono de cualquier tarea o programa que esté abierto. Puede utilizar estos botones en la barra de tareas para cambiar entre las distintas ventanas que tiene abiertas. 
</a:t>
            </a: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a:p>
        </p:txBody>
      </p:sp>
    </p:spTree>
    <p:extLst>
      <p:ext uri="{BB962C8B-B14F-4D97-AF65-F5344CB8AC3E}">
        <p14:creationId xmlns:p14="http://schemas.microsoft.com/office/powerpoint/2010/main" val="4163975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91946-0058-032F-D365-E16C2B307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76D15C-DCA6-D812-F54D-A87E546C6D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282E03-AF45-0579-5865-A1290324C68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La información como la fecha, la hora y el control de volumen se encuentra en el borde derecho de la barra de tareas.
</a:t>
            </a:r>
            <a:endParaRPr lang="es-419" dirty="0">
              <a:solidFill>
                <a:srgbClr val="FF0000"/>
              </a:solidFill>
              <a:highlight>
                <a:srgbClr val="FFFF00"/>
              </a:highlight>
            </a:endParaRPr>
          </a:p>
        </p:txBody>
      </p:sp>
      <p:sp>
        <p:nvSpPr>
          <p:cNvPr id="4" name="Slide Number Placeholder 3">
            <a:extLst>
              <a:ext uri="{FF2B5EF4-FFF2-40B4-BE49-F238E27FC236}">
                <a16:creationId xmlns:a16="http://schemas.microsoft.com/office/drawing/2014/main" id="{5F74C097-DE42-0DDC-5A2D-B3A9479B961D}"/>
              </a:ext>
            </a:extLst>
          </p:cNvPr>
          <p:cNvSpPr>
            <a:spLocks noGrp="1"/>
          </p:cNvSpPr>
          <p:nvPr>
            <p:ph type="sldNum" sz="quarter" idx="5"/>
          </p:nvPr>
        </p:nvSpPr>
        <p:spPr/>
        <p:txBody>
          <a:bodyPr/>
          <a:lstStyle/>
          <a:p>
            <a:fld id="{0A1A2D79-0A70-4F98-91B6-5265C658D6AD}" type="slidenum">
              <a:rPr lang="en-US" smtClean="0"/>
              <a:t>12</a:t>
            </a:fld>
            <a:endParaRPr lang="es-419"/>
          </a:p>
        </p:txBody>
      </p:sp>
    </p:spTree>
    <p:extLst>
      <p:ext uri="{BB962C8B-B14F-4D97-AF65-F5344CB8AC3E}">
        <p14:creationId xmlns:p14="http://schemas.microsoft.com/office/powerpoint/2010/main" val="2203243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b="0" i="0">
                <a:solidFill>
                  <a:srgbClr val="000000"/>
                </a:solidFill>
                <a:effectLst/>
                <a:latin typeface="Times"/>
              </a:rPr>
              <a:t> </a:t>
            </a: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r>
              <a:rPr lang="es-419" sz="1200" b="0" kern="1200">
                <a:solidFill>
                  <a:schemeClr val="tx1"/>
                </a:solidFill>
                <a:effectLst/>
                <a:latin typeface="+mn-lt"/>
                <a:ea typeface="+mn-ea"/>
                <a:cs typeface="+mn-cs"/>
              </a:rPr>
              <a:t>Las aplicaciones son herramientas que le permiten hacer cosas en una computadora. En el ejemplo de hoy, usaremos el ícono de Microsoft Word, que le permite abrir un documento. También echaremos un vistazo al navegador Edge, que le permite buscar en la web.</a:t>
            </a:r>
          </a:p>
          <a:p>
            <a:br>
              <a:rPr lang="en-US" sz="1200" kern="1200">
                <a:solidFill>
                  <a:schemeClr val="tx1"/>
                </a:solidFill>
                <a:effectLst/>
                <a:latin typeface="+mn-lt"/>
                <a:ea typeface="+mn-ea"/>
                <a:cs typeface="+mn-cs"/>
              </a:rPr>
            </a:br>
            <a:endParaRPr lang="es-419">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a:p>
        </p:txBody>
      </p:sp>
    </p:spTree>
    <p:extLst>
      <p:ext uri="{BB962C8B-B14F-4D97-AF65-F5344CB8AC3E}">
        <p14:creationId xmlns:p14="http://schemas.microsoft.com/office/powerpoint/2010/main" val="829627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b="0" i="0" dirty="0">
                <a:solidFill>
                  <a:srgbClr val="000000"/>
                </a:solidFill>
                <a:effectLst/>
                <a:latin typeface="Times"/>
              </a:rPr>
              <a:t> </a:t>
            </a: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Si no puede encontrar lo que está buscando en su computadora, como un archivo específico, una configuración de la computadora o una aplicación, puede usar el cuadro de búsqueda ubicado en la barra de tareas. </a:t>
            </a:r>
            <a:r>
              <a:rPr lang="es-419" dirty="0"/>
              <a:t>El cuadro de búsqueda también realizará búsquedas en la web. El cuadro de búsqueda se encuentra al centro de la barra de tareas.  </a:t>
            </a: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a:p>
        </p:txBody>
      </p:sp>
    </p:spTree>
    <p:extLst>
      <p:ext uri="{BB962C8B-B14F-4D97-AF65-F5344CB8AC3E}">
        <p14:creationId xmlns:p14="http://schemas.microsoft.com/office/powerpoint/2010/main" val="114191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8940F-B89F-0E8D-2183-E96CE8FB9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EA3CE0-F56D-8FFE-3A0E-411E7933ED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DF23FC-5D19-290B-9B74-1E95F37942E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endParaRPr lang="es-419" sz="1200" i="0"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Para buscar un archivo, ubique el cursor en el cuadro de búsqueda. </a:t>
            </a:r>
            <a:endParaRPr lang="es-419" sz="1200"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0"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537B996-0E47-3DAF-2DB4-2CC71C98BD6E}"/>
              </a:ext>
            </a:extLst>
          </p:cNvPr>
          <p:cNvSpPr>
            <a:spLocks noGrp="1"/>
          </p:cNvSpPr>
          <p:nvPr>
            <p:ph type="sldNum" sz="quarter" idx="5"/>
          </p:nvPr>
        </p:nvSpPr>
        <p:spPr/>
        <p:txBody>
          <a:bodyPr/>
          <a:lstStyle/>
          <a:p>
            <a:fld id="{0A1A2D79-0A70-4F98-91B6-5265C658D6AD}" type="slidenum">
              <a:rPr lang="en-US" smtClean="0"/>
              <a:t>15</a:t>
            </a:fld>
            <a:endParaRPr lang="es-419"/>
          </a:p>
        </p:txBody>
      </p:sp>
    </p:spTree>
    <p:extLst>
      <p:ext uri="{BB962C8B-B14F-4D97-AF65-F5344CB8AC3E}">
        <p14:creationId xmlns:p14="http://schemas.microsoft.com/office/powerpoint/2010/main" val="1351604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399AC-FEA6-ED09-5183-A76672F785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04DFEF-49D9-C8EC-A0F5-3964B83825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D857F-9280-8ADD-231F-6962F435F2C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Luego, escriba los términos de búsqueda en el cuadro de búsqueda. En este ejemplo estamos buscando una "</a:t>
            </a:r>
            <a:r>
              <a:rPr lang="es-419" sz="1200" kern="1200" dirty="0" err="1">
                <a:solidFill>
                  <a:schemeClr val="tx1"/>
                </a:solidFill>
                <a:effectLst/>
                <a:latin typeface="+mn-lt"/>
                <a:ea typeface="+mn-ea"/>
                <a:cs typeface="+mn-cs"/>
              </a:rPr>
              <a:t>to</a:t>
            </a:r>
            <a:r>
              <a:rPr lang="es-419" sz="1200" kern="1200" dirty="0">
                <a:solidFill>
                  <a:schemeClr val="tx1"/>
                </a:solidFill>
                <a:effectLst/>
                <a:latin typeface="+mn-lt"/>
                <a:ea typeface="+mn-ea"/>
                <a:cs typeface="+mn-cs"/>
              </a:rPr>
              <a:t> do </a:t>
            </a:r>
            <a:r>
              <a:rPr lang="es-419" sz="1200" kern="1200" dirty="0" err="1">
                <a:solidFill>
                  <a:schemeClr val="tx1"/>
                </a:solidFill>
                <a:effectLst/>
                <a:latin typeface="+mn-lt"/>
                <a:ea typeface="+mn-ea"/>
                <a:cs typeface="+mn-cs"/>
              </a:rPr>
              <a:t>list</a:t>
            </a:r>
            <a:r>
              <a:rPr lang="es-419" sz="1200" kern="1200" dirty="0">
                <a:solidFill>
                  <a:schemeClr val="tx1"/>
                </a:solidFill>
                <a:effectLst/>
                <a:latin typeface="+mn-lt"/>
                <a:ea typeface="+mn-ea"/>
                <a:cs typeface="+mn-cs"/>
              </a:rPr>
              <a:t>" (lista de tareas). </a:t>
            </a:r>
            <a:r>
              <a:rPr lang="es-419" sz="1800" b="0" i="0" u="none" strike="noStrike" dirty="0">
                <a:solidFill>
                  <a:srgbClr val="000000"/>
                </a:solidFill>
                <a:effectLst/>
                <a:latin typeface="ATT Aleck Sans" panose="020B0503020203020204"/>
              </a:rPr>
              <a:t>El primer resultado es el documento que estamos buscando. </a:t>
            </a:r>
            <a:r>
              <a:rPr lang="es-419" sz="1800" b="0" i="0" dirty="0">
                <a:solidFill>
                  <a:srgbClr val="000000"/>
                </a:solidFill>
                <a:effectLst/>
                <a:latin typeface="ATT Aleck Sans" panose="020B0503020203020204"/>
              </a:rPr>
              <a:t>Haga clic en el enlace.</a:t>
            </a:r>
            <a:endParaRPr lang="es-419" sz="1200" kern="1200" dirty="0">
              <a:solidFill>
                <a:schemeClr val="tx1"/>
              </a:solidFill>
              <a:effectLst/>
              <a:latin typeface="+mn-lt"/>
              <a:ea typeface="+mn-ea"/>
              <a:cs typeface="+mn-cs"/>
            </a:endParaRPr>
          </a:p>
          <a:p>
            <a:endParaRPr lang="es-419" sz="1200" kern="1200" dirty="0">
              <a:solidFill>
                <a:schemeClr val="tx1"/>
              </a:solidFill>
              <a:effectLst/>
              <a:latin typeface="+mn-lt"/>
              <a:ea typeface="+mn-ea"/>
              <a:cs typeface="+mn-cs"/>
            </a:endParaRPr>
          </a:p>
          <a:p>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Si está realizando una demostración en vivo, puede usar el documento “</a:t>
            </a:r>
            <a:r>
              <a:rPr lang="es-419" sz="1200" i="0" kern="1200" dirty="0" err="1">
                <a:solidFill>
                  <a:schemeClr val="tx1"/>
                </a:solidFill>
                <a:effectLst/>
                <a:latin typeface="+mn-lt"/>
                <a:ea typeface="+mn-ea"/>
                <a:cs typeface="+mn-cs"/>
              </a:rPr>
              <a:t>To</a:t>
            </a:r>
            <a:r>
              <a:rPr lang="es-419" sz="1200" i="0" kern="1200" dirty="0">
                <a:solidFill>
                  <a:schemeClr val="tx1"/>
                </a:solidFill>
                <a:effectLst/>
                <a:latin typeface="+mn-lt"/>
                <a:ea typeface="+mn-ea"/>
                <a:cs typeface="+mn-cs"/>
              </a:rPr>
              <a:t> Do </a:t>
            </a:r>
            <a:r>
              <a:rPr lang="es-419" sz="1200" i="0" kern="1200" dirty="0" err="1">
                <a:solidFill>
                  <a:schemeClr val="tx1"/>
                </a:solidFill>
                <a:effectLst/>
                <a:latin typeface="+mn-lt"/>
                <a:ea typeface="+mn-ea"/>
                <a:cs typeface="+mn-cs"/>
              </a:rPr>
              <a:t>List</a:t>
            </a:r>
            <a:r>
              <a:rPr lang="es-419" sz="1200" i="0" kern="1200" dirty="0">
                <a:solidFill>
                  <a:schemeClr val="tx1"/>
                </a:solidFill>
                <a:effectLst/>
                <a:latin typeface="+mn-lt"/>
                <a:ea typeface="+mn-ea"/>
                <a:cs typeface="+mn-cs"/>
              </a:rPr>
              <a:t>” (Lista de tareas) que descargó de los materiales de la lección antes de que comenzara el taller o puede buscar otro archivo. Asegúrese de realizar la búsqueda antes del taller para tener la certeza de que funcionará. </a:t>
            </a:r>
          </a:p>
        </p:txBody>
      </p:sp>
      <p:sp>
        <p:nvSpPr>
          <p:cNvPr id="4" name="Slide Number Placeholder 3">
            <a:extLst>
              <a:ext uri="{FF2B5EF4-FFF2-40B4-BE49-F238E27FC236}">
                <a16:creationId xmlns:a16="http://schemas.microsoft.com/office/drawing/2014/main" id="{6E346CE6-E07C-83B2-D973-A7D9BC12ED8A}"/>
              </a:ext>
            </a:extLst>
          </p:cNvPr>
          <p:cNvSpPr>
            <a:spLocks noGrp="1"/>
          </p:cNvSpPr>
          <p:nvPr>
            <p:ph type="sldNum" sz="quarter" idx="5"/>
          </p:nvPr>
        </p:nvSpPr>
        <p:spPr/>
        <p:txBody>
          <a:bodyPr/>
          <a:lstStyle/>
          <a:p>
            <a:fld id="{0A1A2D79-0A70-4F98-91B6-5265C658D6AD}" type="slidenum">
              <a:rPr lang="en-US" smtClean="0"/>
              <a:t>16</a:t>
            </a:fld>
            <a:endParaRPr lang="es-419"/>
          </a:p>
        </p:txBody>
      </p:sp>
    </p:spTree>
    <p:extLst>
      <p:ext uri="{BB962C8B-B14F-4D97-AF65-F5344CB8AC3E}">
        <p14:creationId xmlns:p14="http://schemas.microsoft.com/office/powerpoint/2010/main" val="4251951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¡y el archivo se abre!</a:t>
            </a:r>
            <a:r>
              <a:rPr lang="es-419">
                <a:effectLst/>
              </a:rPr>
              <a:t> </a:t>
            </a:r>
          </a:p>
          <a:p>
            <a:endParaRPr lang="es-419" sz="1200" kern="1200">
              <a:solidFill>
                <a:schemeClr val="tx1"/>
              </a:solidFill>
              <a:effectLst/>
              <a:latin typeface="+mn-lt"/>
              <a:ea typeface="+mn-ea"/>
              <a:cs typeface="+mn-cs"/>
            </a:endParaRPr>
          </a:p>
          <a:p>
            <a:r>
              <a:rPr lang="es-419" sz="1200" i="1" kern="1200">
                <a:solidFill>
                  <a:schemeClr val="tx1"/>
                </a:solidFill>
                <a:effectLst/>
                <a:latin typeface="+mn-lt"/>
                <a:ea typeface="+mn-ea"/>
                <a:cs typeface="+mn-cs"/>
              </a:rPr>
              <a:t>NOTA AL INSTRUCTOR: </a:t>
            </a:r>
            <a:r>
              <a:rPr lang="es-419" sz="1200" i="0" kern="1200">
                <a:solidFill>
                  <a:schemeClr val="tx1"/>
                </a:solidFill>
                <a:effectLst/>
                <a:latin typeface="+mn-lt"/>
                <a:ea typeface="+mn-ea"/>
                <a:cs typeface="+mn-cs"/>
              </a:rPr>
              <a:t>Si está haciendo una demostración en vivo, </a:t>
            </a:r>
            <a:r>
              <a:rPr lang="es-419" sz="1200" i="0" strike="noStrike" kern="1200">
                <a:solidFill>
                  <a:schemeClr val="tx1"/>
                </a:solidFill>
                <a:effectLst/>
                <a:latin typeface="+mn-lt"/>
                <a:ea typeface="+mn-ea"/>
                <a:cs typeface="+mn-cs"/>
              </a:rPr>
              <a:t>cierre o minimice </a:t>
            </a:r>
            <a:r>
              <a:rPr lang="es-419" sz="1200" i="0" kern="1200">
                <a:solidFill>
                  <a:schemeClr val="tx1"/>
                </a:solidFill>
                <a:effectLst/>
                <a:latin typeface="+mn-lt"/>
                <a:ea typeface="+mn-ea"/>
                <a:cs typeface="+mn-cs"/>
              </a:rPr>
              <a:t>el archivo antes de pasar a la siguiente tarea. </a:t>
            </a: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a:p>
        </p:txBody>
      </p:sp>
    </p:spTree>
    <p:extLst>
      <p:ext uri="{BB962C8B-B14F-4D97-AF65-F5344CB8AC3E}">
        <p14:creationId xmlns:p14="http://schemas.microsoft.com/office/powerpoint/2010/main" val="305215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b="0" i="0" u="none" strike="noStrike" kern="1200" dirty="0">
              <a:solidFill>
                <a:srgbClr val="000000"/>
              </a:solidFill>
              <a:effectLst/>
              <a:latin typeface="ATT Aleck Sans" panose="020B0503020203020204"/>
              <a:ea typeface="+mn-ea"/>
              <a:cs typeface="+mn-cs"/>
            </a:endParaRPr>
          </a:p>
          <a:p>
            <a:r>
              <a:rPr lang="es-419" sz="1200" kern="1200" dirty="0">
                <a:solidFill>
                  <a:schemeClr val="tx1"/>
                </a:solidFill>
                <a:effectLst/>
                <a:latin typeface="+mn-lt"/>
                <a:ea typeface="+mn-ea"/>
                <a:cs typeface="+mn-cs"/>
              </a:rPr>
              <a:t>De vuelta en el escritorio, podemos ver que la barra de tareas también incluye el ícono de Windows. Si bien la barra de tareas incluye algunas de las aplicaciones más utilizadas, es posible que no tenga todas las aplicaciones disponibles en esta computadora en particular.</a:t>
            </a:r>
          </a:p>
          <a:p>
            <a:endParaRPr lang="es-419" sz="1200" kern="1200" dirty="0">
              <a:solidFill>
                <a:schemeClr val="tx1"/>
              </a:solidFill>
              <a:effectLst/>
              <a:latin typeface="+mn-lt"/>
              <a:ea typeface="+mn-ea"/>
              <a:cs typeface="+mn-cs"/>
            </a:endParaRPr>
          </a:p>
          <a:p>
            <a:r>
              <a:rPr lang="es-419" dirty="0">
                <a:latin typeface="ATT Aleck Sans"/>
                <a:ea typeface="ＭＳ Ｐゴシック"/>
              </a:rPr>
              <a:t>Si hace clic en el ícono de Windows, se abrirá el menú de inicio, que le permite acceder a todas las aplicaciones de la computadora.</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a:p>
        </p:txBody>
      </p:sp>
    </p:spTree>
    <p:extLst>
      <p:ext uri="{BB962C8B-B14F-4D97-AF65-F5344CB8AC3E}">
        <p14:creationId xmlns:p14="http://schemas.microsoft.com/office/powerpoint/2010/main" val="198818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El menú de inicio es otra forma de abrir las aplicaciones disponibles en la computadora, </a:t>
            </a:r>
            <a:endParaRPr lang="es-419" sz="1200" kern="1200" dirty="0">
              <a:solidFill>
                <a:schemeClr val="tx1"/>
              </a:solidFill>
              <a:effectLst/>
              <a:latin typeface="+mn-lt"/>
              <a:ea typeface="Calibri"/>
              <a:cs typeface="Calibri"/>
            </a:endParaRPr>
          </a:p>
          <a:p>
            <a:endParaRPr lang="es-419" sz="1200" kern="1200" dirty="0">
              <a:solidFill>
                <a:schemeClr val="tx1"/>
              </a:solidFill>
              <a:effectLst/>
              <a:latin typeface="+mn-lt"/>
              <a:ea typeface="+mn-ea"/>
              <a:cs typeface="+mn-cs"/>
            </a:endParaRPr>
          </a:p>
          <a:p>
            <a:pPr>
              <a:defRPr/>
            </a:pPr>
            <a:r>
              <a:rPr lang="es-419" i="1" dirty="0"/>
              <a:t>NOTA AL INSTRUCTOR: </a:t>
            </a:r>
            <a:r>
              <a:rPr lang="es-419" dirty="0"/>
              <a:t>Presione "ENTER" (Intro) para </a:t>
            </a:r>
            <a:r>
              <a:rPr lang="es-419" sz="1200" kern="1200" dirty="0">
                <a:solidFill>
                  <a:schemeClr val="tx1"/>
                </a:solidFill>
                <a:effectLst/>
                <a:latin typeface="+mn-lt"/>
                <a:ea typeface="+mn-ea"/>
                <a:cs typeface="+mn-cs"/>
              </a:rPr>
              <a:t>destacar Microsoft Word en el menú de inicio.</a:t>
            </a:r>
            <a:endParaRPr lang="es-419" sz="1200" kern="1200" dirty="0">
              <a:solidFill>
                <a:schemeClr val="tx1"/>
              </a:solidFill>
              <a:effectLst/>
              <a:latin typeface="+mn-lt"/>
              <a:ea typeface="Calibri"/>
              <a:cs typeface="Calibri"/>
            </a:endParaRPr>
          </a:p>
          <a:p>
            <a:r>
              <a:rPr lang="es-419" sz="1200" kern="1200" dirty="0">
                <a:solidFill>
                  <a:schemeClr val="tx1"/>
                </a:solidFill>
                <a:effectLst/>
                <a:latin typeface="+mn-lt"/>
                <a:ea typeface="+mn-ea"/>
                <a:cs typeface="+mn-cs"/>
              </a:rPr>
              <a:t>como Microsoft Word. </a:t>
            </a:r>
            <a:endParaRPr lang="es-419" sz="120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kern="1200" dirty="0">
                <a:solidFill>
                  <a:schemeClr val="tx1"/>
                </a:solidFill>
                <a:effectLst/>
                <a:latin typeface="+mn-lt"/>
                <a:ea typeface="+mn-ea"/>
                <a:cs typeface="+mn-cs"/>
              </a:rPr>
              <a:t>Puede utilizar el menú de inicio para acceder a otras funciones importantes del sistema operativo, entre ellas</a:t>
            </a:r>
            <a:r>
              <a:rPr lang="es-419" dirty="0"/>
              <a:t>:</a:t>
            </a:r>
            <a:endParaRPr lang="es-419" sz="1200" kern="1200" dirty="0">
              <a:solidFill>
                <a:schemeClr val="tx1"/>
              </a:solidFill>
              <a:effectLst/>
              <a:latin typeface="+mn-lt"/>
              <a:ea typeface="Calibri"/>
              <a:cs typeface="Calibri"/>
            </a:endParaRPr>
          </a:p>
          <a:p>
            <a:pPr>
              <a:spcBef>
                <a:spcPct val="30000"/>
              </a:spcBef>
              <a:spcAft>
                <a:spcPct val="0"/>
              </a:spcAft>
              <a:defRPr/>
            </a:pPr>
            <a:endParaRPr lang="es-419" dirty="0"/>
          </a:p>
          <a:p>
            <a:pPr>
              <a:spcBef>
                <a:spcPct val="30000"/>
              </a:spcBef>
              <a:spcAft>
                <a:spcPct val="0"/>
              </a:spcAft>
              <a:defRPr/>
            </a:pPr>
            <a:r>
              <a:rPr lang="es-419" i="1" dirty="0">
                <a:effectLst/>
              </a:rPr>
              <a:t>NOTA AL INSTRUCTOR: </a:t>
            </a:r>
            <a:r>
              <a:rPr lang="es-419" dirty="0">
                <a:effectLst/>
              </a:rPr>
              <a:t>Presione "ENTER" (Intro) </a:t>
            </a:r>
            <a:r>
              <a:rPr lang="es-419" kern="1200" dirty="0">
                <a:effectLst/>
              </a:rPr>
              <a:t>para</a:t>
            </a:r>
            <a:r>
              <a:rPr lang="es-419" sz="1800" dirty="0"/>
              <a:t> </a:t>
            </a:r>
            <a:r>
              <a:rPr lang="es-419" sz="1800" kern="1200" dirty="0">
                <a:solidFill>
                  <a:schemeClr val="tx1"/>
                </a:solidFill>
                <a:effectLst/>
                <a:latin typeface="+mn-lt"/>
                <a:ea typeface="+mn-ea"/>
                <a:cs typeface="+mn-cs"/>
              </a:rPr>
              <a:t>destacar el ícono de "Power" (Inicio/Apagado) en el menú de inicio.</a:t>
            </a:r>
            <a:endParaRPr lang="es-419"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800" b="0" i="0" u="none" strike="noStrike" dirty="0">
                <a:solidFill>
                  <a:srgbClr val="000000"/>
                </a:solidFill>
                <a:effectLst/>
                <a:latin typeface="ATT Aleck Sans" panose="020B0503020203020204"/>
              </a:rPr>
              <a:t>"Power" (Inicio/Apagado)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800" b="0" i="0" u="none" strike="noStrike" dirty="0">
              <a:solidFill>
                <a:srgbClr val="000000"/>
              </a:solidFill>
              <a:effectLst/>
              <a:latin typeface="ATT Aleck Sans" panose="020B0503020203020204"/>
            </a:endParaRPr>
          </a:p>
          <a:p>
            <a:pPr marL="0" marR="0" lvl="0" indent="0" algn="l" defTabSz="914400">
              <a:lnSpc>
                <a:spcPct val="100000"/>
              </a:lnSpc>
              <a:spcBef>
                <a:spcPct val="30000"/>
              </a:spcBef>
              <a:spcAft>
                <a:spcPct val="0"/>
              </a:spcAft>
              <a:buNone/>
              <a:tabLst/>
              <a:defRPr/>
            </a:pPr>
            <a:r>
              <a:rPr lang="es-419" i="1" dirty="0">
                <a:effectLst/>
              </a:rPr>
              <a:t>NOTA AL INSTRUCTOR: </a:t>
            </a:r>
            <a:r>
              <a:rPr lang="es-419" dirty="0">
                <a:effectLst/>
              </a:rPr>
              <a:t>Presione "ENTER" (Intro) </a:t>
            </a:r>
            <a:r>
              <a:rPr lang="es-419" dirty="0"/>
              <a:t>para</a:t>
            </a:r>
            <a:r>
              <a:rPr lang="es-419" sz="1200" kern="1200" dirty="0">
                <a:solidFill>
                  <a:schemeClr val="tx1"/>
                </a:solidFill>
                <a:effectLst/>
                <a:latin typeface="+mn-lt"/>
                <a:ea typeface="+mn-ea"/>
                <a:cs typeface="+mn-cs"/>
              </a:rPr>
              <a:t> destacar el ícono de "Account" (Cuenta) en el menú de inicio.</a:t>
            </a:r>
            <a:endParaRPr lang="es-419" dirty="0">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800" b="0" i="0" u="none" strike="noStrike" dirty="0">
                <a:solidFill>
                  <a:srgbClr val="000000"/>
                </a:solidFill>
                <a:effectLst/>
                <a:latin typeface="ATT Aleck Sans" panose="020B0503020203020204"/>
              </a:rPr>
              <a:t>"Account" (Cuenta)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800" b="0" i="0" u="none" strike="noStrike" dirty="0">
              <a:solidFill>
                <a:srgbClr val="000000"/>
              </a:solidFill>
              <a:effectLst/>
              <a:latin typeface="ATT Aleck Sans" panose="020B0503020203020204"/>
            </a:endParaRPr>
          </a:p>
          <a:p>
            <a:pPr>
              <a:spcBef>
                <a:spcPct val="30000"/>
              </a:spcBef>
              <a:spcAft>
                <a:spcPct val="0"/>
              </a:spcAft>
              <a:defRPr/>
            </a:pPr>
            <a:r>
              <a:rPr lang="es-419" i="1" dirty="0">
                <a:effectLst/>
              </a:rPr>
              <a:t>NOTA AL INSTRUCTOR: </a:t>
            </a:r>
            <a:r>
              <a:rPr lang="es-419" dirty="0">
                <a:effectLst/>
              </a:rPr>
              <a:t>Presione "ENTER" (Intro) </a:t>
            </a:r>
            <a:r>
              <a:rPr lang="es-419" kern="1200" dirty="0">
                <a:effectLst/>
              </a:rPr>
              <a:t>para</a:t>
            </a:r>
            <a:r>
              <a:rPr lang="es-419" sz="1800" dirty="0"/>
              <a:t> </a:t>
            </a:r>
            <a:r>
              <a:rPr lang="es-419" sz="1800" kern="1200" dirty="0">
                <a:solidFill>
                  <a:schemeClr val="tx1"/>
                </a:solidFill>
                <a:effectLst/>
                <a:latin typeface="+mn-lt"/>
                <a:ea typeface="+mn-ea"/>
                <a:cs typeface="+mn-cs"/>
              </a:rPr>
              <a:t>destacar el ícono de "Settings" (Configuraciones) en el menú de inicio.</a:t>
            </a:r>
            <a:endParaRPr lang="es-419"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800" b="0" i="0" u="none" strike="noStrike" dirty="0">
                <a:solidFill>
                  <a:srgbClr val="000000"/>
                </a:solidFill>
                <a:effectLst/>
                <a:latin typeface="ATT Aleck Sans" panose="020B0503020203020204"/>
              </a:rPr>
              <a:t>"Settings" (Configuraciones)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800" b="0" i="0" u="none" strike="noStrike" dirty="0">
              <a:solidFill>
                <a:srgbClr val="000000"/>
              </a:solidFill>
              <a:effectLst/>
              <a:latin typeface="ATT Aleck Sans" panose="020B0503020203020204"/>
            </a:endParaRPr>
          </a:p>
          <a:p>
            <a:pPr>
              <a:spcBef>
                <a:spcPct val="30000"/>
              </a:spcBef>
              <a:spcAft>
                <a:spcPct val="0"/>
              </a:spcAft>
              <a:defRPr/>
            </a:pPr>
            <a:r>
              <a:rPr lang="es-419" i="1" dirty="0">
                <a:effectLst/>
              </a:rPr>
              <a:t>NOTA AL INSTRUCTOR: </a:t>
            </a:r>
            <a:r>
              <a:rPr lang="es-419" dirty="0">
                <a:effectLst/>
              </a:rPr>
              <a:t>Presione "ENTER" (Intro) </a:t>
            </a:r>
            <a:r>
              <a:rPr lang="es-419" kern="1200" dirty="0">
                <a:effectLst/>
              </a:rPr>
              <a:t>para</a:t>
            </a:r>
            <a:r>
              <a:rPr lang="es-419" sz="1800" dirty="0"/>
              <a:t> </a:t>
            </a:r>
            <a:r>
              <a:rPr lang="es-419" sz="1800" kern="1200" dirty="0">
                <a:solidFill>
                  <a:schemeClr val="tx1"/>
                </a:solidFill>
                <a:effectLst/>
                <a:latin typeface="+mn-lt"/>
                <a:ea typeface="+mn-ea"/>
                <a:cs typeface="+mn-cs"/>
              </a:rPr>
              <a:t>destacar el ícono de "All Apps" (Todas las aplicaciones) en el menú de inicio.</a:t>
            </a:r>
            <a:endParaRPr lang="es-419"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800" b="0" i="0" u="none" strike="noStrike" dirty="0">
                <a:solidFill>
                  <a:srgbClr val="000000"/>
                </a:solidFill>
                <a:effectLst/>
                <a:latin typeface="ATT Aleck Sans" panose="020B0503020203020204"/>
              </a:rPr>
              <a:t>y "All Apps" (Todas las aplicaciones).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s-419" sz="1800" b="0" i="0" u="none" strike="noStrike" dirty="0">
              <a:solidFill>
                <a:srgbClr val="000000"/>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sz="1800" b="0" i="0" u="none" strike="noStrike" dirty="0">
                <a:solidFill>
                  <a:srgbClr val="000000"/>
                </a:solidFill>
                <a:effectLst/>
                <a:latin typeface="ATT Aleck Sans" panose="020B0503020203020204"/>
              </a:rPr>
              <a:t>Exploremos en mayor profundidad cada una de estas secciones. </a:t>
            </a:r>
            <a:r>
              <a:rPr lang="es-419" sz="1800" b="0" i="0" dirty="0">
                <a:solidFill>
                  <a:srgbClr val="000000"/>
                </a:solidFill>
                <a:effectLst/>
                <a:latin typeface="ATT Aleck Sans" panose="020B0503020203020204"/>
              </a:rPr>
              <a:t>​</a:t>
            </a: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a:p>
        </p:txBody>
      </p:sp>
    </p:spTree>
    <p:extLst>
      <p:ext uri="{BB962C8B-B14F-4D97-AF65-F5344CB8AC3E}">
        <p14:creationId xmlns:p14="http://schemas.microsoft.com/office/powerpoint/2010/main" val="946768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defRPr/>
            </a:pPr>
            <a:r>
              <a:rPr lang="es-419" dirty="0"/>
              <a:t>Introducción al taller</a:t>
            </a:r>
            <a:endParaRPr lang="es-419" dirty="0">
              <a:effectLst/>
              <a:ea typeface="Calibri"/>
              <a:cs typeface="Calibri"/>
            </a:endParaRPr>
          </a:p>
          <a:p>
            <a:endParaRPr lang="es-419" i="1" dirty="0"/>
          </a:p>
          <a:p>
            <a:r>
              <a:rPr lang="es-419" i="1" dirty="0"/>
              <a:t>NOTA AL INSTRUCTOR: </a:t>
            </a:r>
            <a:r>
              <a:rPr lang="es-419" i="0" dirty="0"/>
              <a:t>Utilice la Guía del instructor para los temas de conversación de la presentación. En ese documento, las anotaciones de las diapositivas comienzan en la página 6.</a:t>
            </a:r>
          </a:p>
          <a:p>
            <a:endParaRPr lang="es-419" dirty="0"/>
          </a:p>
          <a:p>
            <a:r>
              <a:rPr lang="es-419" sz="1200" kern="1200" dirty="0">
                <a:solidFill>
                  <a:schemeClr val="tx1"/>
                </a:solidFill>
                <a:effectLst/>
                <a:latin typeface="+mn-lt"/>
                <a:ea typeface="+mn-ea"/>
                <a:cs typeface="+mn-cs"/>
              </a:rPr>
              <a:t>¡Bienvenido! 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las preguntas. </a:t>
            </a:r>
            <a:r>
              <a:rPr lang="es-419" sz="1800" dirty="0">
                <a:solidFill>
                  <a:srgbClr val="000000"/>
                </a:solidFill>
                <a:effectLst/>
                <a:latin typeface="ATT Aleck Sans" panose="020B0503020203020204"/>
                <a:ea typeface="Times New Roman" panose="02020603050405020304" pitchFamily="18" charset="0"/>
              </a:rPr>
              <a:t>Señale el número de página que se encuentra en cada diapositiva para que los participantes lo escriban junto con la pregunta que hagan.</a:t>
            </a:r>
            <a:r>
              <a:rPr lang="es-419" dirty="0">
                <a:effectLst/>
              </a:rPr>
              <a:t> </a:t>
            </a:r>
            <a:endParaRPr lang="es-419"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pPr marL="628650" lvl="1" indent="-171450">
              <a:buFont typeface="Arial" panose="020B0604020202020204" pitchFamily="34" charset="0"/>
              <a:buChar char="•"/>
            </a:pPr>
            <a:r>
              <a:rPr lang="es-419" dirty="0"/>
              <a:t>Si el taller es virtual, incluya instrucciones sobre cómo los aprendices pueden activar y desactivar su micrófono. </a:t>
            </a:r>
            <a:endParaRPr lang="es-419" dirty="0">
              <a:ea typeface="Calibri" panose="020F0502020204030204"/>
              <a:cs typeface="Calibri" panose="020F0502020204030204"/>
            </a:endParaRPr>
          </a:p>
          <a:p>
            <a:endParaRPr lang="es-419"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a:p>
        </p:txBody>
      </p:sp>
    </p:spTree>
    <p:extLst>
      <p:ext uri="{BB962C8B-B14F-4D97-AF65-F5344CB8AC3E}">
        <p14:creationId xmlns:p14="http://schemas.microsoft.com/office/powerpoint/2010/main" val="3213726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0" marR="0" lvl="0" indent="0" algn="l" defTabSz="914400" rtl="0" eaLnBrk="1" fontAlgn="base" latinLnBrk="0" hangingPunct="1">
              <a:lnSpc>
                <a:spcPct val="100000"/>
              </a:lnSpc>
              <a:spcBef>
                <a:spcPct val="30000"/>
              </a:spcBef>
              <a:spcAft>
                <a:spcPct val="0"/>
              </a:spcAft>
              <a:buClrTx/>
              <a:buSzTx/>
              <a:buFontTx/>
              <a:buNone/>
              <a:tabLst/>
              <a:defRPr/>
            </a:pPr>
            <a:br>
              <a:rPr lang="en-US" sz="1200" kern="1200">
                <a:solidFill>
                  <a:schemeClr val="tx1"/>
                </a:solidFill>
                <a:effectLst/>
                <a:latin typeface="+mn-lt"/>
                <a:ea typeface="+mn-ea"/>
                <a:cs typeface="+mn-cs"/>
              </a:rPr>
            </a:br>
            <a:r>
              <a:rPr lang="es-419" sz="1200" kern="1200">
                <a:solidFill>
                  <a:schemeClr val="tx1"/>
                </a:solidFill>
                <a:effectLst/>
                <a:latin typeface="+mn-lt"/>
                <a:ea typeface="+mn-ea"/>
                <a:cs typeface="+mn-cs"/>
              </a:rPr>
              <a:t>El botón "Power" (Inicio/Apagado) abre un menú donde puede elegir reiniciar la computadora, apagarla o ponerla en modo de suspensión. </a:t>
            </a:r>
            <a:r>
              <a:rPr lang="es-419" sz="1800" b="0" i="0" u="none" strike="noStrike">
                <a:solidFill>
                  <a:srgbClr val="000000"/>
                </a:solidFill>
                <a:effectLst/>
                <a:latin typeface="ATT Aleck Sans" panose="020B0503020203020204"/>
              </a:rPr>
              <a:t>Veamos con más detalle los otros elementos del menú </a:t>
            </a:r>
          </a:p>
          <a:p>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a:p>
        </p:txBody>
      </p:sp>
    </p:spTree>
    <p:extLst>
      <p:ext uri="{BB962C8B-B14F-4D97-AF65-F5344CB8AC3E}">
        <p14:creationId xmlns:p14="http://schemas.microsoft.com/office/powerpoint/2010/main" val="1166755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visualizar la primera viñeta: Bloquear. </a:t>
            </a:r>
            <a:endParaRPr lang="es-419" dirty="0">
              <a:latin typeface="ATT Aleck Sans"/>
              <a:ea typeface="ＭＳ Ｐゴシック"/>
            </a:endParaRPr>
          </a:p>
          <a:p>
            <a:r>
              <a:rPr lang="es-419" dirty="0">
                <a:latin typeface="ATT Aleck Sans"/>
                <a:ea typeface="ＭＳ Ｐゴシック"/>
              </a:rPr>
              <a:t>Utilice "Lock" (Bloquear) para mantener sus archivos y aplicaciones a salvo mientras esté ausente. Para acceder a sus archivos, debe iniciar sesión en la computadora con su nombre de usuario y contraseña.  </a:t>
            </a:r>
          </a:p>
          <a:p>
            <a:endParaRPr lang="es-419"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visualizar la segunda viñeta: Suspender. </a:t>
            </a:r>
            <a:endParaRPr lang="es-419" dirty="0">
              <a:latin typeface="ATT Aleck Sans"/>
              <a:ea typeface="ＭＳ Ｐゴシック"/>
            </a:endParaRPr>
          </a:p>
          <a:p>
            <a:r>
              <a:rPr lang="es-419" dirty="0">
                <a:latin typeface="ATT Aleck Sans"/>
                <a:ea typeface="ＭＳ Ｐゴシック"/>
              </a:rPr>
              <a:t>Use "Sleep" (Suspender) cuando vaya a alejarse de la computadora durante un tiempo. Reduce la cantidad de energía que utiliza la computadora, pero se activa rápidamente para que pueda volver a trabajar de inmediato. Si no utiliza la computadora durante un tiempo, es probable que se suspenda automáticamente.  </a:t>
            </a:r>
          </a:p>
          <a:p>
            <a:endParaRPr lang="es-419"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visualizar la tercera viñeta: Apagar. </a:t>
            </a:r>
            <a:endParaRPr lang="es-419" dirty="0">
              <a:latin typeface="ATT Aleck Sans"/>
              <a:ea typeface="ＭＳ Ｐゴシック"/>
            </a:endParaRPr>
          </a:p>
          <a:p>
            <a:r>
              <a:rPr lang="es-419" dirty="0">
                <a:latin typeface="ATT Aleck Sans"/>
                <a:ea typeface="ＭＳ Ｐゴシック"/>
              </a:rPr>
              <a:t>"Shut down" (Apagar) cierra todos los archivos, las aplicaciones y los procesos ejecutados en el sistema y, luego, apaga la computadora.  </a:t>
            </a:r>
          </a:p>
          <a:p>
            <a:endParaRPr lang="es-419"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(Intro) para visualizar la última viñeta: Reiniciar. </a:t>
            </a:r>
          </a:p>
          <a:p>
            <a:r>
              <a:rPr lang="es-419" dirty="0">
                <a:latin typeface="ATT Aleck Sans"/>
                <a:ea typeface="ＭＳ Ｐゴシック"/>
              </a:rPr>
              <a:t>"Restart" (Reiniciar) cierra todos los archivos, las aplicaciones y los procesos ejecutados en el sistema, apaga la computadora y, luego, vuelve a encenderla.  </a:t>
            </a:r>
            <a:endParaRPr lang="es-419" dirty="0"/>
          </a:p>
          <a:p>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a:p>
        </p:txBody>
      </p:sp>
    </p:spTree>
    <p:extLst>
      <p:ext uri="{BB962C8B-B14F-4D97-AF65-F5344CB8AC3E}">
        <p14:creationId xmlns:p14="http://schemas.microsoft.com/office/powerpoint/2010/main" val="3351448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a:solidFill>
                  <a:schemeClr val="tx1"/>
                </a:solidFill>
                <a:effectLst/>
                <a:latin typeface="+mn-lt"/>
                <a:ea typeface="+mn-ea"/>
                <a:cs typeface="+mn-cs"/>
              </a:rPr>
              <a:t>Este menú le permite salir de su cuenta.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pPr>
              <a:defRPr/>
            </a:pPr>
            <a:r>
              <a:rPr lang="es-419" i="1">
                <a:effectLst/>
              </a:rPr>
              <a:t>NOTA AL INSTRUCTOR: </a:t>
            </a:r>
            <a:r>
              <a:rPr lang="es-419">
                <a:effectLst/>
              </a:rPr>
              <a:t>Presione "ENTER" (Intro) </a:t>
            </a:r>
            <a:r>
              <a:rPr lang="es-419" kern="1200">
                <a:effectLst/>
              </a:rPr>
              <a:t>para</a:t>
            </a:r>
            <a:r>
              <a:rPr lang="es-419"/>
              <a:t> </a:t>
            </a:r>
            <a:r>
              <a:rPr lang="es-419" sz="1200" kern="1200">
                <a:solidFill>
                  <a:schemeClr val="tx1"/>
                </a:solidFill>
                <a:effectLst/>
                <a:latin typeface="+mn-lt"/>
                <a:ea typeface="+mn-ea"/>
                <a:cs typeface="+mn-cs"/>
              </a:rPr>
              <a:t> destacar los tres puntos.</a:t>
            </a:r>
            <a:endParaRPr lang="es-419">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a:solidFill>
                  <a:schemeClr val="tx1"/>
                </a:solidFill>
                <a:effectLst/>
                <a:latin typeface="+mn-lt"/>
                <a:ea typeface="+mn-ea"/>
                <a:cs typeface="+mn-cs"/>
              </a:rPr>
              <a:t>Para salir de su cuenta, haga clic en los tres puntos.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br>
              <a:rPr lang="en-US" sz="1200" kern="1200">
                <a:solidFill>
                  <a:schemeClr val="tx1"/>
                </a:solidFill>
                <a:effectLst/>
                <a:latin typeface="+mn-lt"/>
                <a:ea typeface="+mn-ea"/>
                <a:cs typeface="+mn-cs"/>
              </a:rPr>
            </a:br>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a:p>
        </p:txBody>
      </p:sp>
    </p:spTree>
    <p:extLst>
      <p:ext uri="{BB962C8B-B14F-4D97-AF65-F5344CB8AC3E}">
        <p14:creationId xmlns:p14="http://schemas.microsoft.com/office/powerpoint/2010/main" val="1261961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Luego, en "Sign Out" (Cerrar sesión).</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a:p>
        </p:txBody>
      </p:sp>
    </p:spTree>
    <p:extLst>
      <p:ext uri="{BB962C8B-B14F-4D97-AF65-F5344CB8AC3E}">
        <p14:creationId xmlns:p14="http://schemas.microsoft.com/office/powerpoint/2010/main" val="500242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EE99-6A8F-8F35-E566-5AC83CBC7A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6B66B6-2EDA-7519-0ECA-DB6485E996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D85BE6-96F4-5159-17B1-080EA1EC035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b="0" i="0" u="none" strike="noStrike" dirty="0">
              <a:solidFill>
                <a:srgbClr val="000000"/>
              </a:solidFill>
              <a:effectLst/>
              <a:latin typeface="ATT Aleck Sans" panose="020B0503020203020204"/>
            </a:endParaRPr>
          </a:p>
          <a:p>
            <a:pPr>
              <a:defRPr/>
            </a:pPr>
            <a:r>
              <a:rPr lang="es-419" sz="1800" b="0" i="0" u="none" strike="noStrike" dirty="0">
                <a:solidFill>
                  <a:srgbClr val="000000"/>
                </a:solidFill>
                <a:effectLst/>
                <a:latin typeface="ATT Aleck Sans" panose="020B0503020203020204"/>
              </a:rPr>
              <a:t>También puede cambiar la configuración que es exclusiva de su cuenta en la computadora </a:t>
            </a:r>
            <a:r>
              <a:rPr lang="es-419" sz="1800" dirty="0">
                <a:solidFill>
                  <a:srgbClr val="000000"/>
                </a:solidFill>
                <a:latin typeface="ATT Aleck Sans" panose="020B0503020203020204"/>
              </a:rPr>
              <a:t>haciendo clic en "</a:t>
            </a:r>
            <a:r>
              <a:rPr lang="es-419" sz="1800" dirty="0" err="1">
                <a:solidFill>
                  <a:srgbClr val="000000"/>
                </a:solidFill>
                <a:latin typeface="ATT Aleck Sans" panose="020B0503020203020204"/>
              </a:rPr>
              <a:t>Manage</a:t>
            </a:r>
            <a:r>
              <a:rPr lang="es-419" sz="1800" dirty="0">
                <a:solidFill>
                  <a:srgbClr val="000000"/>
                </a:solidFill>
                <a:latin typeface="ATT Aleck Sans" panose="020B0503020203020204"/>
              </a:rPr>
              <a:t> </a:t>
            </a:r>
            <a:r>
              <a:rPr lang="es-419" sz="1800" dirty="0" err="1">
                <a:solidFill>
                  <a:srgbClr val="000000"/>
                </a:solidFill>
                <a:latin typeface="ATT Aleck Sans" panose="020B0503020203020204"/>
              </a:rPr>
              <a:t>my</a:t>
            </a:r>
            <a:r>
              <a:rPr lang="es-419" sz="1800" dirty="0">
                <a:solidFill>
                  <a:srgbClr val="000000"/>
                </a:solidFill>
                <a:latin typeface="ATT Aleck Sans" panose="020B0503020203020204"/>
              </a:rPr>
              <a:t> </a:t>
            </a:r>
            <a:r>
              <a:rPr lang="es-419" sz="1800" dirty="0" err="1">
                <a:solidFill>
                  <a:srgbClr val="000000"/>
                </a:solidFill>
                <a:latin typeface="ATT Aleck Sans" panose="020B0503020203020204"/>
              </a:rPr>
              <a:t>account</a:t>
            </a:r>
            <a:r>
              <a:rPr lang="es-419" sz="1800" dirty="0">
                <a:solidFill>
                  <a:srgbClr val="000000"/>
                </a:solidFill>
                <a:latin typeface="ATT Aleck Sans" panose="020B0503020203020204"/>
              </a:rPr>
              <a:t>" (Administrar mi cuenta). 
</a:t>
            </a:r>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DB12A6-2E9B-45F2-7938-4F90E1B6BCFE}"/>
              </a:ext>
            </a:extLst>
          </p:cNvPr>
          <p:cNvSpPr>
            <a:spLocks noGrp="1"/>
          </p:cNvSpPr>
          <p:nvPr>
            <p:ph type="sldNum" sz="quarter" idx="5"/>
          </p:nvPr>
        </p:nvSpPr>
        <p:spPr/>
        <p:txBody>
          <a:bodyPr/>
          <a:lstStyle/>
          <a:p>
            <a:fld id="{0A1A2D79-0A70-4F98-91B6-5265C658D6AD}" type="slidenum">
              <a:rPr lang="en-US" smtClean="0"/>
              <a:t>24</a:t>
            </a:fld>
            <a:endParaRPr lang="es-419"/>
          </a:p>
        </p:txBody>
      </p:sp>
    </p:spTree>
    <p:extLst>
      <p:ext uri="{BB962C8B-B14F-4D97-AF65-F5344CB8AC3E}">
        <p14:creationId xmlns:p14="http://schemas.microsoft.com/office/powerpoint/2010/main" val="1965527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59B8A-420B-4A71-6BAC-5C42CC66E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97515-B45E-49E3-0222-38884C491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0BA46F-F467-F894-8F3E-40B2EF753736}"/>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El menú "Settings" (Configuraciones) también se encuentra en el menú de inicio. Le permite </a:t>
            </a:r>
            <a:r>
              <a:rPr lang="es-419" dirty="0">
                <a:solidFill>
                  <a:schemeClr val="tx1"/>
                </a:solidFill>
              </a:rPr>
              <a:t>cambiar las preferencias, personalizar el escritorio, administrar los dispositivos conectados a la computadora y mucho más.​</a:t>
            </a:r>
            <a:endParaRPr lang="es-419" dirty="0">
              <a:solidFill>
                <a:schemeClr val="tx1"/>
              </a:solidFill>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A94E48-EB63-41EA-8253-B276DCAEEC4E}"/>
              </a:ext>
            </a:extLst>
          </p:cNvPr>
          <p:cNvSpPr>
            <a:spLocks noGrp="1"/>
          </p:cNvSpPr>
          <p:nvPr>
            <p:ph type="sldNum" sz="quarter" idx="5"/>
          </p:nvPr>
        </p:nvSpPr>
        <p:spPr/>
        <p:txBody>
          <a:bodyPr/>
          <a:lstStyle/>
          <a:p>
            <a:fld id="{0A1A2D79-0A70-4F98-91B6-5265C658D6AD}" type="slidenum">
              <a:rPr lang="en-US" smtClean="0"/>
              <a:t>25</a:t>
            </a:fld>
            <a:endParaRPr lang="es-419"/>
          </a:p>
        </p:txBody>
      </p:sp>
    </p:spTree>
    <p:extLst>
      <p:ext uri="{BB962C8B-B14F-4D97-AF65-F5344CB8AC3E}">
        <p14:creationId xmlns:p14="http://schemas.microsoft.com/office/powerpoint/2010/main" val="1965619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C8E0-F0F6-C57D-2187-2F8254666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6373DA-38EF-E23F-9BD3-3250B7FF5D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7C653-8587-528B-DAF1-7A81072643F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endParaRPr lang="es-419" sz="1200" i="0" kern="1200" dirty="0">
              <a:solidFill>
                <a:schemeClr val="tx1"/>
              </a:solidFill>
              <a:effectLst/>
              <a:latin typeface="+mn-lt"/>
              <a:ea typeface="Calibri"/>
              <a:cs typeface="Calibri"/>
            </a:endParaRPr>
          </a:p>
          <a:p>
            <a:pPr marL="457200" marR="0" lvl="1"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dirty="0">
              <a:solidFill>
                <a:schemeClr val="tx1"/>
              </a:solidFill>
              <a:effectLst/>
              <a:latin typeface="+mn-lt"/>
              <a:ea typeface="+mn-ea"/>
              <a:cs typeface="+mn-cs"/>
            </a:endParaRPr>
          </a:p>
          <a:p>
            <a:pPr>
              <a:spcBef>
                <a:spcPct val="30000"/>
              </a:spcBef>
              <a:spcAft>
                <a:spcPct val="0"/>
              </a:spcAft>
              <a:defRPr/>
            </a:pPr>
            <a:r>
              <a:rPr lang="es-419" dirty="0"/>
              <a:t>Para regresar a la página de configuraciones, </a:t>
            </a:r>
            <a:r>
              <a:rPr lang="es-419" dirty="0">
                <a:cs typeface="Calibri"/>
              </a:rPr>
              <a:t> </a:t>
            </a:r>
            <a:r>
              <a:rPr lang="es-419" dirty="0"/>
              <a:t>haga clic en la flecha junto a "Settings" (Configuraciones) en la parte superior izquierda de la pantalla.</a:t>
            </a:r>
            <a:endParaRPr lang="es-419" dirty="0">
              <a:ea typeface="Calibri"/>
              <a:cs typeface="Calibri"/>
            </a:endParaRPr>
          </a:p>
        </p:txBody>
      </p:sp>
      <p:sp>
        <p:nvSpPr>
          <p:cNvPr id="4" name="Slide Number Placeholder 3">
            <a:extLst>
              <a:ext uri="{FF2B5EF4-FFF2-40B4-BE49-F238E27FC236}">
                <a16:creationId xmlns:a16="http://schemas.microsoft.com/office/drawing/2014/main" id="{26DC81A3-4225-99D7-B2E2-9711971F960D}"/>
              </a:ext>
            </a:extLst>
          </p:cNvPr>
          <p:cNvSpPr>
            <a:spLocks noGrp="1"/>
          </p:cNvSpPr>
          <p:nvPr>
            <p:ph type="sldNum" sz="quarter" idx="5"/>
          </p:nvPr>
        </p:nvSpPr>
        <p:spPr/>
        <p:txBody>
          <a:bodyPr/>
          <a:lstStyle/>
          <a:p>
            <a:fld id="{0A1A2D79-0A70-4F98-91B6-5265C658D6AD}" type="slidenum">
              <a:rPr lang="en-US" smtClean="0"/>
              <a:t>26</a:t>
            </a:fld>
            <a:endParaRPr lang="es-419"/>
          </a:p>
        </p:txBody>
      </p:sp>
    </p:spTree>
    <p:extLst>
      <p:ext uri="{BB962C8B-B14F-4D97-AF65-F5344CB8AC3E}">
        <p14:creationId xmlns:p14="http://schemas.microsoft.com/office/powerpoint/2010/main" val="4230902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31093-9CEF-CEC5-CDBE-353C68328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BDF99A-C475-3FE5-9F58-5088EA520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14D100-D603-1376-6886-04DF8CAB0C1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endParaRPr lang="es-419" sz="1200" i="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pPr>
              <a:defRPr/>
            </a:pPr>
            <a:r>
              <a:rPr lang="es-419" sz="1800" dirty="0">
                <a:solidFill>
                  <a:srgbClr val="000000"/>
                </a:solidFill>
                <a:latin typeface="ATT Aleck Sans" panose="020B0503020203020204"/>
              </a:rPr>
              <a:t>Haga clic en el enlace de "All</a:t>
            </a:r>
            <a:r>
              <a:rPr lang="es-419" sz="1800" b="0" i="0" u="none" strike="noStrike" dirty="0">
                <a:solidFill>
                  <a:srgbClr val="000000"/>
                </a:solidFill>
                <a:effectLst/>
                <a:latin typeface="ATT Aleck Sans" panose="020B0503020203020204"/>
              </a:rPr>
              <a:t> </a:t>
            </a:r>
            <a:r>
              <a:rPr lang="es-419" dirty="0">
                <a:solidFill>
                  <a:srgbClr val="000000"/>
                </a:solidFill>
              </a:rPr>
              <a:t>Apps" </a:t>
            </a:r>
            <a:r>
              <a:rPr lang="es-419" sz="1800" dirty="0">
                <a:solidFill>
                  <a:srgbClr val="000000"/>
                </a:solidFill>
                <a:latin typeface="ATT Aleck Sans" panose="020B0503020203020204"/>
              </a:rPr>
              <a:t>(Todas las aplicaciones) para ver</a:t>
            </a:r>
            <a:r>
              <a:rPr lang="es-419" sz="1800" b="0" i="0" u="none" strike="noStrike" dirty="0">
                <a:solidFill>
                  <a:srgbClr val="000000"/>
                </a:solidFill>
                <a:effectLst/>
                <a:latin typeface="ATT Aleck Sans" panose="020B0503020203020204"/>
              </a:rPr>
              <a:t> el menú que </a:t>
            </a:r>
            <a:r>
              <a:rPr lang="es-419" sz="1800" dirty="0">
                <a:solidFill>
                  <a:srgbClr val="000000"/>
                </a:solidFill>
                <a:latin typeface="ATT Aleck Sans" panose="020B0503020203020204"/>
              </a:rPr>
              <a:t>enumera</a:t>
            </a:r>
            <a:r>
              <a:rPr lang="es-419" sz="1800" b="0" i="0" u="none" strike="noStrike" dirty="0">
                <a:solidFill>
                  <a:srgbClr val="000000"/>
                </a:solidFill>
                <a:effectLst/>
                <a:latin typeface="ATT Aleck Sans" panose="020B0503020203020204"/>
              </a:rPr>
              <a:t> todas las aplicaciones disponibles en la computadora en orden alfabético. "Apps" es la abreviatura de </a:t>
            </a:r>
            <a:r>
              <a:rPr lang="es-419" sz="1800" dirty="0">
                <a:solidFill>
                  <a:srgbClr val="000000"/>
                </a:solidFill>
                <a:latin typeface="ATT Aleck Sans" panose="020B0503020203020204"/>
              </a:rPr>
              <a:t>aplicaciones</a:t>
            </a:r>
            <a:r>
              <a:rPr lang="es-419" sz="1800" b="0" i="0" u="none" strike="noStrike" dirty="0">
                <a:solidFill>
                  <a:srgbClr val="000000"/>
                </a:solidFill>
                <a:effectLst/>
                <a:latin typeface="ATT Aleck Sans" panose="020B0503020203020204"/>
              </a:rPr>
              <a:t>. </a:t>
            </a:r>
            <a:endParaRPr lang="es-419"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D52CCF0-49FD-6377-5DBB-5F4E2BA5DD8C}"/>
              </a:ext>
            </a:extLst>
          </p:cNvPr>
          <p:cNvSpPr>
            <a:spLocks noGrp="1"/>
          </p:cNvSpPr>
          <p:nvPr>
            <p:ph type="sldNum" sz="quarter" idx="5"/>
          </p:nvPr>
        </p:nvSpPr>
        <p:spPr/>
        <p:txBody>
          <a:bodyPr/>
          <a:lstStyle/>
          <a:p>
            <a:fld id="{0A1A2D79-0A70-4F98-91B6-5265C658D6AD}" type="slidenum">
              <a:rPr lang="en-US" smtClean="0"/>
              <a:t>27</a:t>
            </a:fld>
            <a:endParaRPr lang="es-419"/>
          </a:p>
        </p:txBody>
      </p:sp>
    </p:spTree>
    <p:extLst>
      <p:ext uri="{BB962C8B-B14F-4D97-AF65-F5344CB8AC3E}">
        <p14:creationId xmlns:p14="http://schemas.microsoft.com/office/powerpoint/2010/main" val="308907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9EB78-C1AE-6DD7-2309-D7BC27B6EA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EA597-6764-427E-98CA-1E6C130EAD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B7877-62CA-533C-4C15-5A52FE1F3A5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200" kern="1200" dirty="0">
                <a:solidFill>
                  <a:schemeClr val="tx1"/>
                </a:solidFill>
                <a:effectLst/>
                <a:latin typeface="+mn-lt"/>
                <a:ea typeface="+mn-ea"/>
                <a:cs typeface="+mn-cs"/>
              </a:rPr>
              <a:t>Esta es la lista de las aplicaciones que comienzan con las letras "W" y "X". Puede desplazarse hacia arriba para ver las aplicaciones que comienzan con la "A" a la "V" y puede desplazarse hacia abajo para ver si hay alguna aplicación que comienza con la "Z". </a:t>
            </a:r>
          </a:p>
        </p:txBody>
      </p:sp>
      <p:sp>
        <p:nvSpPr>
          <p:cNvPr id="4" name="Slide Number Placeholder 3">
            <a:extLst>
              <a:ext uri="{FF2B5EF4-FFF2-40B4-BE49-F238E27FC236}">
                <a16:creationId xmlns:a16="http://schemas.microsoft.com/office/drawing/2014/main" id="{BCDC50A2-81F5-8FA1-79DE-631BD0DC5815}"/>
              </a:ext>
            </a:extLst>
          </p:cNvPr>
          <p:cNvSpPr>
            <a:spLocks noGrp="1"/>
          </p:cNvSpPr>
          <p:nvPr>
            <p:ph type="sldNum" sz="quarter" idx="5"/>
          </p:nvPr>
        </p:nvSpPr>
        <p:spPr/>
        <p:txBody>
          <a:bodyPr/>
          <a:lstStyle/>
          <a:p>
            <a:fld id="{0A1A2D79-0A70-4F98-91B6-5265C658D6AD}" type="slidenum">
              <a:rPr lang="en-US" smtClean="0"/>
              <a:t>28</a:t>
            </a:fld>
            <a:endParaRPr lang="es-419"/>
          </a:p>
        </p:txBody>
      </p:sp>
    </p:spTree>
    <p:extLst>
      <p:ext uri="{BB962C8B-B14F-4D97-AF65-F5344CB8AC3E}">
        <p14:creationId xmlns:p14="http://schemas.microsoft.com/office/powerpoint/2010/main" val="4172862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70833-3B87-BA12-E630-52273160F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2CA24-2713-41DA-6BA2-3A30CCA8B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D52C1C-FD3A-4F7F-B820-3795E29727F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endParaRPr lang="es-419" sz="1200"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Para cerrar el menú de inicio, haga clic en el ícono de Windows.</a:t>
            </a:r>
          </a:p>
        </p:txBody>
      </p:sp>
      <p:sp>
        <p:nvSpPr>
          <p:cNvPr id="4" name="Slide Number Placeholder 3">
            <a:extLst>
              <a:ext uri="{FF2B5EF4-FFF2-40B4-BE49-F238E27FC236}">
                <a16:creationId xmlns:a16="http://schemas.microsoft.com/office/drawing/2014/main" id="{728AAD13-7F54-7A7C-0F26-80346E950DEE}"/>
              </a:ext>
            </a:extLst>
          </p:cNvPr>
          <p:cNvSpPr>
            <a:spLocks noGrp="1"/>
          </p:cNvSpPr>
          <p:nvPr>
            <p:ph type="sldNum" sz="quarter" idx="5"/>
          </p:nvPr>
        </p:nvSpPr>
        <p:spPr/>
        <p:txBody>
          <a:bodyPr/>
          <a:lstStyle/>
          <a:p>
            <a:fld id="{0A1A2D79-0A70-4F98-91B6-5265C658D6AD}" type="slidenum">
              <a:rPr lang="en-US" smtClean="0"/>
              <a:t>29</a:t>
            </a:fld>
            <a:endParaRPr lang="es-419"/>
          </a:p>
        </p:txBody>
      </p:sp>
    </p:spTree>
    <p:extLst>
      <p:ext uri="{BB962C8B-B14F-4D97-AF65-F5344CB8AC3E}">
        <p14:creationId xmlns:p14="http://schemas.microsoft.com/office/powerpoint/2010/main" val="378511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defRPr/>
            </a:pPr>
            <a:r>
              <a:rPr lang="es-419" dirty="0">
                <a:solidFill>
                  <a:srgbClr val="000000"/>
                </a:solidFill>
              </a:rPr>
              <a:t>Introducción</a:t>
            </a:r>
            <a:r>
              <a:rPr lang="es-419" dirty="0"/>
              <a:t> al taller</a:t>
            </a:r>
            <a:r>
              <a:rPr lang="es-419" dirty="0">
                <a:solidFill>
                  <a:srgbClr val="000000"/>
                </a:solidFill>
                <a:latin typeface="ATT Aleck Sans"/>
                <a:ea typeface="Calibri"/>
                <a:cs typeface="Times New Roman" panose="02020603050405020304" pitchFamily="18" charset="0"/>
              </a:rPr>
              <a:t> </a:t>
            </a:r>
            <a:br>
              <a:rPr lang="en-US" dirty="0">
                <a:latin typeface="ATT Aleck Sans"/>
                <a:ea typeface="Calibri"/>
                <a:cs typeface="Times New Roman" panose="02020603050405020304" pitchFamily="18" charset="0"/>
              </a:rPr>
            </a:br>
            <a:endParaRPr lang="es-419" sz="1200" kern="1200" dirty="0">
              <a:solidFill>
                <a:srgbClr val="009FDB"/>
              </a:solidFill>
              <a:effectLst/>
              <a:latin typeface="ATT Aleck Sans"/>
              <a:ea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kern="1200" dirty="0">
                <a:solidFill>
                  <a:schemeClr val="tx1"/>
                </a:solidFill>
                <a:effectLst/>
                <a:latin typeface="+mn-lt"/>
                <a:ea typeface="+mn-ea"/>
                <a:cs typeface="+mn-cs"/>
              </a:rPr>
              <a:t>En el taller de hoy, aprenderán sobre el sistema operativo de las computadoras y sobre lo siguiente:</a:t>
            </a:r>
            <a:endParaRPr lang="es-419" dirty="0"/>
          </a:p>
          <a:p>
            <a:endParaRPr lang="es-419" b="0" dirty="0"/>
          </a:p>
          <a:p>
            <a:r>
              <a:rPr lang="es-419" b="1" dirty="0"/>
              <a:t>Introducción </a:t>
            </a:r>
          </a:p>
          <a:p>
            <a:pPr marL="628650" lvl="1" indent="-171450">
              <a:buFont typeface="Arial" panose="020B0604020202020204" pitchFamily="34" charset="0"/>
              <a:buChar char="•"/>
            </a:pPr>
            <a:r>
              <a:rPr lang="es-419" dirty="0"/>
              <a:t>Aprender sobre los sistemas operativos</a:t>
            </a:r>
          </a:p>
          <a:p>
            <a:r>
              <a:rPr lang="es-419" b="1" dirty="0"/>
              <a:t>Desarrollo de habilidades</a:t>
            </a:r>
          </a:p>
          <a:p>
            <a:pPr marL="628650" lvl="1" indent="-171450">
              <a:buFont typeface="Arial" panose="020B0604020202020204" pitchFamily="34" charset="0"/>
              <a:buChar char="•"/>
            </a:pPr>
            <a:r>
              <a:rPr lang="es-419" dirty="0"/>
              <a:t>Buscar y navegar por el escritorio</a:t>
            </a:r>
          </a:p>
          <a:p>
            <a:pPr marL="628650" lvl="1" indent="-171450">
              <a:buFont typeface="Arial" panose="020B0604020202020204" pitchFamily="34" charset="0"/>
              <a:buChar char="•"/>
            </a:pPr>
            <a:r>
              <a:rPr lang="es-419" dirty="0"/>
              <a:t>Buscar y organizar los archivos y las carpetas</a:t>
            </a:r>
          </a:p>
          <a:p>
            <a:pPr marL="628650" lvl="1" indent="-171450">
              <a:buFont typeface="Arial" panose="020B0604020202020204" pitchFamily="34" charset="0"/>
              <a:buChar char="•"/>
            </a:pPr>
            <a:r>
              <a:rPr lang="es-419" dirty="0"/>
              <a:t>Administrar las ventanas de una aplicación</a:t>
            </a:r>
          </a:p>
          <a:p>
            <a:pPr marL="628650" lvl="1" indent="-171450">
              <a:buFont typeface="Arial" panose="020B0604020202020204" pitchFamily="34" charset="0"/>
              <a:buChar char="•"/>
            </a:pPr>
            <a:r>
              <a:rPr lang="es-419" dirty="0"/>
              <a:t>Guardar y cerrar archivos</a:t>
            </a:r>
          </a:p>
          <a:p>
            <a:pPr marL="628650" lvl="1" indent="-171450">
              <a:buFont typeface="Arial" panose="020B0604020202020204" pitchFamily="34" charset="0"/>
              <a:buChar char="•"/>
            </a:pPr>
            <a:r>
              <a:rPr lang="es-419" dirty="0"/>
              <a:t>Eliminar archivos</a:t>
            </a:r>
          </a:p>
          <a:p>
            <a:r>
              <a:rPr lang="es-419" b="1" dirty="0"/>
              <a:t>Consejos para usar una PC </a:t>
            </a:r>
          </a:p>
          <a:p>
            <a:r>
              <a:rPr lang="es-419" b="1" dirty="0"/>
              <a:t>Práctica</a:t>
            </a:r>
            <a:endParaRPr lang="es-419" b="0" dirty="0"/>
          </a:p>
          <a:p>
            <a:endParaRPr lang="es-419" b="1" dirty="0"/>
          </a:p>
          <a:p>
            <a:r>
              <a:rPr lang="es-419" b="0" dirty="0"/>
              <a:t>¡Empecemos!</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a:p>
        </p:txBody>
      </p:sp>
    </p:spTree>
    <p:extLst>
      <p:ext uri="{BB962C8B-B14F-4D97-AF65-F5344CB8AC3E}">
        <p14:creationId xmlns:p14="http://schemas.microsoft.com/office/powerpoint/2010/main" val="2359184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707B5-45CD-28A0-2BEA-67C09721E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B7D131-BB60-CB33-8726-189912562B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B6CF60-ED54-6B4E-AF60-297F033C116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Y el menú de inicio se cerrará. </a:t>
            </a:r>
          </a:p>
        </p:txBody>
      </p:sp>
      <p:sp>
        <p:nvSpPr>
          <p:cNvPr id="4" name="Slide Number Placeholder 3">
            <a:extLst>
              <a:ext uri="{FF2B5EF4-FFF2-40B4-BE49-F238E27FC236}">
                <a16:creationId xmlns:a16="http://schemas.microsoft.com/office/drawing/2014/main" id="{F24F4E5F-66BC-0CC5-FB44-2806FA747124}"/>
              </a:ext>
            </a:extLst>
          </p:cNvPr>
          <p:cNvSpPr>
            <a:spLocks noGrp="1"/>
          </p:cNvSpPr>
          <p:nvPr>
            <p:ph type="sldNum" sz="quarter" idx="5"/>
          </p:nvPr>
        </p:nvSpPr>
        <p:spPr/>
        <p:txBody>
          <a:bodyPr/>
          <a:lstStyle/>
          <a:p>
            <a:fld id="{0A1A2D79-0A70-4F98-91B6-5265C658D6AD}" type="slidenum">
              <a:rPr lang="en-US" smtClean="0"/>
              <a:t>30</a:t>
            </a:fld>
            <a:endParaRPr lang="es-419"/>
          </a:p>
        </p:txBody>
      </p:sp>
    </p:spTree>
    <p:extLst>
      <p:ext uri="{BB962C8B-B14F-4D97-AF65-F5344CB8AC3E}">
        <p14:creationId xmlns:p14="http://schemas.microsoft.com/office/powerpoint/2010/main" val="3756848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46A30-0797-C729-DFE8-BCECF4534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F4879-3396-DCD9-50FB-8D5283FA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B3311E-8783-0491-6FAD-A943471CCE9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b="0" i="0" u="none" strike="noStrike">
                <a:solidFill>
                  <a:srgbClr val="000000"/>
                </a:solidFill>
                <a:effectLst/>
                <a:latin typeface="ATT Aleck Sans" panose="020B0503020203020204"/>
              </a:rPr>
              <a:t>Si hay alguna aplicación que utiliza con frecuencia y que no se encuentra en la barra de tareas, el escritorio o el menú de inicio, puede añadir por su cuenta el ícono de la aplicación a dichas ubicaciones. A modo de ejemplo, vamos a añadir la aplicación del clima al menú de inicio y la barra de tareas. Para hacerlo,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b="0" i="0" u="none" strike="noStrike">
              <a:solidFill>
                <a:srgbClr val="000000"/>
              </a:solidFill>
              <a:effectLst/>
              <a:latin typeface="ATT Aleck Sans" panose="020B050302020302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2800" i="1">
                <a:effectLst/>
                <a:latin typeface="Helvetica Neue" panose="02000503000000020004" pitchFamily="2" charset="0"/>
              </a:rPr>
              <a:t>NOTA AL INSTRUCTOR: </a:t>
            </a:r>
            <a:r>
              <a:rPr lang="es-419" sz="2800">
                <a:effectLst/>
                <a:latin typeface="Helvetica Neue" panose="02000503000000020004" pitchFamily="2" charset="0"/>
              </a:rPr>
              <a:t>Presione "ENTER" (Intro) para destacar el ícono de Windows.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800" b="0" i="0" u="none" strike="noStrike">
              <a:solidFill>
                <a:srgbClr val="000000"/>
              </a:solidFill>
              <a:effectLst/>
              <a:latin typeface="ATT Aleck Sans" panose="020B050302020302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419" sz="1800" b="0" i="0" u="none" strike="noStrike" kern="1200">
                <a:solidFill>
                  <a:srgbClr val="000000"/>
                </a:solidFill>
                <a:effectLst/>
                <a:latin typeface="ATT Aleck Sans" panose="020B0503020203020204"/>
                <a:ea typeface="+mn-ea"/>
                <a:cs typeface="+mn-cs"/>
              </a:rPr>
              <a:t>haga clic en el ícono de Windows para abrir el menú de inicio. </a:t>
            </a:r>
            <a:endParaRPr lang="es-419"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DB09275-27D3-5489-EA8F-BCF18FD24B2F}"/>
              </a:ext>
            </a:extLst>
          </p:cNvPr>
          <p:cNvSpPr>
            <a:spLocks noGrp="1"/>
          </p:cNvSpPr>
          <p:nvPr>
            <p:ph type="sldNum" sz="quarter" idx="5"/>
          </p:nvPr>
        </p:nvSpPr>
        <p:spPr/>
        <p:txBody>
          <a:bodyPr/>
          <a:lstStyle/>
          <a:p>
            <a:fld id="{0A1A2D79-0A70-4F98-91B6-5265C658D6AD}" type="slidenum">
              <a:rPr lang="en-US" smtClean="0"/>
              <a:t>31</a:t>
            </a:fld>
            <a:endParaRPr lang="es-419"/>
          </a:p>
        </p:txBody>
      </p:sp>
    </p:spTree>
    <p:extLst>
      <p:ext uri="{BB962C8B-B14F-4D97-AF65-F5344CB8AC3E}">
        <p14:creationId xmlns:p14="http://schemas.microsoft.com/office/powerpoint/2010/main" val="37365579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137B0-1588-2879-E1A3-7AF15B8B68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7B3CCF-1226-65C0-A202-C3A4ADB5AD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2CD45-5771-6FD0-4F08-A857434D86B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Haga clic en el enlace "All Apps" (Todas las aplicaciones).</a:t>
            </a:r>
          </a:p>
        </p:txBody>
      </p:sp>
      <p:sp>
        <p:nvSpPr>
          <p:cNvPr id="4" name="Slide Number Placeholder 3">
            <a:extLst>
              <a:ext uri="{FF2B5EF4-FFF2-40B4-BE49-F238E27FC236}">
                <a16:creationId xmlns:a16="http://schemas.microsoft.com/office/drawing/2014/main" id="{73B1DB06-2EDB-8307-E18B-96EFC4DBB316}"/>
              </a:ext>
            </a:extLst>
          </p:cNvPr>
          <p:cNvSpPr>
            <a:spLocks noGrp="1"/>
          </p:cNvSpPr>
          <p:nvPr>
            <p:ph type="sldNum" sz="quarter" idx="5"/>
          </p:nvPr>
        </p:nvSpPr>
        <p:spPr/>
        <p:txBody>
          <a:bodyPr/>
          <a:lstStyle/>
          <a:p>
            <a:fld id="{0A1A2D79-0A70-4F98-91B6-5265C658D6AD}" type="slidenum">
              <a:rPr lang="en-US" smtClean="0"/>
              <a:t>32</a:t>
            </a:fld>
            <a:endParaRPr lang="es-419"/>
          </a:p>
        </p:txBody>
      </p:sp>
    </p:spTree>
    <p:extLst>
      <p:ext uri="{BB962C8B-B14F-4D97-AF65-F5344CB8AC3E}">
        <p14:creationId xmlns:p14="http://schemas.microsoft.com/office/powerpoint/2010/main" val="33004944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61AAC-E6A3-CA6F-6EAC-320E00E108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E3575-C4E9-6AD6-EF99-1F817B4D40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B6F2F9-7BFA-E3D3-0FCA-DE2E1A1447BD}"/>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a:solidFill>
                  <a:schemeClr val="tx1"/>
                </a:solidFill>
                <a:effectLst/>
                <a:latin typeface="+mn-lt"/>
                <a:ea typeface="+mn-ea"/>
                <a:cs typeface="+mn-cs"/>
              </a:rPr>
              <a:t>Desplácese hacia abajo en el menú para buscar la aplicación del clima. Para añadir la aplicación del clima a la barra de tareas...</a:t>
            </a:r>
            <a:endParaRPr lang="es-419"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6EF1EEA-F4A2-7B81-17DD-BF15FD36AEDB}"/>
              </a:ext>
            </a:extLst>
          </p:cNvPr>
          <p:cNvSpPr>
            <a:spLocks noGrp="1"/>
          </p:cNvSpPr>
          <p:nvPr>
            <p:ph type="sldNum" sz="quarter" idx="5"/>
          </p:nvPr>
        </p:nvSpPr>
        <p:spPr/>
        <p:txBody>
          <a:bodyPr/>
          <a:lstStyle/>
          <a:p>
            <a:fld id="{0A1A2D79-0A70-4F98-91B6-5265C658D6AD}" type="slidenum">
              <a:rPr lang="en-US" smtClean="0"/>
              <a:t>33</a:t>
            </a:fld>
            <a:endParaRPr lang="es-419"/>
          </a:p>
        </p:txBody>
      </p:sp>
    </p:spTree>
    <p:extLst>
      <p:ext uri="{BB962C8B-B14F-4D97-AF65-F5344CB8AC3E}">
        <p14:creationId xmlns:p14="http://schemas.microsoft.com/office/powerpoint/2010/main" val="9437455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8B8D4-98D2-7D03-F7CD-AD76F9BAF8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849BE-B6F7-0D94-BDD9-F200F5468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1F6E7-CD4D-179C-4FCC-5C4C70010819}"/>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haga clic derecho en la aplicación del clima y haga clic en "More" (Más).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75CB262-C191-580E-647F-4F65461EB4D4}"/>
              </a:ext>
            </a:extLst>
          </p:cNvPr>
          <p:cNvSpPr>
            <a:spLocks noGrp="1"/>
          </p:cNvSpPr>
          <p:nvPr>
            <p:ph type="sldNum" sz="quarter" idx="5"/>
          </p:nvPr>
        </p:nvSpPr>
        <p:spPr/>
        <p:txBody>
          <a:bodyPr/>
          <a:lstStyle/>
          <a:p>
            <a:fld id="{0A1A2D79-0A70-4F98-91B6-5265C658D6AD}" type="slidenum">
              <a:rPr lang="en-US" smtClean="0"/>
              <a:t>34</a:t>
            </a:fld>
            <a:endParaRPr lang="es-419"/>
          </a:p>
        </p:txBody>
      </p:sp>
    </p:spTree>
    <p:extLst>
      <p:ext uri="{BB962C8B-B14F-4D97-AF65-F5344CB8AC3E}">
        <p14:creationId xmlns:p14="http://schemas.microsoft.com/office/powerpoint/2010/main" val="866440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9AD3-1BA0-0037-6491-F015014775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2622E-4AF4-F257-998D-C664DA8565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6D545D-050F-7FDB-A14C-4CBF7D81EC9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a:solidFill>
                  <a:schemeClr val="tx1"/>
                </a:solidFill>
                <a:effectLst/>
                <a:latin typeface="+mn-lt"/>
                <a:ea typeface="+mn-ea"/>
                <a:cs typeface="+mn-cs"/>
              </a:rPr>
              <a:t>Luego, haga clic en "Pin to taskbar" (Anclar a la barra de tareas), lo cual fija el ícono de la aplicación del clima a la barra de tareas.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94604E9-7130-0372-569B-F72A345C61ED}"/>
              </a:ext>
            </a:extLst>
          </p:cNvPr>
          <p:cNvSpPr>
            <a:spLocks noGrp="1"/>
          </p:cNvSpPr>
          <p:nvPr>
            <p:ph type="sldNum" sz="quarter" idx="5"/>
          </p:nvPr>
        </p:nvSpPr>
        <p:spPr/>
        <p:txBody>
          <a:bodyPr/>
          <a:lstStyle/>
          <a:p>
            <a:fld id="{0A1A2D79-0A70-4F98-91B6-5265C658D6AD}" type="slidenum">
              <a:rPr lang="en-US" smtClean="0"/>
              <a:t>35</a:t>
            </a:fld>
            <a:endParaRPr lang="es-419"/>
          </a:p>
        </p:txBody>
      </p:sp>
    </p:spTree>
    <p:extLst>
      <p:ext uri="{BB962C8B-B14F-4D97-AF65-F5344CB8AC3E}">
        <p14:creationId xmlns:p14="http://schemas.microsoft.com/office/powerpoint/2010/main" val="29180213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85EA4-54BE-DB8F-D71C-3839CB8C2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FF7301-D8EF-D6F8-5DEA-F4F949173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873E3-13C3-3BD9-5901-9806F350A3C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a:solidFill>
                  <a:schemeClr val="tx1"/>
                </a:solidFill>
                <a:effectLst/>
                <a:latin typeface="+mn-lt"/>
                <a:ea typeface="+mn-ea"/>
                <a:cs typeface="+mn-cs"/>
              </a:rPr>
              <a:t>Y ahora la aplicación del clima está anclada a la barra de tareas.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i="1">
                <a:effectLst/>
                <a:latin typeface="Helvetica Neue" panose="02000503000000020004" pitchFamily="2" charset="0"/>
              </a:rPr>
              <a:t>NOTA AL INSTRUCTOR: </a:t>
            </a:r>
            <a:r>
              <a:rPr lang="es-419">
                <a:effectLst/>
                <a:latin typeface="Helvetica Neue" panose="02000503000000020004" pitchFamily="2" charset="0"/>
              </a:rPr>
              <a:t>Presione "ENTER" (Intro) para dejar de destacar la aplicación del clima en la barra de tareas.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a:effectLst/>
                <a:latin typeface="Helvetica Neue" panose="02000503000000020004" pitchFamily="2" charset="0"/>
              </a:rPr>
              <a:t>Para añadir la aplicación del clima al menú de inicio...</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i="1">
                <a:effectLst/>
                <a:latin typeface="Helvetica Neue" panose="02000503000000020004" pitchFamily="2" charset="0"/>
              </a:rPr>
              <a:t>NOTA AL INSTRUCTOR: </a:t>
            </a:r>
            <a:r>
              <a:rPr lang="es-419">
                <a:effectLst/>
                <a:latin typeface="Helvetica Neue" panose="02000503000000020004" pitchFamily="2" charset="0"/>
              </a:rPr>
              <a:t>Presione "ENTER" (Intro) para destacar la aplicación del clima en el menú "All Apps" (Todas las aplicaciones).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a:effectLst/>
                <a:latin typeface="Helvetica Neue" panose="02000503000000020004" pitchFamily="2" charset="0"/>
              </a:rPr>
              <a:t>haga clic derecho en la aplicación del clima en el menú "All Apps" (Todas las aplicaciones).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16E28BF-46FB-CA9B-0FE4-BDC44375E1E1}"/>
              </a:ext>
            </a:extLst>
          </p:cNvPr>
          <p:cNvSpPr>
            <a:spLocks noGrp="1"/>
          </p:cNvSpPr>
          <p:nvPr>
            <p:ph type="sldNum" sz="quarter" idx="5"/>
          </p:nvPr>
        </p:nvSpPr>
        <p:spPr/>
        <p:txBody>
          <a:bodyPr/>
          <a:lstStyle/>
          <a:p>
            <a:fld id="{0A1A2D79-0A70-4F98-91B6-5265C658D6AD}" type="slidenum">
              <a:rPr lang="en-US" smtClean="0"/>
              <a:t>36</a:t>
            </a:fld>
            <a:endParaRPr lang="es-419"/>
          </a:p>
        </p:txBody>
      </p:sp>
    </p:spTree>
    <p:extLst>
      <p:ext uri="{BB962C8B-B14F-4D97-AF65-F5344CB8AC3E}">
        <p14:creationId xmlns:p14="http://schemas.microsoft.com/office/powerpoint/2010/main" val="9339634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52FE0-D416-33F0-3FE2-0F371FC16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E3C7EA-75BF-12B1-EE62-B8A6A30EF8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60EFF2-0B8F-62E3-F5D6-789F250714D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Y haga clic en "Pin </a:t>
            </a:r>
            <a:r>
              <a:rPr lang="es-419" sz="1200" i="0" kern="1200" dirty="0" err="1">
                <a:solidFill>
                  <a:schemeClr val="tx1"/>
                </a:solidFill>
                <a:effectLst/>
                <a:latin typeface="+mn-lt"/>
                <a:ea typeface="+mn-ea"/>
                <a:cs typeface="+mn-cs"/>
              </a:rPr>
              <a:t>to</a:t>
            </a:r>
            <a:r>
              <a:rPr lang="es-419" sz="1200" i="0" kern="1200" dirty="0">
                <a:solidFill>
                  <a:schemeClr val="tx1"/>
                </a:solidFill>
                <a:effectLst/>
                <a:latin typeface="+mn-lt"/>
                <a:ea typeface="+mn-ea"/>
                <a:cs typeface="+mn-cs"/>
              </a:rPr>
              <a:t> </a:t>
            </a:r>
            <a:r>
              <a:rPr lang="es-419" sz="1200" i="0" kern="1200" dirty="0" err="1">
                <a:solidFill>
                  <a:schemeClr val="tx1"/>
                </a:solidFill>
                <a:effectLst/>
                <a:latin typeface="+mn-lt"/>
                <a:ea typeface="+mn-ea"/>
                <a:cs typeface="+mn-cs"/>
              </a:rPr>
              <a:t>Start</a:t>
            </a:r>
            <a:r>
              <a:rPr lang="es-419" sz="1200" i="0" kern="1200" dirty="0">
                <a:solidFill>
                  <a:schemeClr val="tx1"/>
                </a:solidFill>
                <a:effectLst/>
                <a:latin typeface="+mn-lt"/>
                <a:ea typeface="+mn-ea"/>
                <a:cs typeface="+mn-cs"/>
              </a:rPr>
              <a:t>" (Anclar al menú de inicio).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i="1" dirty="0">
                <a:effectLst/>
                <a:latin typeface="Helvetica Neue" panose="02000503000000020004" pitchFamily="2" charset="0"/>
              </a:rPr>
              <a:t>NOTA AL INSTRUCTOR: </a:t>
            </a:r>
            <a:r>
              <a:rPr lang="es-419" dirty="0">
                <a:effectLst/>
                <a:latin typeface="Helvetica Neue" panose="02000503000000020004" pitchFamily="2" charset="0"/>
              </a:rPr>
              <a:t>Presione "ENTER" (</a:t>
            </a:r>
            <a:r>
              <a:rPr lang="es-419" dirty="0" err="1">
                <a:effectLst/>
                <a:latin typeface="Helvetica Neue" panose="02000503000000020004" pitchFamily="2" charset="0"/>
              </a:rPr>
              <a:t>Intro</a:t>
            </a:r>
            <a:r>
              <a:rPr lang="es-419" dirty="0">
                <a:effectLst/>
                <a:latin typeface="Helvetica Neue" panose="02000503000000020004" pitchFamily="2" charset="0"/>
              </a:rPr>
              <a:t>) DOS VECES para dejar de destacar "Pin </a:t>
            </a:r>
            <a:r>
              <a:rPr lang="es-419" dirty="0" err="1">
                <a:effectLst/>
                <a:latin typeface="Helvetica Neue" panose="02000503000000020004" pitchFamily="2" charset="0"/>
              </a:rPr>
              <a:t>to</a:t>
            </a:r>
            <a:r>
              <a:rPr lang="es-419" dirty="0">
                <a:effectLst/>
                <a:latin typeface="Helvetica Neue" panose="02000503000000020004" pitchFamily="2" charset="0"/>
              </a:rPr>
              <a:t> </a:t>
            </a:r>
            <a:r>
              <a:rPr lang="es-419" dirty="0" err="1">
                <a:effectLst/>
                <a:latin typeface="Helvetica Neue" panose="02000503000000020004" pitchFamily="2" charset="0"/>
              </a:rPr>
              <a:t>Start</a:t>
            </a:r>
            <a:r>
              <a:rPr lang="es-419" dirty="0">
                <a:effectLst/>
                <a:latin typeface="Helvetica Neue" panose="02000503000000020004" pitchFamily="2" charset="0"/>
              </a:rPr>
              <a:t>" (Anclar al menú de inicio) y para destacar el botón "Back" (Atrás).</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800" b="0" i="0" u="none" strike="noStrike" dirty="0">
                <a:solidFill>
                  <a:srgbClr val="000000"/>
                </a:solidFill>
                <a:effectLst/>
                <a:latin typeface="ATT Aleck Sans" panose="020B0503020203020204"/>
              </a:rPr>
              <a:t>Haga clic en "Back" (Atrás) para ver la aplicación del clima en el menú de inicio.</a:t>
            </a:r>
            <a:endParaRPr lang="es-419"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9FB257-F228-E186-463B-157059859E6D}"/>
              </a:ext>
            </a:extLst>
          </p:cNvPr>
          <p:cNvSpPr>
            <a:spLocks noGrp="1"/>
          </p:cNvSpPr>
          <p:nvPr>
            <p:ph type="sldNum" sz="quarter" idx="5"/>
          </p:nvPr>
        </p:nvSpPr>
        <p:spPr/>
        <p:txBody>
          <a:bodyPr/>
          <a:lstStyle/>
          <a:p>
            <a:fld id="{0A1A2D79-0A70-4F98-91B6-5265C658D6AD}" type="slidenum">
              <a:rPr lang="en-US" smtClean="0"/>
              <a:t>37</a:t>
            </a:fld>
            <a:endParaRPr lang="es-419"/>
          </a:p>
        </p:txBody>
      </p:sp>
    </p:spTree>
    <p:extLst>
      <p:ext uri="{BB962C8B-B14F-4D97-AF65-F5344CB8AC3E}">
        <p14:creationId xmlns:p14="http://schemas.microsoft.com/office/powerpoint/2010/main" val="21876022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53A4D-EDE1-CFBA-7289-6C93F5D5A3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6FBCF-B822-B47A-10EE-C3177DFA3D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D2127D-19A4-6918-4F7A-AFE97392C71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endParaRPr lang="es-419" sz="1200" i="0" kern="1200" dirty="0">
              <a:solidFill>
                <a:schemeClr val="tx1"/>
              </a:solidFill>
              <a:effectLst/>
              <a:latin typeface="+mn-lt"/>
              <a:ea typeface="Calibri"/>
              <a:cs typeface="Calibri"/>
            </a:endParaRP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¡Y aparece la aplicación del clima!</a:t>
            </a:r>
            <a:endParaRPr lang="es-419" sz="1200" i="0" kern="1200" dirty="0">
              <a:solidFill>
                <a:schemeClr val="tx1"/>
              </a:solidFill>
              <a:effectLst/>
              <a:latin typeface="+mn-lt"/>
              <a:ea typeface="Calibri"/>
              <a:cs typeface="Calibri"/>
            </a:endParaRPr>
          </a:p>
          <a:p>
            <a:pPr marL="0" marR="0" lvl="0" indent="0" algn="l" defTabSz="914400">
              <a:lnSpc>
                <a:spcPct val="100000"/>
              </a:lnSpc>
              <a:spcBef>
                <a:spcPct val="30000"/>
              </a:spcBef>
              <a:spcAft>
                <a:spcPct val="0"/>
              </a:spcAft>
              <a:buClrTx/>
              <a:buSzTx/>
              <a:buFont typeface="Arial" panose="020B0604020202020204" pitchFamily="34" charset="0"/>
              <a:buNone/>
              <a:tabLst/>
              <a:defRPr/>
            </a:pPr>
            <a:endParaRPr lang="es-419" sz="1200" i="0" kern="1200" dirty="0">
              <a:solidFill>
                <a:schemeClr val="tx1"/>
              </a:solidFill>
              <a:effectLst/>
              <a:latin typeface="+mn-lt"/>
              <a:ea typeface="Calibri"/>
              <a:cs typeface="Calibri"/>
            </a:endParaRPr>
          </a:p>
          <a:p>
            <a:pPr>
              <a:defRPr/>
            </a:pPr>
            <a:r>
              <a:rPr lang="es-419" dirty="0"/>
              <a:t>Los pasos a seguir para eliminar una aplicación del menú de inicio o de la barra de tareas son similares. En este ejemplo, vamos a eliminar la aplicación del clima del menú de inicio. </a:t>
            </a:r>
            <a:endParaRPr lang="es-419" dirty="0">
              <a:ea typeface="Calibri"/>
              <a:cs typeface="Calibri"/>
            </a:endParaRPr>
          </a:p>
          <a:p>
            <a:pPr fontAlgn="base">
              <a:spcBef>
                <a:spcPct val="30000"/>
              </a:spcBef>
              <a:spcAft>
                <a:spcPct val="0"/>
              </a:spcAft>
              <a:defRPr/>
            </a:pPr>
            <a:endParaRPr lang="es-419">
              <a:ea typeface="Calibri" panose="020F0502020204030204"/>
              <a:cs typeface="Calibri" panose="020F0502020204030204"/>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Para eliminar la aplicación del clima del menú de inicio,  </a:t>
            </a:r>
            <a:endParaRPr lang="es-419" sz="1200" i="0" kern="1200" dirty="0">
              <a:solidFill>
                <a:schemeClr val="tx1"/>
              </a:solidFill>
              <a:effectLst/>
              <a:latin typeface="+mn-lt"/>
              <a:ea typeface="Calibri"/>
              <a:cs typeface="Calibri"/>
            </a:endParaRPr>
          </a:p>
        </p:txBody>
      </p:sp>
      <p:sp>
        <p:nvSpPr>
          <p:cNvPr id="4" name="Slide Number Placeholder 3">
            <a:extLst>
              <a:ext uri="{FF2B5EF4-FFF2-40B4-BE49-F238E27FC236}">
                <a16:creationId xmlns:a16="http://schemas.microsoft.com/office/drawing/2014/main" id="{3AABB021-B3D0-2301-72AD-CF58CC8893E9}"/>
              </a:ext>
            </a:extLst>
          </p:cNvPr>
          <p:cNvSpPr>
            <a:spLocks noGrp="1"/>
          </p:cNvSpPr>
          <p:nvPr>
            <p:ph type="sldNum" sz="quarter" idx="5"/>
          </p:nvPr>
        </p:nvSpPr>
        <p:spPr/>
        <p:txBody>
          <a:bodyPr/>
          <a:lstStyle/>
          <a:p>
            <a:fld id="{0A1A2D79-0A70-4F98-91B6-5265C658D6AD}" type="slidenum">
              <a:rPr lang="en-US" smtClean="0"/>
              <a:t>38</a:t>
            </a:fld>
            <a:endParaRPr lang="es-419"/>
          </a:p>
        </p:txBody>
      </p:sp>
    </p:spTree>
    <p:extLst>
      <p:ext uri="{BB962C8B-B14F-4D97-AF65-F5344CB8AC3E}">
        <p14:creationId xmlns:p14="http://schemas.microsoft.com/office/powerpoint/2010/main" val="17586896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81407-7683-DBFC-6122-F149FFBCB3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AF6B1-1949-6B39-1CBA-C3A4EDDFA6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F84F9-CF81-F13D-B9F2-06C2A0A666E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200" i="0" kern="1200" dirty="0">
                <a:solidFill>
                  <a:schemeClr val="tx1"/>
                </a:solidFill>
                <a:effectLst/>
                <a:latin typeface="+mn-lt"/>
                <a:ea typeface="+mn-ea"/>
                <a:cs typeface="+mn-cs"/>
              </a:rPr>
              <a:t>haga clic derecho en la aplicación del clima desde el menú de inicio y haga clic en "Unpin from Start" (Desanclar del menú de inicio)...</a:t>
            </a:r>
          </a:p>
        </p:txBody>
      </p:sp>
      <p:sp>
        <p:nvSpPr>
          <p:cNvPr id="4" name="Slide Number Placeholder 3">
            <a:extLst>
              <a:ext uri="{FF2B5EF4-FFF2-40B4-BE49-F238E27FC236}">
                <a16:creationId xmlns:a16="http://schemas.microsoft.com/office/drawing/2014/main" id="{A5A43EB4-741C-A361-19A1-D37DE6B1A825}"/>
              </a:ext>
            </a:extLst>
          </p:cNvPr>
          <p:cNvSpPr>
            <a:spLocks noGrp="1"/>
          </p:cNvSpPr>
          <p:nvPr>
            <p:ph type="sldNum" sz="quarter" idx="5"/>
          </p:nvPr>
        </p:nvSpPr>
        <p:spPr/>
        <p:txBody>
          <a:bodyPr/>
          <a:lstStyle/>
          <a:p>
            <a:fld id="{0A1A2D79-0A70-4F98-91B6-5265C658D6AD}" type="slidenum">
              <a:rPr lang="en-US" smtClean="0"/>
              <a:t>39</a:t>
            </a:fld>
            <a:endParaRPr lang="es-419"/>
          </a:p>
        </p:txBody>
      </p:sp>
    </p:spTree>
    <p:extLst>
      <p:ext uri="{BB962C8B-B14F-4D97-AF65-F5344CB8AC3E}">
        <p14:creationId xmlns:p14="http://schemas.microsoft.com/office/powerpoint/2010/main" val="315302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UTILICE POWERPOINT </a:t>
            </a:r>
          </a:p>
          <a:p>
            <a:pPr marL="628650" lvl="1" indent="-171450">
              <a:buFont typeface="Arial" panose="020B0604020202020204" pitchFamily="34" charset="0"/>
              <a:buChar char="•"/>
              <a:defRPr/>
            </a:pPr>
            <a:r>
              <a:rPr lang="es-419" dirty="0"/>
              <a:t>Introducción: Pregunta </a:t>
            </a:r>
            <a:br>
              <a:rPr lang="en-US" dirty="0"/>
            </a:br>
            <a:endParaRPr lang="es-419" dirty="0">
              <a:solidFill>
                <a:srgbClr val="000000"/>
              </a:solidFill>
              <a:latin typeface="ATT Aleck Sans"/>
              <a:ea typeface="Calibri"/>
              <a:cs typeface="Times New Roman" panose="02020603050405020304" pitchFamily="18" charset="0"/>
            </a:endParaRPr>
          </a:p>
          <a:p>
            <a:pPr>
              <a:defRPr/>
            </a:pPr>
            <a:r>
              <a:rPr lang="es-419" i="1" dirty="0"/>
              <a:t>NOTA AL INSTRUCTOR: </a:t>
            </a:r>
            <a:r>
              <a:rPr lang="es-419" dirty="0"/>
              <a:t>Haga</a:t>
            </a:r>
            <a:r>
              <a:rPr lang="es-419" dirty="0">
                <a:effectLst/>
              </a:rPr>
              <a:t> a los asistentes la pregunta de la diapositiva y dirija un breve debate sobre lo que hacemos con una computadora. Espere un momento para que los asistentes piensen en esto y, luego, continúe con la conversación</a:t>
            </a:r>
            <a:r>
              <a:rPr lang="es-419" i="1" dirty="0">
                <a:effectLst/>
              </a:rPr>
              <a:t>. </a:t>
            </a:r>
            <a:r>
              <a:rPr lang="es-419" kern="1200" dirty="0">
                <a:effectLst/>
              </a:rPr>
              <a:t>La conversación debe durar aproximadamente de 2 a 3 minutos.</a:t>
            </a:r>
            <a:r>
              <a:rPr lang="es-419" dirty="0"/>
              <a:t> </a:t>
            </a:r>
            <a:endParaRPr lang="es-419" dirty="0">
              <a:ea typeface="Calibri"/>
              <a:cs typeface="Calibri"/>
            </a:endParaRPr>
          </a:p>
          <a:p>
            <a:pPr>
              <a:defRPr/>
            </a:pPr>
            <a:r>
              <a:rPr lang="es-419" dirty="0"/>
              <a:t> </a:t>
            </a:r>
            <a:endParaRPr lang="es-419" dirty="0">
              <a:ea typeface="Calibri" panose="020F0502020204030204"/>
              <a:cs typeface="Calibri" panose="020F0502020204030204"/>
            </a:endParaRPr>
          </a:p>
          <a:p>
            <a:pPr marL="0" marR="0" lvl="0" indent="0" algn="l" defTabSz="914400">
              <a:lnSpc>
                <a:spcPct val="100000"/>
              </a:lnSpc>
              <a:spcBef>
                <a:spcPts val="0"/>
              </a:spcBef>
              <a:spcAft>
                <a:spcPts val="0"/>
              </a:spcAft>
              <a:buClrTx/>
              <a:buSzTx/>
              <a:buFontTx/>
              <a:buNone/>
              <a:tabLst/>
              <a:defRPr/>
            </a:pPr>
            <a:endParaRPr lang="es-419" sz="1200" i="1" dirty="0">
              <a:solidFill>
                <a:srgbClr val="000000"/>
              </a:solidFill>
              <a:effectLst/>
              <a:latin typeface="Calibri"/>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a:p>
        </p:txBody>
      </p:sp>
    </p:spTree>
    <p:extLst>
      <p:ext uri="{BB962C8B-B14F-4D97-AF65-F5344CB8AC3E}">
        <p14:creationId xmlns:p14="http://schemas.microsoft.com/office/powerpoint/2010/main" val="198016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6F1A2-A2D8-3406-B5A6-D5CBAA4B2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030744-D55F-0A5D-C200-C4161885C1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C279A9-6E17-5A44-EBBC-BDE3C1B4CAD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dirty="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dirty="0">
                <a:solidFill>
                  <a:schemeClr val="tx1"/>
                </a:solidFill>
                <a:effectLst/>
                <a:latin typeface="+mn-lt"/>
                <a:ea typeface="+mn-ea"/>
                <a:cs typeface="+mn-cs"/>
              </a:rPr>
              <a:t>Escritorio de Windows 11</a:t>
            </a:r>
            <a:endParaRPr lang="es-419" sz="1200" i="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s-419"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s-419" sz="1800" b="0" i="0" u="none" strike="noStrike" dirty="0">
                <a:solidFill>
                  <a:srgbClr val="000000"/>
                </a:solidFill>
                <a:effectLst/>
                <a:latin typeface="ATT Aleck Sans" panose="020B0503020203020204"/>
              </a:rPr>
              <a:t>y la aplicación del clima dejará de aparecer en el menú de inicio. Aún puede acceder a la aplicación del clima desde la barra de tareas y el menú "All Apps" (Todas las aplicaciones). </a:t>
            </a:r>
            <a:r>
              <a:rPr lang="es-419" sz="1800" b="0" i="0" dirty="0">
                <a:solidFill>
                  <a:srgbClr val="000000"/>
                </a:solidFill>
                <a:effectLst/>
                <a:latin typeface="ATT Aleck Sans" panose="020B0503020203020204"/>
              </a:rPr>
              <a:t>​</a:t>
            </a:r>
          </a:p>
          <a:p>
            <a:pPr>
              <a:spcBef>
                <a:spcPct val="30000"/>
              </a:spcBef>
              <a:spcAft>
                <a:spcPct val="0"/>
              </a:spcAft>
              <a:defRPr/>
            </a:pPr>
            <a:endParaRPr lang="es-419" sz="1800" dirty="0">
              <a:latin typeface="ATT Aleck Sans"/>
            </a:endParaRPr>
          </a:p>
          <a:p>
            <a:pPr>
              <a:spcBef>
                <a:spcPct val="30000"/>
              </a:spcBef>
              <a:spcAft>
                <a:spcPct val="0"/>
              </a:spcAft>
              <a:defRPr/>
            </a:pPr>
            <a:r>
              <a:rPr lang="es-419" sz="1800" dirty="0">
                <a:latin typeface="ATT Aleck Sans"/>
              </a:rPr>
              <a:t>Si desea eliminar una aplicación de la barra de tareas, debe hacer clic derecho</a:t>
            </a:r>
            <a:r>
              <a:rPr lang="es-419" dirty="0"/>
              <a:t> en la aplicación del clima en el menú de la barra de tareas y hacer clic en "Unpin from taskbar" (Desanclar de la barra de tareas). </a:t>
            </a:r>
            <a:endParaRPr lang="es-419" dirty="0">
              <a:ea typeface="Calibri"/>
              <a:cs typeface="Calibri"/>
            </a:endParaRPr>
          </a:p>
          <a:p>
            <a:pPr>
              <a:spcBef>
                <a:spcPct val="30000"/>
              </a:spcBef>
              <a:spcAft>
                <a:spcPct val="0"/>
              </a:spcAft>
              <a:defRPr/>
            </a:pPr>
            <a:endParaRPr lang="es-419" sz="1800" dirty="0">
              <a:latin typeface="ATT Aleck Sans"/>
            </a:endParaRPr>
          </a:p>
        </p:txBody>
      </p:sp>
      <p:sp>
        <p:nvSpPr>
          <p:cNvPr id="4" name="Slide Number Placeholder 3">
            <a:extLst>
              <a:ext uri="{FF2B5EF4-FFF2-40B4-BE49-F238E27FC236}">
                <a16:creationId xmlns:a16="http://schemas.microsoft.com/office/drawing/2014/main" id="{E221DADD-994B-0ED1-533A-FEC1692EC80F}"/>
              </a:ext>
            </a:extLst>
          </p:cNvPr>
          <p:cNvSpPr>
            <a:spLocks noGrp="1"/>
          </p:cNvSpPr>
          <p:nvPr>
            <p:ph type="sldNum" sz="quarter" idx="5"/>
          </p:nvPr>
        </p:nvSpPr>
        <p:spPr/>
        <p:txBody>
          <a:bodyPr/>
          <a:lstStyle/>
          <a:p>
            <a:fld id="{0A1A2D79-0A70-4F98-91B6-5265C658D6AD}" type="slidenum">
              <a:rPr lang="en-US" smtClean="0"/>
              <a:t>40</a:t>
            </a:fld>
            <a:endParaRPr lang="es-419"/>
          </a:p>
        </p:txBody>
      </p:sp>
    </p:spTree>
    <p:extLst>
      <p:ext uri="{BB962C8B-B14F-4D97-AF65-F5344CB8AC3E}">
        <p14:creationId xmlns:p14="http://schemas.microsoft.com/office/powerpoint/2010/main" val="12951867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ED82A-E24E-03D3-452F-AFE261C75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2F6FFD-36C2-F566-7424-0894E728A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33855-78D6-01E3-8E70-30C556FCD2B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lvl="0"/>
            <a:endParaRPr lang="es-419" sz="1200" i="1" kern="1200">
              <a:solidFill>
                <a:schemeClr val="tx1"/>
              </a:solidFill>
              <a:effectLst/>
              <a:latin typeface="+mn-lt"/>
              <a:ea typeface="+mn-ea"/>
              <a:cs typeface="+mn-cs"/>
            </a:endParaRPr>
          </a:p>
          <a:p>
            <a:pPr lvl="0"/>
            <a:r>
              <a:rPr lang="es-419" sz="1200" i="1" kern="1200">
                <a:solidFill>
                  <a:schemeClr val="tx1"/>
                </a:solidFill>
                <a:effectLst/>
                <a:latin typeface="+mn-lt"/>
                <a:ea typeface="+mn-ea"/>
                <a:cs typeface="+mn-cs"/>
              </a:rPr>
              <a:t>NOTA AL INSTRUCTOR: </a:t>
            </a:r>
            <a:r>
              <a:rPr lang="es-419" sz="1200" i="0" kern="1200">
                <a:solidFill>
                  <a:schemeClr val="tx1"/>
                </a:solidFill>
                <a:effectLst/>
                <a:latin typeface="+mn-lt"/>
                <a:ea typeface="+mn-ea"/>
                <a:cs typeface="+mn-cs"/>
              </a:rPr>
              <a:t>Utilice la diapositiva de PowerPoint para esta parte de la presentación, incluso si está realizando una demostración en vivo.</a:t>
            </a:r>
            <a:endParaRPr lang="es-419" sz="1200" i="0" strike="sng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Hay más de una manera de abrir una aplicación en la computadora. Puede hacer doble clic en el ícono del escritorio, hacer clic en el ícono de la barra de tareas, seleccionarla desde el menú de inicio y buscarla usando el cuadro de búsqueda.</a:t>
            </a:r>
          </a:p>
          <a:p>
            <a:endParaRPr lang="es-419"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NOTA AL INSTRUCTOR: </a:t>
            </a:r>
            <a:r>
              <a:rPr lang="es-419" sz="1200" i="1">
                <a:solidFill>
                  <a:srgbClr val="242424"/>
                </a:solidFill>
                <a:effectLst/>
                <a:latin typeface="Segoe UI" panose="020B0502040204020203" pitchFamily="34" charset="0"/>
                <a:ea typeface="Times New Roman" panose="02020603050405020304" pitchFamily="18" charset="0"/>
              </a:rPr>
              <a:t>Revise y aborde los puntos del "lugar de estacionamiento". </a:t>
            </a:r>
            <a:endParaRPr lang="es-419" sz="1200">
              <a:effectLst/>
              <a:latin typeface="Times New Roman" panose="02020603050405020304" pitchFamily="18" charset="0"/>
              <a:ea typeface="Times New Roman" panose="02020603050405020304" pitchFamily="18" charset="0"/>
            </a:endParaRPr>
          </a:p>
          <a:p>
            <a:endParaRPr lang="es-419" sz="1200" b="0" i="1">
              <a:solidFill>
                <a:srgbClr val="242424"/>
              </a:solidFill>
              <a:effectLst/>
              <a:latin typeface="Segoe UI" panose="020B0502040204020203" pitchFamily="34" charset="0"/>
              <a:ea typeface="Calibri" panose="020F0502020204030204" pitchFamily="34" charset="0"/>
            </a:endParaRPr>
          </a:p>
          <a:p>
            <a:r>
              <a:rPr lang="es-419" sz="1200" b="0" i="1">
                <a:solidFill>
                  <a:srgbClr val="242424"/>
                </a:solidFill>
                <a:effectLst/>
                <a:latin typeface="Segoe UI" panose="020B0502040204020203" pitchFamily="34" charset="0"/>
                <a:ea typeface="Calibri" panose="020F0502020204030204" pitchFamily="34" charset="0"/>
              </a:rPr>
              <a:t>DETALLES ADICIONALES: </a:t>
            </a:r>
            <a:r>
              <a:rPr lang="es-419" sz="1200">
                <a:solidFill>
                  <a:srgbClr val="242424"/>
                </a:solidFill>
                <a:effectLst/>
                <a:latin typeface="Segoe UI" panose="020B0502040204020203" pitchFamily="34" charset="0"/>
                <a:ea typeface="Calibri" panose="020F0502020204030204" pitchFamily="34" charset="0"/>
              </a:rPr>
              <a:t>Para obtener más información sobre lo que es el lugar de estacionamiento, consulte la sección "Antes de que comience el taller" en este documento.</a:t>
            </a:r>
            <a:r>
              <a:rPr lang="es-419" sz="1200" i="0" kern="1200">
                <a:solidFill>
                  <a:schemeClr val="tx1"/>
                </a:solidFill>
                <a:effectLst/>
                <a:latin typeface="+mn-lt"/>
                <a:ea typeface="+mn-ea"/>
                <a:cs typeface="+mn-cs"/>
              </a:rPr>
              <a:t> </a:t>
            </a:r>
            <a:endParaRPr lang="es-419" sz="1200" b="0" i="0" kern="1200">
              <a:solidFill>
                <a:schemeClr val="tx1"/>
              </a:solidFill>
              <a:effectLst/>
              <a:latin typeface="+mn-lt"/>
              <a:ea typeface="+mn-ea"/>
              <a:cs typeface="+mn-cs"/>
            </a:endParaRPr>
          </a:p>
          <a:p>
            <a:endParaRPr lang="es-419" sz="1200" kern="1200">
              <a:solidFill>
                <a:schemeClr val="tx1"/>
              </a:solidFill>
              <a:effectLst/>
              <a:latin typeface="+mn-lt"/>
              <a:ea typeface="+mn-ea"/>
              <a:cs typeface="+mn-cs"/>
            </a:endParaRPr>
          </a:p>
          <a:p>
            <a:pPr marL="0" marR="0">
              <a:lnSpc>
                <a:spcPct val="107000"/>
              </a:lnSpc>
              <a:spcBef>
                <a:spcPts val="0"/>
              </a:spcBef>
              <a:spcAft>
                <a:spcPts val="800"/>
              </a:spcAft>
            </a:pPr>
            <a:r>
              <a:rPr lang="es-419" sz="1200">
                <a:effectLst/>
                <a:latin typeface="Segoe UI" panose="020B0502040204020203" pitchFamily="34" charset="0"/>
                <a:ea typeface="Calibri" panose="020F0502020204030204" pitchFamily="34" charset="0"/>
                <a:cs typeface="Times New Roman" panose="02020603050405020304" pitchFamily="18" charset="0"/>
              </a:rPr>
              <a:t>Antes de pasar a la siguiente sección, ¿tienen alguna pregunta?</a:t>
            </a:r>
            <a:endParaRPr lang="es-419" sz="1200" i="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200" i="1">
              <a:solidFill>
                <a:schemeClr val="tx1"/>
              </a:solidFill>
              <a:effectLst/>
              <a:latin typeface="Times New Roman" panose="02020603050405020304" pitchFamily="18" charset="0"/>
              <a:ea typeface="Times New Roman" panose="02020603050405020304" pitchFamily="18" charset="0"/>
            </a:endParaRPr>
          </a:p>
          <a:p>
            <a:endParaRPr lang="es-419"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89D33-0E95-44C6-4498-C174755105E6}"/>
              </a:ext>
            </a:extLst>
          </p:cNvPr>
          <p:cNvSpPr>
            <a:spLocks noGrp="1"/>
          </p:cNvSpPr>
          <p:nvPr>
            <p:ph type="sldNum" sz="quarter" idx="5"/>
          </p:nvPr>
        </p:nvSpPr>
        <p:spPr/>
        <p:txBody>
          <a:bodyPr/>
          <a:lstStyle/>
          <a:p>
            <a:fld id="{0A1A2D79-0A70-4F98-91B6-5265C658D6AD}" type="slidenum">
              <a:rPr lang="en-US" smtClean="0"/>
              <a:t>41</a:t>
            </a:fld>
            <a:endParaRPr lang="es-419"/>
          </a:p>
        </p:txBody>
      </p:sp>
    </p:spTree>
    <p:extLst>
      <p:ext uri="{BB962C8B-B14F-4D97-AF65-F5344CB8AC3E}">
        <p14:creationId xmlns:p14="http://schemas.microsoft.com/office/powerpoint/2010/main" val="1045313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UTILICE POWERPOINT </a:t>
            </a:r>
          </a:p>
          <a:p>
            <a:pPr marL="628650" lvl="1" indent="-171450">
              <a:buFont typeface="Arial,Sans-Serif" panose="020B0604020202020204" pitchFamily="34" charset="0"/>
              <a:buChar char="•"/>
              <a:defRPr/>
            </a:pPr>
            <a:r>
              <a:rPr lang="es-419"/>
              <a:t>¿Qué es Windows 11? </a:t>
            </a:r>
            <a:br>
              <a:rPr lang="en-US"/>
            </a:br>
            <a:endParaRPr lang="es-419">
              <a:solidFill>
                <a:srgbClr val="009FDB"/>
              </a:solidFill>
              <a:latin typeface="Calibri"/>
              <a:ea typeface="Calibri"/>
              <a:cs typeface="Calibri"/>
            </a:endParaRPr>
          </a:p>
          <a:p>
            <a:pPr>
              <a:defRPr/>
            </a:pPr>
            <a:r>
              <a:rPr lang="es-419" sz="1200" kern="1200">
                <a:solidFill>
                  <a:schemeClr val="tx1"/>
                </a:solidFill>
                <a:effectLst/>
                <a:latin typeface="+mn-lt"/>
                <a:ea typeface="+mn-ea"/>
                <a:cs typeface="+mn-cs"/>
              </a:rPr>
              <a:t>El sistema operativo es el software </a:t>
            </a:r>
            <a:r>
              <a:rPr lang="es-419"/>
              <a:t>que </a:t>
            </a:r>
            <a:r>
              <a:rPr lang="es-419" sz="1200" kern="1200">
                <a:solidFill>
                  <a:schemeClr val="tx1"/>
                </a:solidFill>
                <a:effectLst/>
                <a:latin typeface="+mn-lt"/>
                <a:ea typeface="+mn-ea"/>
                <a:cs typeface="+mn-cs"/>
              </a:rPr>
              <a:t>maneja las funciones de la computadora para asegurar que todo funcione en conjunto.</a:t>
            </a:r>
            <a:endParaRPr lang="es-419" sz="1200" kern="1200">
              <a:solidFill>
                <a:schemeClr val="tx1"/>
              </a:solidFill>
              <a:effectLst/>
              <a:latin typeface="+mn-lt"/>
              <a:ea typeface="Calibri"/>
              <a:cs typeface="Calibri"/>
            </a:endParaRPr>
          </a:p>
          <a:p>
            <a:pPr lvl="0"/>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a:p>
        </p:txBody>
      </p:sp>
    </p:spTree>
    <p:extLst>
      <p:ext uri="{BB962C8B-B14F-4D97-AF65-F5344CB8AC3E}">
        <p14:creationId xmlns:p14="http://schemas.microsoft.com/office/powerpoint/2010/main" val="18618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a:solidFill>
                  <a:schemeClr val="tx1"/>
                </a:solidFill>
                <a:effectLst/>
                <a:latin typeface="+mn-lt"/>
                <a:ea typeface="+mn-ea"/>
                <a:cs typeface="+mn-cs"/>
              </a:rPr>
              <a:t>UTILICE POWERPOINT </a:t>
            </a:r>
          </a:p>
          <a:p>
            <a:pPr marL="628650" lvl="1" indent="-171450">
              <a:buFont typeface="Arial" panose="020B0604020202020204" pitchFamily="34" charset="0"/>
              <a:buChar char="•"/>
              <a:defRPr/>
            </a:pPr>
            <a:r>
              <a:rPr lang="es-419"/>
              <a:t>¿Qué es Windows 11? </a:t>
            </a:r>
            <a:endParaRPr lang="es-419" sz="1200">
              <a:solidFill>
                <a:srgbClr val="009FDB"/>
              </a:solidFill>
              <a:effectLst/>
              <a:latin typeface="ATT Aleck Sans"/>
              <a:ea typeface="Calibri"/>
              <a:cs typeface="Times New Roman" panose="02020603050405020304" pitchFamily="18" charset="0"/>
            </a:endParaRP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Al igual que su cerebro trabaja para encargarse de su cuerpo, para asegurarse de que usted respira y de que su corazón bombea, el sistema operativo maneja las funciones de la computadora para asegurarse de que todo funcione correctamente.</a:t>
            </a:r>
          </a:p>
          <a:p>
            <a:r>
              <a:rPr lang="es-419" sz="1200" kern="1200">
                <a:solidFill>
                  <a:schemeClr val="tx1"/>
                </a:solidFill>
                <a:effectLst/>
                <a:latin typeface="+mn-lt"/>
                <a:ea typeface="+mn-ea"/>
                <a:cs typeface="+mn-cs"/>
              </a:rPr>
              <a:t> </a:t>
            </a:r>
          </a:p>
          <a:p>
            <a:r>
              <a:rPr lang="es-419" sz="1200" kern="1200">
                <a:solidFill>
                  <a:schemeClr val="tx1"/>
                </a:solidFill>
                <a:effectLst/>
                <a:latin typeface="+mn-lt"/>
                <a:ea typeface="+mn-ea"/>
                <a:cs typeface="+mn-cs"/>
              </a:rPr>
              <a:t>En la clase de hoy, vamos a aprender </a:t>
            </a:r>
            <a:r>
              <a:rPr lang="es-419"/>
              <a:t>sobre el</a:t>
            </a:r>
            <a:r>
              <a:rPr lang="es-419" sz="1200" kern="1200">
                <a:solidFill>
                  <a:schemeClr val="tx1"/>
                </a:solidFill>
                <a:effectLst/>
                <a:latin typeface="+mn-lt"/>
                <a:ea typeface="+mn-ea"/>
                <a:cs typeface="+mn-cs"/>
              </a:rPr>
              <a:t> sistema operativo Windows 11 y a utilizarlo.</a:t>
            </a:r>
            <a:endParaRPr lang="es-419" sz="1200" kern="120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pPr lvl="0"/>
            <a:r>
              <a:rPr lang="es-419" sz="1200" kern="1200">
                <a:solidFill>
                  <a:schemeClr val="tx1"/>
                </a:solidFill>
                <a:effectLst/>
                <a:latin typeface="+mn-lt"/>
                <a:ea typeface="+mn-ea"/>
                <a:cs typeface="+mn-cs"/>
              </a:rPr>
              <a:t> </a:t>
            </a:r>
          </a:p>
          <a:p>
            <a:pPr lvl="0"/>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a:p>
        </p:txBody>
      </p:sp>
    </p:spTree>
    <p:extLst>
      <p:ext uri="{BB962C8B-B14F-4D97-AF65-F5344CB8AC3E}">
        <p14:creationId xmlns:p14="http://schemas.microsoft.com/office/powerpoint/2010/main" val="6768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Este es el escritorio de Windows 11. Exploremos las diferentes secciones del escritorio de la computadora, lo que incluye la barra de tareas, el menú de inicio y más.
</a:t>
            </a:r>
          </a:p>
          <a:p>
            <a:r>
              <a:rPr lang="es-419" sz="1200" kern="1200">
                <a:solidFill>
                  <a:schemeClr val="tx1"/>
                </a:solidFill>
                <a:effectLst/>
                <a:latin typeface="+mn-lt"/>
                <a:ea typeface="+mn-ea"/>
                <a:cs typeface="+mn-cs"/>
              </a:rPr>
              <a:t>Si usted está usando una computadora que tiene una versión diferente del sistema operativo Windows, el escritorio podría tener otro aspecto.</a:t>
            </a: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a:p>
        </p:txBody>
      </p:sp>
    </p:spTree>
    <p:extLst>
      <p:ext uri="{BB962C8B-B14F-4D97-AF65-F5344CB8AC3E}">
        <p14:creationId xmlns:p14="http://schemas.microsoft.com/office/powerpoint/2010/main" val="4252664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endParaRPr lang="es-419" sz="1200" kern="1200">
              <a:solidFill>
                <a:schemeClr val="tx1"/>
              </a:solidFill>
              <a:effectLst/>
              <a:latin typeface="+mn-lt"/>
              <a:ea typeface="+mn-ea"/>
              <a:cs typeface="+mn-cs"/>
            </a:endParaRPr>
          </a:p>
          <a:p>
            <a:r>
              <a:rPr lang="es-419" sz="1200" kern="1200">
                <a:solidFill>
                  <a:schemeClr val="tx1"/>
                </a:solidFill>
                <a:effectLst/>
                <a:latin typeface="+mn-lt"/>
                <a:ea typeface="+mn-ea"/>
                <a:cs typeface="+mn-cs"/>
              </a:rPr>
              <a:t>El escritorio de Windows 11 es igual que la parte superior del escritorio que usted tiene en su casa o en el trabajo, donde guarda diferentes carpetas con papeles. El escritorio también tiene otras herramientas que necesita para hacer las tareas, como una calculadora, un bolígrafo o un libro de </a:t>
            </a:r>
            <a:r>
              <a:rPr lang="es-419"/>
              <a:t>referencia</a:t>
            </a:r>
            <a:r>
              <a:rPr lang="es-419" sz="1200" kern="1200">
                <a:solidFill>
                  <a:schemeClr val="tx1"/>
                </a:solidFill>
                <a:effectLst/>
                <a:latin typeface="+mn-lt"/>
                <a:ea typeface="+mn-ea"/>
                <a:cs typeface="+mn-cs"/>
              </a:rPr>
              <a:t>.</a:t>
            </a:r>
            <a:endParaRPr lang="es-419" sz="1200" kern="1200">
              <a:solidFill>
                <a:schemeClr val="tx1"/>
              </a:solidFill>
              <a:effectLst/>
              <a:latin typeface="+mn-lt"/>
              <a:ea typeface="Calibri"/>
              <a:cs typeface="Calibri"/>
            </a:endParaRPr>
          </a:p>
          <a:p>
            <a:r>
              <a:rPr lang="es-419" sz="1200" kern="1200">
                <a:solidFill>
                  <a:schemeClr val="tx1"/>
                </a:solidFill>
                <a:effectLst/>
                <a:latin typeface="+mn-lt"/>
                <a:ea typeface="+mn-ea"/>
                <a:cs typeface="+mn-cs"/>
              </a:rPr>
              <a:t> </a:t>
            </a:r>
          </a:p>
          <a:p>
            <a:r>
              <a:rPr lang="es-419" sz="1200" kern="1200">
                <a:solidFill>
                  <a:schemeClr val="tx1"/>
                </a:solidFill>
                <a:effectLst/>
                <a:latin typeface="+mn-lt"/>
                <a:ea typeface="+mn-ea"/>
                <a:cs typeface="+mn-cs"/>
              </a:rPr>
              <a:t>Al igual que tiene carpetas y herramientas en su escritorio físico, también tiene esas herramientas y carpetas en la computadora, a las que usted puede acceder a través del escritorio.</a:t>
            </a:r>
          </a:p>
          <a:p>
            <a:r>
              <a:rPr lang="es-419" sz="1200" kern="120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a:p>
        </p:txBody>
      </p:sp>
    </p:spTree>
    <p:extLst>
      <p:ext uri="{BB962C8B-B14F-4D97-AF65-F5344CB8AC3E}">
        <p14:creationId xmlns:p14="http://schemas.microsoft.com/office/powerpoint/2010/main" val="3831713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s-419" sz="1200" i="1" kern="1200">
                <a:solidFill>
                  <a:schemeClr val="tx1"/>
                </a:solidFill>
                <a:effectLst/>
                <a:latin typeface="+mn-lt"/>
                <a:ea typeface="+mn-ea"/>
                <a:cs typeface="+mn-cs"/>
              </a:rPr>
              <a:t>UTILICE POWERPOINT O HAGA UNA DEMOSTRACIÓN EN VIVO PARA LAS DIAPOSITIVAS 9 A 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s-419" sz="1200" i="0" kern="1200">
                <a:solidFill>
                  <a:schemeClr val="tx1"/>
                </a:solidFill>
                <a:effectLst/>
                <a:latin typeface="+mn-lt"/>
                <a:ea typeface="+mn-ea"/>
                <a:cs typeface="+mn-cs"/>
              </a:rPr>
              <a:t>Escritorio de Windows 11</a:t>
            </a:r>
          </a:p>
          <a:p>
            <a:pPr lvl="0"/>
            <a:endParaRPr lang="es-419" sz="1200" kern="1200">
              <a:solidFill>
                <a:schemeClr val="tx1"/>
              </a:solidFill>
              <a:effectLst/>
              <a:latin typeface="+mn-lt"/>
              <a:ea typeface="+mn-ea"/>
              <a:cs typeface="+mn-cs"/>
            </a:endParaRPr>
          </a:p>
          <a:p>
            <a:pPr lvl="0"/>
            <a:r>
              <a:rPr lang="es-419">
                <a:solidFill>
                  <a:schemeClr val="tx1"/>
                </a:solidFill>
              </a:rPr>
              <a:t>El escritorio es el área de la computadora donde puede acceder a las aplicaciones, las carpetas, los archivos y las configuraciones de la computadora.</a:t>
            </a:r>
            <a:endParaRPr lang="es-419"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a:p>
        </p:txBody>
      </p:sp>
    </p:spTree>
    <p:extLst>
      <p:ext uri="{BB962C8B-B14F-4D97-AF65-F5344CB8AC3E}">
        <p14:creationId xmlns:p14="http://schemas.microsoft.com/office/powerpoint/2010/main" val="3456958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29" name="Slide Number Placeholder 28"/>
          <p:cNvSpPr>
            <a:spLocks noGrp="1"/>
          </p:cNvSpPr>
          <p:nvPr>
            <p:ph type="sldNum" sz="quarter" idx="12"/>
          </p:nvPr>
        </p:nvSpPr>
        <p:spPr>
          <a:xfrm>
            <a:off x="8320089" y="1136"/>
            <a:ext cx="747712" cy="365760"/>
          </a:xfrm>
          <a:prstGeom prst="rect">
            <a:avLst/>
          </a:prstGeom>
        </p:spPr>
        <p:txBody>
          <a:bodyPr/>
          <a:lstStyle>
            <a:lvl1pPr algn="r">
              <a:defRPr sz="1350">
                <a:solidFill>
                  <a:schemeClr val="bg1"/>
                </a:solidFill>
              </a:defRPr>
            </a:lvl1pPr>
          </a:lstStyle>
          <a:p>
            <a:fld id="{D852D4E8-E283-404D-80D7-3AF63315721A}" type="slidenum">
              <a:rPr lang="en-US" smtClean="0"/>
              <a:t>‹#›</a:t>
            </a:fld>
            <a:endParaRPr lang="en-US"/>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230565"/>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399379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228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426425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Content Placeholder 2"/>
          <p:cNvSpPr>
            <a:spLocks noGrp="1"/>
          </p:cNvSpPr>
          <p:nvPr>
            <p:ph idx="1"/>
          </p:nvPr>
        </p:nvSpPr>
        <p:spPr>
          <a:xfrm>
            <a:off x="457200" y="1639824"/>
            <a:ext cx="8229600" cy="432511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533400"/>
            <a:ext cx="8229600" cy="1066800"/>
          </a:xfrm>
        </p:spPr>
        <p:txBody>
          <a:bodyPr/>
          <a:lstStyle/>
          <a:p>
            <a:r>
              <a:rPr kumimoji="0" lang="en-US"/>
              <a:t>Click to edit Master title style</a:t>
            </a:r>
          </a:p>
        </p:txBody>
      </p:sp>
    </p:spTree>
    <p:extLst>
      <p:ext uri="{BB962C8B-B14F-4D97-AF65-F5344CB8AC3E}">
        <p14:creationId xmlns:p14="http://schemas.microsoft.com/office/powerpoint/2010/main" val="399158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p>
        </p:txBody>
      </p:sp>
    </p:spTree>
    <p:extLst>
      <p:ext uri="{BB962C8B-B14F-4D97-AF65-F5344CB8AC3E}">
        <p14:creationId xmlns:p14="http://schemas.microsoft.com/office/powerpoint/2010/main" val="263985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7066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a:p>
        </p:txBody>
      </p:sp>
      <p:sp>
        <p:nvSpPr>
          <p:cNvPr id="27" name="Slide Number Placeholder 26"/>
          <p:cNvSpPr>
            <a:spLocks noGrp="1"/>
          </p:cNvSpPr>
          <p:nvPr>
            <p:ph type="sldNum" sz="quarter" idx="11"/>
          </p:nvPr>
        </p:nvSpPr>
        <p:spPr>
          <a:xfrm>
            <a:off x="8174736" y="2272"/>
            <a:ext cx="762000" cy="365760"/>
          </a:xfrm>
          <a:prstGeom prst="rect">
            <a:avLst/>
          </a:prstGeom>
        </p:spPr>
        <p:txBody>
          <a:bodyPr rtlCol="0"/>
          <a:lstStyle/>
          <a:p>
            <a:fld id="{D852D4E8-E283-404D-80D7-3AF63315721A}"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406384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278760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Tree>
    <p:extLst>
      <p:ext uri="{BB962C8B-B14F-4D97-AF65-F5344CB8AC3E}">
        <p14:creationId xmlns:p14="http://schemas.microsoft.com/office/powerpoint/2010/main" val="25207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6970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a:t>Click icon to add picture</a:t>
            </a:r>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363163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20" name="Slide Number Placeholder 22">
            <a:extLst>
              <a:ext uri="{FF2B5EF4-FFF2-40B4-BE49-F238E27FC236}">
                <a16:creationId xmlns:a16="http://schemas.microsoft.com/office/drawing/2014/main" id="{21C578AC-A602-E148-9CD6-A0189C20FEBB}"/>
              </a:ext>
            </a:extLst>
          </p:cNvPr>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a:p>
        </p:txBody>
      </p:sp>
    </p:spTree>
    <p:extLst>
      <p:ext uri="{BB962C8B-B14F-4D97-AF65-F5344CB8AC3E}">
        <p14:creationId xmlns:p14="http://schemas.microsoft.com/office/powerpoint/2010/main" val="13328064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A8EA9A-4DE6-0051-4A78-0D796F367348}"/>
              </a:ext>
            </a:extLst>
          </p:cNvPr>
          <p:cNvSpPr>
            <a:spLocks noGrp="1"/>
          </p:cNvSpPr>
          <p:nvPr>
            <p:ph type="sldNum" sz="quarter" idx="12"/>
          </p:nvPr>
        </p:nvSpPr>
        <p:spPr/>
        <p:txBody>
          <a:bodyPr/>
          <a:lstStyle/>
          <a:p>
            <a:fld id="{D852D4E8-E283-404D-80D7-3AF63315721A}" type="slidenum">
              <a:rPr lang="en-US" smtClean="0"/>
              <a:t>1</a:t>
            </a:fld>
            <a:endParaRPr lang="es-419"/>
          </a:p>
        </p:txBody>
      </p:sp>
      <p:sp>
        <p:nvSpPr>
          <p:cNvPr id="4" name="Title 3">
            <a:extLst>
              <a:ext uri="{FF2B5EF4-FFF2-40B4-BE49-F238E27FC236}">
                <a16:creationId xmlns:a16="http://schemas.microsoft.com/office/drawing/2014/main" id="{AFFD4A97-8237-79E7-2B9F-4783CAA1AE83}"/>
              </a:ext>
            </a:extLst>
          </p:cNvPr>
          <p:cNvSpPr>
            <a:spLocks noGrp="1"/>
          </p:cNvSpPr>
          <p:nvPr>
            <p:ph type="ctrTitle"/>
          </p:nvPr>
        </p:nvSpPr>
        <p:spPr/>
        <p:txBody>
          <a:bodyPr vert="horz" lIns="91440" tIns="45720" rIns="91440" bIns="45720" anchor="b">
            <a:normAutofit/>
          </a:bodyPr>
          <a:lstStyle/>
          <a:p>
            <a:r>
              <a:rPr lang="es-419" dirty="0">
                <a:latin typeface="ATT Aleck Sans"/>
              </a:rPr>
              <a:t> Uso de una computadora PC (Windows 11)</a:t>
            </a:r>
          </a:p>
        </p:txBody>
      </p:sp>
      <p:grpSp>
        <p:nvGrpSpPr>
          <p:cNvPr id="10" name="Group 9" descr="AT&amp;T Connected Learning and Public Library Assocation logos.">
            <a:extLst>
              <a:ext uri="{FF2B5EF4-FFF2-40B4-BE49-F238E27FC236}">
                <a16:creationId xmlns:a16="http://schemas.microsoft.com/office/drawing/2014/main" id="{C33B2033-E21A-AD78-66BA-AE05469C021E}"/>
              </a:ext>
            </a:extLst>
          </p:cNvPr>
          <p:cNvGrpSpPr/>
          <p:nvPr/>
        </p:nvGrpSpPr>
        <p:grpSpPr>
          <a:xfrm>
            <a:off x="0" y="5448494"/>
            <a:ext cx="9220200" cy="806783"/>
            <a:chOff x="0" y="5791200"/>
            <a:chExt cx="9220200" cy="806783"/>
          </a:xfrm>
        </p:grpSpPr>
        <p:pic>
          <p:nvPicPr>
            <p:cNvPr id="11" name="Picture 10">
              <a:extLst>
                <a:ext uri="{FF2B5EF4-FFF2-40B4-BE49-F238E27FC236}">
                  <a16:creationId xmlns:a16="http://schemas.microsoft.com/office/drawing/2014/main" id="{9264D8B2-E93B-FD76-17E2-68F1BEBFB3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12" name="Straight Connector 11">
              <a:extLst>
                <a:ext uri="{FF2B5EF4-FFF2-40B4-BE49-F238E27FC236}">
                  <a16:creationId xmlns:a16="http://schemas.microsoft.com/office/drawing/2014/main" id="{1F310D38-6293-F4A1-F128-573199C87DFB}"/>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 name="Text Box 2">
            <a:extLst>
              <a:ext uri="{FF2B5EF4-FFF2-40B4-BE49-F238E27FC236}">
                <a16:creationId xmlns:a16="http://schemas.microsoft.com/office/drawing/2014/main" id="{5569CCAD-2E1E-B6FC-BEDA-99861F56692F}"/>
              </a:ext>
            </a:extLst>
          </p:cNvPr>
          <p:cNvSpPr txBox="1"/>
          <p:nvPr/>
        </p:nvSpPr>
        <p:spPr>
          <a:xfrm>
            <a:off x="457200" y="6324600"/>
            <a:ext cx="820189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lgn="ctr">
              <a:spcBef>
                <a:spcPts val="0"/>
              </a:spcBef>
              <a:spcAft>
                <a:spcPts val="0"/>
              </a:spcAft>
            </a:pPr>
            <a:r>
              <a:rPr lang="es-419" sz="1000" b="1" dirty="0">
                <a:effectLst/>
                <a:latin typeface="ATT Aleck Sans" panose="020B0503020203020204" pitchFamily="34" charset="0"/>
                <a:ea typeface="Calibri" panose="020F0502020204030204" pitchFamily="34" charset="0"/>
                <a:cs typeface="ATT Aleck Sans" panose="020B0503020203020204" pitchFamily="34" charset="0"/>
              </a:rPr>
              <a:t>Descargo de responsabilidad: </a:t>
            </a:r>
            <a:r>
              <a:rPr lang="es-419" sz="1000" dirty="0">
                <a:effectLst/>
                <a:latin typeface="ATT Aleck Sans" panose="020B0503020203020204" pitchFamily="34" charset="0"/>
                <a:ea typeface="Calibri" panose="020F0502020204030204" pitchFamily="34" charset="0"/>
                <a:cs typeface="ATT Aleck Sans" panose="020B0503020203020204" pitchFamily="34" charset="0"/>
              </a:rPr>
              <a:t>Ninguna de las otras compañías cuyos nombres o logotipos aparecen en estos materiales educativos </a:t>
            </a:r>
            <a:br>
              <a:rPr lang="es-419" sz="1000" dirty="0">
                <a:effectLst/>
                <a:latin typeface="ATT Aleck Sans" panose="020B0503020203020204" pitchFamily="34" charset="0"/>
                <a:ea typeface="Calibri" panose="020F0502020204030204" pitchFamily="34" charset="0"/>
                <a:cs typeface="ATT Aleck Sans" panose="020B0503020203020204" pitchFamily="34" charset="0"/>
              </a:rPr>
            </a:br>
            <a:r>
              <a:rPr lang="es-419" sz="1000" dirty="0">
                <a:effectLst/>
                <a:latin typeface="ATT Aleck Sans" panose="020B0503020203020204" pitchFamily="34" charset="0"/>
                <a:ea typeface="Calibri" panose="020F0502020204030204" pitchFamily="34" charset="0"/>
                <a:cs typeface="ATT Aleck Sans" panose="020B0503020203020204" pitchFamily="34" charset="0"/>
              </a:rPr>
              <a:t>ha estado involucrada en la creación de estos materiales, ni aprueba, patrocina o está afiliada de ninguna manera con estos materiales.</a:t>
            </a:r>
            <a:endParaRPr lang="es-419"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s-419"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4" name="Subtitle 1">
            <a:extLst>
              <a:ext uri="{FF2B5EF4-FFF2-40B4-BE49-F238E27FC236}">
                <a16:creationId xmlns:a16="http://schemas.microsoft.com/office/drawing/2014/main" id="{774E2B41-3C5F-E383-7520-5023C73AC0D8}"/>
              </a:ext>
            </a:extLst>
          </p:cNvPr>
          <p:cNvSpPr>
            <a:spLocks noGrp="1"/>
          </p:cNvSpPr>
          <p:nvPr>
            <p:ph type="subTitle" idx="1"/>
          </p:nvPr>
        </p:nvSpPr>
        <p:spPr>
          <a:xfrm>
            <a:off x="457200" y="3899938"/>
            <a:ext cx="4953000" cy="1752600"/>
          </a:xfrm>
        </p:spPr>
        <p:txBody>
          <a:bodyPr>
            <a:normAutofit/>
          </a:bodyPr>
          <a:lstStyle/>
          <a:p>
            <a:r>
              <a:rPr lang="es-419" sz="2400" dirty="0"/>
              <a:t>Nombre del instructor:</a:t>
            </a:r>
          </a:p>
          <a:p>
            <a:r>
              <a:rPr lang="es-419" sz="2400" dirty="0"/>
              <a:t>Afiliación del instructor:</a:t>
            </a:r>
          </a:p>
          <a:p>
            <a:r>
              <a:rPr lang="es-419" sz="2400" dirty="0"/>
              <a:t>Nombre del lugar: </a:t>
            </a:r>
          </a:p>
        </p:txBody>
      </p:sp>
    </p:spTree>
    <p:extLst>
      <p:ext uri="{BB962C8B-B14F-4D97-AF65-F5344CB8AC3E}">
        <p14:creationId xmlns:p14="http://schemas.microsoft.com/office/powerpoint/2010/main" val="226660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E80F9-E2A6-39C5-411A-ADFE0E8186A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11892E-75A2-77C5-3CEA-02813A305919}"/>
              </a:ext>
            </a:extLst>
          </p:cNvPr>
          <p:cNvSpPr>
            <a:spLocks noGrp="1"/>
          </p:cNvSpPr>
          <p:nvPr>
            <p:ph idx="1"/>
          </p:nvPr>
        </p:nvSpPr>
        <p:spPr>
          <a:xfrm>
            <a:off x="457200" y="1364119"/>
            <a:ext cx="8479536" cy="4484231"/>
          </a:xfrm>
        </p:spPr>
        <p:txBody>
          <a:bodyPr/>
          <a:lstStyle/>
          <a:p>
            <a:r>
              <a:rPr lang="es-419" b="1" dirty="0">
                <a:solidFill>
                  <a:schemeClr val="tx1"/>
                </a:solidFill>
              </a:rPr>
              <a:t>Barra de tareas: </a:t>
            </a:r>
            <a:r>
              <a:rPr lang="es-419" dirty="0">
                <a:solidFill>
                  <a:schemeClr val="tx1"/>
                </a:solidFill>
              </a:rPr>
              <a:t>Situada en la parte inferior de la pantalla, incluye íconos de acceso directo a las aplicaciones más utilizadas, los programas, las configuraciones, las notificaciones y las funciones de control.</a:t>
            </a:r>
          </a:p>
        </p:txBody>
      </p:sp>
      <p:pic>
        <p:nvPicPr>
          <p:cNvPr id="4" name="Picture 3" descr="A screenshot of a computer desktop&#10;&#10;Description automatically generated">
            <a:extLst>
              <a:ext uri="{FF2B5EF4-FFF2-40B4-BE49-F238E27FC236}">
                <a16:creationId xmlns:a16="http://schemas.microsoft.com/office/drawing/2014/main" id="{95815298-C237-E560-7845-35B882AF9D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60" y="2672487"/>
            <a:ext cx="7276064" cy="4087592"/>
          </a:xfrm>
          <a:prstGeom prst="rect">
            <a:avLst/>
          </a:prstGeom>
        </p:spPr>
      </p:pic>
      <p:sp>
        <p:nvSpPr>
          <p:cNvPr id="3" name="Title 2">
            <a:extLst>
              <a:ext uri="{FF2B5EF4-FFF2-40B4-BE49-F238E27FC236}">
                <a16:creationId xmlns:a16="http://schemas.microsoft.com/office/drawing/2014/main" id="{ECD3793A-9D13-7A8F-47AB-DA12F665B286}"/>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A5FBAEA1-FAA9-CADB-92B2-C4929E7EDE2B}"/>
              </a:ext>
            </a:extLst>
          </p:cNvPr>
          <p:cNvSpPr>
            <a:spLocks noGrp="1"/>
          </p:cNvSpPr>
          <p:nvPr>
            <p:ph type="sldNum" sz="quarter" idx="12"/>
          </p:nvPr>
        </p:nvSpPr>
        <p:spPr/>
        <p:txBody>
          <a:bodyPr/>
          <a:lstStyle/>
          <a:p>
            <a:fld id="{D852D4E8-E283-404D-80D7-3AF63315721A}" type="slidenum">
              <a:rPr lang="en-US" smtClean="0"/>
              <a:t>10</a:t>
            </a:fld>
            <a:endParaRPr lang="es-419"/>
          </a:p>
        </p:txBody>
      </p:sp>
      <p:sp>
        <p:nvSpPr>
          <p:cNvPr id="15" name="Rectangle 14">
            <a:extLst>
              <a:ext uri="{FF2B5EF4-FFF2-40B4-BE49-F238E27FC236}">
                <a16:creationId xmlns:a16="http://schemas.microsoft.com/office/drawing/2014/main" id="{DB4B9133-CC0A-89B9-01BC-E22EF84E842E}"/>
              </a:ext>
            </a:extLst>
          </p:cNvPr>
          <p:cNvSpPr/>
          <p:nvPr/>
        </p:nvSpPr>
        <p:spPr>
          <a:xfrm>
            <a:off x="1066800" y="6476999"/>
            <a:ext cx="7276064" cy="31029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00236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indows 11 desktop.">
            <a:extLst>
              <a:ext uri="{FF2B5EF4-FFF2-40B4-BE49-F238E27FC236}">
                <a16:creationId xmlns:a16="http://schemas.microsoft.com/office/drawing/2014/main" id="{206E3C39-7C8A-6754-1447-75567F5B39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s-419" b="1" dirty="0">
                <a:solidFill>
                  <a:schemeClr val="tx1"/>
                </a:solidFill>
              </a:rPr>
              <a:t>Barra de tareas</a:t>
            </a:r>
            <a:endParaRPr lang="es-419" dirty="0">
              <a:solidFill>
                <a:schemeClr val="tx1"/>
              </a:solidFill>
            </a:endParaRPr>
          </a:p>
        </p:txBody>
      </p:sp>
      <p:pic>
        <p:nvPicPr>
          <p:cNvPr id="25" name="Picture 24" descr="A screenshot of a computer&#10;&#10;Description automatically generated">
            <a:extLst>
              <a:ext uri="{FF2B5EF4-FFF2-40B4-BE49-F238E27FC236}">
                <a16:creationId xmlns:a16="http://schemas.microsoft.com/office/drawing/2014/main" id="{0F274FB4-45B1-8A6C-9F8B-C6B41A850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1997" y="3148823"/>
            <a:ext cx="5646662" cy="978382"/>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s-419"/>
          </a:p>
        </p:txBody>
      </p:sp>
      <p:sp>
        <p:nvSpPr>
          <p:cNvPr id="8" name="Rectangle 7">
            <a:extLst>
              <a:ext uri="{FF2B5EF4-FFF2-40B4-BE49-F238E27FC236}">
                <a16:creationId xmlns:a16="http://schemas.microsoft.com/office/drawing/2014/main" id="{4DB1EF22-33EA-1940-B16D-D9BBC5D6C61E}"/>
              </a:ext>
            </a:extLst>
          </p:cNvPr>
          <p:cNvSpPr/>
          <p:nvPr/>
        </p:nvSpPr>
        <p:spPr>
          <a:xfrm>
            <a:off x="681081" y="6219061"/>
            <a:ext cx="7964025"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6" name="Rectangle 15">
            <a:extLst>
              <a:ext uri="{FF2B5EF4-FFF2-40B4-BE49-F238E27FC236}">
                <a16:creationId xmlns:a16="http://schemas.microsoft.com/office/drawing/2014/main" id="{0F74D3E0-36E1-82B0-2266-1793FDF5F3F8}"/>
              </a:ext>
            </a:extLst>
          </p:cNvPr>
          <p:cNvSpPr/>
          <p:nvPr/>
        </p:nvSpPr>
        <p:spPr>
          <a:xfrm>
            <a:off x="1970116" y="3148823"/>
            <a:ext cx="5730424" cy="9879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9" name="Straight Connector 18">
            <a:extLst>
              <a:ext uri="{FF2B5EF4-FFF2-40B4-BE49-F238E27FC236}">
                <a16:creationId xmlns:a16="http://schemas.microsoft.com/office/drawing/2014/main" id="{D570C340-A8E2-1E12-ECF2-DD2FADBF7931}"/>
              </a:ext>
            </a:extLst>
          </p:cNvPr>
          <p:cNvCxnSpPr>
            <a:cxnSpLocks/>
          </p:cNvCxnSpPr>
          <p:nvPr/>
        </p:nvCxnSpPr>
        <p:spPr>
          <a:xfrm flipV="1">
            <a:off x="3886200" y="4164025"/>
            <a:ext cx="1171640" cy="202774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36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98FD0-6A61-4552-6686-D920812DE289}"/>
            </a:ext>
          </a:extLst>
        </p:cNvPr>
        <p:cNvGrpSpPr/>
        <p:nvPr/>
      </p:nvGrpSpPr>
      <p:grpSpPr>
        <a:xfrm>
          <a:off x="0" y="0"/>
          <a:ext cx="0" cy="0"/>
          <a:chOff x="0" y="0"/>
          <a:chExt cx="0" cy="0"/>
        </a:xfrm>
      </p:grpSpPr>
      <p:pic>
        <p:nvPicPr>
          <p:cNvPr id="7" name="Picture 6" descr="Windows 11 desktop.">
            <a:extLst>
              <a:ext uri="{FF2B5EF4-FFF2-40B4-BE49-F238E27FC236}">
                <a16:creationId xmlns:a16="http://schemas.microsoft.com/office/drawing/2014/main" id="{6F29E0A3-2854-08ED-ABC8-23A97F7992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2" name="Content Placeholder 1">
            <a:extLst>
              <a:ext uri="{FF2B5EF4-FFF2-40B4-BE49-F238E27FC236}">
                <a16:creationId xmlns:a16="http://schemas.microsoft.com/office/drawing/2014/main" id="{F9FB2DD2-2FA2-DBE2-C254-B1229BCBDE55}"/>
              </a:ext>
            </a:extLst>
          </p:cNvPr>
          <p:cNvSpPr>
            <a:spLocks noGrp="1"/>
          </p:cNvSpPr>
          <p:nvPr>
            <p:ph idx="1"/>
          </p:nvPr>
        </p:nvSpPr>
        <p:spPr>
          <a:xfrm>
            <a:off x="457200" y="1524000"/>
            <a:ext cx="8229600" cy="4324350"/>
          </a:xfrm>
        </p:spPr>
        <p:txBody>
          <a:bodyPr/>
          <a:lstStyle/>
          <a:p>
            <a:r>
              <a:rPr lang="es-419" b="1" dirty="0">
                <a:solidFill>
                  <a:schemeClr val="tx1"/>
                </a:solidFill>
              </a:rPr>
              <a:t>Barra de tareas</a:t>
            </a:r>
            <a:endParaRPr lang="es-419" dirty="0">
              <a:solidFill>
                <a:schemeClr val="tx1"/>
              </a:solidFill>
            </a:endParaRPr>
          </a:p>
        </p:txBody>
      </p:sp>
      <p:sp>
        <p:nvSpPr>
          <p:cNvPr id="3" name="Title 2">
            <a:extLst>
              <a:ext uri="{FF2B5EF4-FFF2-40B4-BE49-F238E27FC236}">
                <a16:creationId xmlns:a16="http://schemas.microsoft.com/office/drawing/2014/main" id="{6B8C90A8-513D-030B-7AD9-DF4EEB8A52C2}"/>
              </a:ext>
            </a:extLst>
          </p:cNvPr>
          <p:cNvSpPr>
            <a:spLocks noGrp="1"/>
          </p:cNvSpPr>
          <p:nvPr>
            <p:ph type="title"/>
          </p:nvPr>
        </p:nvSpPr>
        <p:spPr>
          <a:xfrm>
            <a:off x="457200" y="609600"/>
            <a:ext cx="8229600" cy="1066800"/>
          </a:xfrm>
        </p:spPr>
        <p:txBody>
          <a:bodyPr/>
          <a:lstStyle/>
          <a:p>
            <a:r>
              <a:rPr lang="es-419" dirty="0"/>
              <a:t>Trabajar desde el escritorio (continuación)</a:t>
            </a:r>
          </a:p>
        </p:txBody>
      </p:sp>
      <p:sp>
        <p:nvSpPr>
          <p:cNvPr id="6" name="Slide Number Placeholder 5">
            <a:extLst>
              <a:ext uri="{FF2B5EF4-FFF2-40B4-BE49-F238E27FC236}">
                <a16:creationId xmlns:a16="http://schemas.microsoft.com/office/drawing/2014/main" id="{C4571ABD-C7B1-3A6E-2210-E1C6A14B17E3}"/>
              </a:ext>
            </a:extLst>
          </p:cNvPr>
          <p:cNvSpPr>
            <a:spLocks noGrp="1"/>
          </p:cNvSpPr>
          <p:nvPr>
            <p:ph type="sldNum" sz="quarter" idx="12"/>
          </p:nvPr>
        </p:nvSpPr>
        <p:spPr/>
        <p:txBody>
          <a:bodyPr/>
          <a:lstStyle/>
          <a:p>
            <a:fld id="{D852D4E8-E283-404D-80D7-3AF63315721A}" type="slidenum">
              <a:rPr lang="en-US" smtClean="0"/>
              <a:t>12</a:t>
            </a:fld>
            <a:endParaRPr lang="es-419"/>
          </a:p>
        </p:txBody>
      </p:sp>
      <p:sp>
        <p:nvSpPr>
          <p:cNvPr id="8" name="Rectangle 7">
            <a:extLst>
              <a:ext uri="{FF2B5EF4-FFF2-40B4-BE49-F238E27FC236}">
                <a16:creationId xmlns:a16="http://schemas.microsoft.com/office/drawing/2014/main" id="{404805F6-DDFF-0BE6-F311-8F95CD4351FD}"/>
              </a:ext>
            </a:extLst>
          </p:cNvPr>
          <p:cNvSpPr/>
          <p:nvPr/>
        </p:nvSpPr>
        <p:spPr>
          <a:xfrm>
            <a:off x="698334" y="6219061"/>
            <a:ext cx="7964025"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9" name="Straight Connector 18">
            <a:extLst>
              <a:ext uri="{FF2B5EF4-FFF2-40B4-BE49-F238E27FC236}">
                <a16:creationId xmlns:a16="http://schemas.microsoft.com/office/drawing/2014/main" id="{12FB8A31-BE6D-5872-9498-E7EDF81D1B87}"/>
              </a:ext>
            </a:extLst>
          </p:cNvPr>
          <p:cNvCxnSpPr>
            <a:cxnSpLocks/>
          </p:cNvCxnSpPr>
          <p:nvPr/>
        </p:nvCxnSpPr>
        <p:spPr>
          <a:xfrm flipV="1">
            <a:off x="3886200" y="4164025"/>
            <a:ext cx="1171640" cy="202774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pic>
        <p:nvPicPr>
          <p:cNvPr id="5" name="Picture 4" descr="A black and white battery icon&#10;&#10;Description automatically generated">
            <a:extLst>
              <a:ext uri="{FF2B5EF4-FFF2-40B4-BE49-F238E27FC236}">
                <a16:creationId xmlns:a16="http://schemas.microsoft.com/office/drawing/2014/main" id="{204593A7-8C80-B867-7182-B095B57FBB1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51560" y="3240132"/>
            <a:ext cx="4784224" cy="852728"/>
          </a:xfrm>
          <a:prstGeom prst="rect">
            <a:avLst/>
          </a:prstGeom>
        </p:spPr>
      </p:pic>
      <p:sp>
        <p:nvSpPr>
          <p:cNvPr id="16" name="Rectangle 15">
            <a:extLst>
              <a:ext uri="{FF2B5EF4-FFF2-40B4-BE49-F238E27FC236}">
                <a16:creationId xmlns:a16="http://schemas.microsoft.com/office/drawing/2014/main" id="{840171FC-253F-AD5B-0B1C-C4E7FCF1166C}"/>
              </a:ext>
            </a:extLst>
          </p:cNvPr>
          <p:cNvSpPr/>
          <p:nvPr/>
        </p:nvSpPr>
        <p:spPr>
          <a:xfrm>
            <a:off x="2351560" y="3216411"/>
            <a:ext cx="4822324" cy="90017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05204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07168"/>
            <a:ext cx="8192625" cy="4661436"/>
          </a:xfrm>
        </p:spPr>
        <p:txBody>
          <a:bodyPr/>
          <a:lstStyle/>
          <a:p>
            <a:r>
              <a:rPr lang="es-419" b="1" dirty="0">
                <a:solidFill>
                  <a:schemeClr val="tx1"/>
                </a:solidFill>
              </a:rPr>
              <a:t>Aplicaciones</a:t>
            </a:r>
            <a:r>
              <a:rPr lang="es-419" sz="2000" b="1" dirty="0">
                <a:solidFill>
                  <a:schemeClr val="tx1"/>
                </a:solidFill>
              </a:rPr>
              <a:t>: </a:t>
            </a:r>
            <a:r>
              <a:rPr lang="es-419" sz="2000" kern="0" dirty="0">
                <a:solidFill>
                  <a:schemeClr val="tx1"/>
                </a:solidFill>
              </a:rPr>
              <a:t>Herramientas que le permiten hacer cosas en una computadora.</a:t>
            </a:r>
            <a:endParaRPr lang="es-419" kern="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s-419"/>
          </a:p>
        </p:txBody>
      </p:sp>
      <p:pic>
        <p:nvPicPr>
          <p:cNvPr id="5" name="Picture 4" descr="Windows 11 desktop.">
            <a:extLst>
              <a:ext uri="{FF2B5EF4-FFF2-40B4-BE49-F238E27FC236}">
                <a16:creationId xmlns:a16="http://schemas.microsoft.com/office/drawing/2014/main" id="{44E97C2A-6E46-EE40-9963-00CC720847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13" name="Rounded Rectangle 12">
            <a:extLst>
              <a:ext uri="{FF2B5EF4-FFF2-40B4-BE49-F238E27FC236}">
                <a16:creationId xmlns:a16="http://schemas.microsoft.com/office/drawing/2014/main" id="{68A8128D-0357-18D8-EF30-BD7ADE65FA84}"/>
              </a:ext>
            </a:extLst>
          </p:cNvPr>
          <p:cNvSpPr/>
          <p:nvPr/>
        </p:nvSpPr>
        <p:spPr>
          <a:xfrm>
            <a:off x="666187" y="4340820"/>
            <a:ext cx="553013" cy="533400"/>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5" name="Picture 14" descr="Icon&#10;&#10;Description automatically generated">
            <a:extLst>
              <a:ext uri="{FF2B5EF4-FFF2-40B4-BE49-F238E27FC236}">
                <a16:creationId xmlns:a16="http://schemas.microsoft.com/office/drawing/2014/main" id="{FA95034C-B6A5-F948-0155-254EC0E00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00200" y="4343400"/>
            <a:ext cx="1371600" cy="1371600"/>
          </a:xfrm>
          <a:prstGeom prst="rect">
            <a:avLst/>
          </a:prstGeom>
          <a:ln w="38100">
            <a:solidFill>
              <a:srgbClr val="F4681A"/>
            </a:solidFill>
          </a:ln>
        </p:spPr>
      </p:pic>
      <p:sp>
        <p:nvSpPr>
          <p:cNvPr id="18" name="Rounded Rectangle 17">
            <a:extLst>
              <a:ext uri="{FF2B5EF4-FFF2-40B4-BE49-F238E27FC236}">
                <a16:creationId xmlns:a16="http://schemas.microsoft.com/office/drawing/2014/main" id="{66EDE29F-04B1-B47A-E138-3D2039BABC92}"/>
              </a:ext>
            </a:extLst>
          </p:cNvPr>
          <p:cNvSpPr/>
          <p:nvPr/>
        </p:nvSpPr>
        <p:spPr>
          <a:xfrm>
            <a:off x="666187" y="3757391"/>
            <a:ext cx="553013" cy="533400"/>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9" name="Picture 18" descr="Logo, icon&#10;&#10;Description automatically generated">
            <a:extLst>
              <a:ext uri="{FF2B5EF4-FFF2-40B4-BE49-F238E27FC236}">
                <a16:creationId xmlns:a16="http://schemas.microsoft.com/office/drawing/2014/main" id="{183A312A-968F-BBDE-D154-E2347BC236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00200" y="2743200"/>
            <a:ext cx="1371600" cy="1371600"/>
          </a:xfrm>
          <a:prstGeom prst="rect">
            <a:avLst/>
          </a:prstGeom>
          <a:ln w="38100">
            <a:solidFill>
              <a:srgbClr val="F4681A"/>
            </a:solidFill>
          </a:ln>
        </p:spPr>
      </p:pic>
      <p:cxnSp>
        <p:nvCxnSpPr>
          <p:cNvPr id="20" name="Straight Connector 19">
            <a:extLst>
              <a:ext uri="{FF2B5EF4-FFF2-40B4-BE49-F238E27FC236}">
                <a16:creationId xmlns:a16="http://schemas.microsoft.com/office/drawing/2014/main" id="{BE47489B-C73C-A50A-E48A-BB4BFBD375B6}"/>
              </a:ext>
            </a:extLst>
          </p:cNvPr>
          <p:cNvCxnSpPr>
            <a:cxnSpLocks/>
          </p:cNvCxnSpPr>
          <p:nvPr/>
        </p:nvCxnSpPr>
        <p:spPr>
          <a:xfrm>
            <a:off x="1219200" y="4136198"/>
            <a:ext cx="457200" cy="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10752F5-2B0E-D870-E822-AEA475446388}"/>
              </a:ext>
            </a:extLst>
          </p:cNvPr>
          <p:cNvCxnSpPr>
            <a:cxnSpLocks/>
          </p:cNvCxnSpPr>
          <p:nvPr/>
        </p:nvCxnSpPr>
        <p:spPr>
          <a:xfrm>
            <a:off x="1143000" y="4874220"/>
            <a:ext cx="457200" cy="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267326"/>
            <a:ext cx="8229600" cy="4554408"/>
          </a:xfrm>
        </p:spPr>
        <p:txBody>
          <a:bodyPr/>
          <a:lstStyle/>
          <a:p>
            <a:r>
              <a:rPr lang="es-419" b="1" dirty="0">
                <a:solidFill>
                  <a:schemeClr val="tx1"/>
                </a:solidFill>
              </a:rPr>
              <a:t>Búsqueda: </a:t>
            </a:r>
            <a:r>
              <a:rPr lang="es-419" dirty="0">
                <a:solidFill>
                  <a:schemeClr val="tx1"/>
                </a:solidFill>
              </a:rPr>
              <a:t>Permite encontrar un archivo específico, una configuración de computadora o una aplicación.</a:t>
            </a:r>
            <a:r>
              <a:rPr lang="es-419" b="1" dirty="0">
                <a:solidFill>
                  <a:schemeClr val="tx1"/>
                </a:solidFill>
              </a:rPr>
              <a:t> </a:t>
            </a: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s-419"/>
          </a:p>
        </p:txBody>
      </p:sp>
      <p:pic>
        <p:nvPicPr>
          <p:cNvPr id="5" name="Picture 4" descr="Windows 11 desktop.">
            <a:extLst>
              <a:ext uri="{FF2B5EF4-FFF2-40B4-BE49-F238E27FC236}">
                <a16:creationId xmlns:a16="http://schemas.microsoft.com/office/drawing/2014/main" id="{CEBEB018-3A18-F26D-D5B3-77021416B8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1" y="2321636"/>
            <a:ext cx="7488936" cy="4207180"/>
          </a:xfrm>
          <a:prstGeom prst="rect">
            <a:avLst/>
          </a:prstGeom>
        </p:spPr>
      </p:pic>
      <p:sp>
        <p:nvSpPr>
          <p:cNvPr id="8" name="Rectangle 7">
            <a:extLst>
              <a:ext uri="{FF2B5EF4-FFF2-40B4-BE49-F238E27FC236}">
                <a16:creationId xmlns:a16="http://schemas.microsoft.com/office/drawing/2014/main" id="{5DAEACDB-0242-7FA9-6092-A008BE7C76A2}"/>
              </a:ext>
            </a:extLst>
          </p:cNvPr>
          <p:cNvSpPr/>
          <p:nvPr/>
        </p:nvSpPr>
        <p:spPr>
          <a:xfrm>
            <a:off x="2812471" y="6250109"/>
            <a:ext cx="1935820" cy="29395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10" name="Picture 9" descr="A screen shot of a phone&#10;&#10;Description automatically generated">
            <a:extLst>
              <a:ext uri="{FF2B5EF4-FFF2-40B4-BE49-F238E27FC236}">
                <a16:creationId xmlns:a16="http://schemas.microsoft.com/office/drawing/2014/main" id="{15526907-5CED-1991-AE85-595CCABE7E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1647" y="3637405"/>
            <a:ext cx="4767851" cy="794642"/>
          </a:xfrm>
          <a:prstGeom prst="rect">
            <a:avLst/>
          </a:prstGeom>
        </p:spPr>
      </p:pic>
      <p:sp>
        <p:nvSpPr>
          <p:cNvPr id="17" name="Rectangle 16">
            <a:extLst>
              <a:ext uri="{FF2B5EF4-FFF2-40B4-BE49-F238E27FC236}">
                <a16:creationId xmlns:a16="http://schemas.microsoft.com/office/drawing/2014/main" id="{BF35607C-AE38-3FAA-46F1-D1E9F38F8176}"/>
              </a:ext>
            </a:extLst>
          </p:cNvPr>
          <p:cNvSpPr/>
          <p:nvPr/>
        </p:nvSpPr>
        <p:spPr>
          <a:xfrm>
            <a:off x="2124423" y="3637404"/>
            <a:ext cx="4767851" cy="79464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8" name="Straight Connector 17">
            <a:extLst>
              <a:ext uri="{FF2B5EF4-FFF2-40B4-BE49-F238E27FC236}">
                <a16:creationId xmlns:a16="http://schemas.microsoft.com/office/drawing/2014/main" id="{B9188C7C-1C5C-343A-48FE-0EB08E094E02}"/>
              </a:ext>
            </a:extLst>
          </p:cNvPr>
          <p:cNvCxnSpPr>
            <a:cxnSpLocks/>
          </p:cNvCxnSpPr>
          <p:nvPr/>
        </p:nvCxnSpPr>
        <p:spPr>
          <a:xfrm flipV="1">
            <a:off x="3640347" y="4432046"/>
            <a:ext cx="924429" cy="1799601"/>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08511-DFF5-1C98-83FB-5FE4A20AFE9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28BC85-B40E-B93A-585A-5CD1A68CFAC2}"/>
              </a:ext>
            </a:extLst>
          </p:cNvPr>
          <p:cNvSpPr>
            <a:spLocks noGrp="1"/>
          </p:cNvSpPr>
          <p:nvPr>
            <p:ph idx="1"/>
          </p:nvPr>
        </p:nvSpPr>
        <p:spPr>
          <a:xfrm>
            <a:off x="457200" y="1219200"/>
            <a:ext cx="8229600" cy="4629150"/>
          </a:xfrm>
        </p:spPr>
        <p:txBody>
          <a:bodyPr/>
          <a:lstStyle/>
          <a:p>
            <a:r>
              <a:rPr lang="es-419" b="1" dirty="0">
                <a:solidFill>
                  <a:schemeClr val="tx1"/>
                </a:solidFill>
              </a:rPr>
              <a:t>Búsqueda</a:t>
            </a:r>
            <a:endParaRPr lang="es-419" dirty="0">
              <a:solidFill>
                <a:schemeClr val="tx1"/>
              </a:solidFill>
            </a:endParaRPr>
          </a:p>
        </p:txBody>
      </p:sp>
      <p:sp>
        <p:nvSpPr>
          <p:cNvPr id="3" name="Title 2">
            <a:extLst>
              <a:ext uri="{FF2B5EF4-FFF2-40B4-BE49-F238E27FC236}">
                <a16:creationId xmlns:a16="http://schemas.microsoft.com/office/drawing/2014/main" id="{3B1DE6CD-98F6-CF24-8A82-6FB53460B24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902DAD2A-4E7A-C917-053E-858719B9E627}"/>
              </a:ext>
            </a:extLst>
          </p:cNvPr>
          <p:cNvSpPr>
            <a:spLocks noGrp="1"/>
          </p:cNvSpPr>
          <p:nvPr>
            <p:ph type="sldNum" sz="quarter" idx="12"/>
          </p:nvPr>
        </p:nvSpPr>
        <p:spPr/>
        <p:txBody>
          <a:bodyPr/>
          <a:lstStyle/>
          <a:p>
            <a:fld id="{D852D4E8-E283-404D-80D7-3AF63315721A}" type="slidenum">
              <a:rPr lang="en-US" smtClean="0"/>
              <a:t>15</a:t>
            </a:fld>
            <a:endParaRPr lang="es-419"/>
          </a:p>
        </p:txBody>
      </p:sp>
      <p:pic>
        <p:nvPicPr>
          <p:cNvPr id="8" name="Picture 7" descr="A screenshot of a computer&#10;&#10;Description automatically generated">
            <a:extLst>
              <a:ext uri="{FF2B5EF4-FFF2-40B4-BE49-F238E27FC236}">
                <a16:creationId xmlns:a16="http://schemas.microsoft.com/office/drawing/2014/main" id="{B7B46514-38D0-2C96-F1CE-76FDCA01AB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5" cy="4471416"/>
          </a:xfrm>
          <a:prstGeom prst="rect">
            <a:avLst/>
          </a:prstGeom>
        </p:spPr>
      </p:pic>
      <p:sp>
        <p:nvSpPr>
          <p:cNvPr id="7" name="Rectangle 6">
            <a:extLst>
              <a:ext uri="{FF2B5EF4-FFF2-40B4-BE49-F238E27FC236}">
                <a16:creationId xmlns:a16="http://schemas.microsoft.com/office/drawing/2014/main" id="{75E144DE-DA25-4B41-645D-ADEA246F2985}"/>
              </a:ext>
            </a:extLst>
          </p:cNvPr>
          <p:cNvSpPr/>
          <p:nvPr/>
        </p:nvSpPr>
        <p:spPr>
          <a:xfrm>
            <a:off x="2895600" y="6204161"/>
            <a:ext cx="2057401"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4" name="Graphic 3" descr="Cursor with solid fill">
            <a:extLst>
              <a:ext uri="{FF2B5EF4-FFF2-40B4-BE49-F238E27FC236}">
                <a16:creationId xmlns:a16="http://schemas.microsoft.com/office/drawing/2014/main" id="{3DF3BE14-E90F-862C-EA94-2DD61AFDD51A}"/>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884832" y="6204161"/>
            <a:ext cx="593537" cy="593537"/>
          </a:xfrm>
          <a:prstGeom prst="rect">
            <a:avLst/>
          </a:prstGeom>
        </p:spPr>
      </p:pic>
    </p:spTree>
    <p:extLst>
      <p:ext uri="{BB962C8B-B14F-4D97-AF65-F5344CB8AC3E}">
        <p14:creationId xmlns:p14="http://schemas.microsoft.com/office/powerpoint/2010/main" val="186098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412F9-0B9E-5EB3-02BE-7B92A514748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F874E4-6759-F6AB-A04D-4DE029FA19FD}"/>
              </a:ext>
            </a:extLst>
          </p:cNvPr>
          <p:cNvSpPr>
            <a:spLocks noGrp="1"/>
          </p:cNvSpPr>
          <p:nvPr>
            <p:ph idx="1"/>
          </p:nvPr>
        </p:nvSpPr>
        <p:spPr>
          <a:xfrm>
            <a:off x="457200" y="1235242"/>
            <a:ext cx="8229600" cy="4613108"/>
          </a:xfrm>
        </p:spPr>
        <p:txBody>
          <a:bodyPr/>
          <a:lstStyle/>
          <a:p>
            <a:r>
              <a:rPr lang="es-419" b="1" dirty="0">
                <a:solidFill>
                  <a:schemeClr val="tx1"/>
                </a:solidFill>
              </a:rPr>
              <a:t>Búsqueda</a:t>
            </a:r>
            <a:endParaRPr lang="es-419" dirty="0">
              <a:solidFill>
                <a:schemeClr val="tx1"/>
              </a:solidFill>
            </a:endParaRPr>
          </a:p>
        </p:txBody>
      </p:sp>
      <p:sp>
        <p:nvSpPr>
          <p:cNvPr id="3" name="Title 2">
            <a:extLst>
              <a:ext uri="{FF2B5EF4-FFF2-40B4-BE49-F238E27FC236}">
                <a16:creationId xmlns:a16="http://schemas.microsoft.com/office/drawing/2014/main" id="{4DFF9B39-90B5-942A-3EAA-5AEE09436826}"/>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26882D74-3D49-C9E5-BFE9-681458D9DDBD}"/>
              </a:ext>
            </a:extLst>
          </p:cNvPr>
          <p:cNvSpPr>
            <a:spLocks noGrp="1"/>
          </p:cNvSpPr>
          <p:nvPr>
            <p:ph type="sldNum" sz="quarter" idx="12"/>
          </p:nvPr>
        </p:nvSpPr>
        <p:spPr/>
        <p:txBody>
          <a:bodyPr/>
          <a:lstStyle/>
          <a:p>
            <a:fld id="{D852D4E8-E283-404D-80D7-3AF63315721A}" type="slidenum">
              <a:rPr lang="en-US" smtClean="0"/>
              <a:t>16</a:t>
            </a:fld>
            <a:endParaRPr lang="es-419"/>
          </a:p>
        </p:txBody>
      </p:sp>
      <p:pic>
        <p:nvPicPr>
          <p:cNvPr id="5" name="Picture 4" descr="A screenshot of a computer&#10;&#10;Description automatically generated">
            <a:extLst>
              <a:ext uri="{FF2B5EF4-FFF2-40B4-BE49-F238E27FC236}">
                <a16:creationId xmlns:a16="http://schemas.microsoft.com/office/drawing/2014/main" id="{8F69A64E-E8B9-6AD5-9D6F-C4D347E528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45" y="2057400"/>
            <a:ext cx="7959286" cy="4471416"/>
          </a:xfrm>
          <a:prstGeom prst="rect">
            <a:avLst/>
          </a:prstGeom>
        </p:spPr>
      </p:pic>
    </p:spTree>
    <p:extLst>
      <p:ext uri="{BB962C8B-B14F-4D97-AF65-F5344CB8AC3E}">
        <p14:creationId xmlns:p14="http://schemas.microsoft.com/office/powerpoint/2010/main" val="76673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35242"/>
            <a:ext cx="8229600" cy="4613108"/>
          </a:xfrm>
        </p:spPr>
        <p:txBody>
          <a:bodyPr/>
          <a:lstStyle/>
          <a:p>
            <a:r>
              <a:rPr lang="es-419" b="1" dirty="0">
                <a:solidFill>
                  <a:schemeClr val="tx1"/>
                </a:solidFill>
              </a:rPr>
              <a:t>Resultados de la búsqueda</a:t>
            </a:r>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s-419"/>
          </a:p>
        </p:txBody>
      </p:sp>
      <p:pic>
        <p:nvPicPr>
          <p:cNvPr id="9" name="Picture 8">
            <a:extLst>
              <a:ext uri="{FF2B5EF4-FFF2-40B4-BE49-F238E27FC236}">
                <a16:creationId xmlns:a16="http://schemas.microsoft.com/office/drawing/2014/main" id="{97C12227-2300-F14A-9409-71A13DBA2F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399"/>
            <a:ext cx="7964424" cy="4476897"/>
          </a:xfrm>
          <a:prstGeom prst="rect">
            <a:avLst/>
          </a:prstGeom>
        </p:spPr>
      </p:pic>
    </p:spTree>
    <p:extLst>
      <p:ext uri="{BB962C8B-B14F-4D97-AF65-F5344CB8AC3E}">
        <p14:creationId xmlns:p14="http://schemas.microsoft.com/office/powerpoint/2010/main" val="118392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19200"/>
            <a:ext cx="8229600" cy="4629150"/>
          </a:xfrm>
        </p:spPr>
        <p:txBody>
          <a:bodyPr/>
          <a:lstStyle/>
          <a:p>
            <a:r>
              <a:rPr lang="es-419" b="1" dirty="0">
                <a:solidFill>
                  <a:schemeClr val="tx1"/>
                </a:solidFill>
              </a:rPr>
              <a:t>Ícono de Windows</a:t>
            </a:r>
            <a:endParaRPr lang="es-419" dirty="0">
              <a:solidFill>
                <a:schemeClr val="tx1"/>
              </a:solidFill>
            </a:endParaRPr>
          </a:p>
        </p:txBody>
      </p:sp>
      <p:pic>
        <p:nvPicPr>
          <p:cNvPr id="8" name="Picture 7" descr="Windows 11 desktop.">
            <a:extLst>
              <a:ext uri="{FF2B5EF4-FFF2-40B4-BE49-F238E27FC236}">
                <a16:creationId xmlns:a16="http://schemas.microsoft.com/office/drawing/2014/main" id="{23E65AFA-3016-84AC-95F9-7D5ABF1B20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4153"/>
            <a:ext cx="7964025" cy="4474079"/>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s-419"/>
          </a:p>
        </p:txBody>
      </p:sp>
      <p:pic>
        <p:nvPicPr>
          <p:cNvPr id="12" name="Picture 11" descr="A blue square with white squares&#10;&#10;Description automatically generated">
            <a:extLst>
              <a:ext uri="{FF2B5EF4-FFF2-40B4-BE49-F238E27FC236}">
                <a16:creationId xmlns:a16="http://schemas.microsoft.com/office/drawing/2014/main" id="{28E3FE97-38DA-0273-529F-5C554F14B88E}"/>
              </a:ext>
            </a:extLst>
          </p:cNvPr>
          <p:cNvPicPr>
            <a:picLocks noChangeAspect="1"/>
          </p:cNvPicPr>
          <p:nvPr/>
        </p:nvPicPr>
        <p:blipFill>
          <a:blip r:embed="rId4"/>
          <a:stretch>
            <a:fillRect/>
          </a:stretch>
        </p:blipFill>
        <p:spPr>
          <a:xfrm>
            <a:off x="3961131" y="3179787"/>
            <a:ext cx="1546492" cy="1482457"/>
          </a:xfrm>
          <a:prstGeom prst="rect">
            <a:avLst/>
          </a:prstGeom>
        </p:spPr>
      </p:pic>
      <p:grpSp>
        <p:nvGrpSpPr>
          <p:cNvPr id="7" name="Group 6">
            <a:extLst>
              <a:ext uri="{FF2B5EF4-FFF2-40B4-BE49-F238E27FC236}">
                <a16:creationId xmlns:a16="http://schemas.microsoft.com/office/drawing/2014/main" id="{CF56B278-339A-934B-9976-117716D1B61D}"/>
              </a:ext>
            </a:extLst>
          </p:cNvPr>
          <p:cNvGrpSpPr/>
          <p:nvPr/>
        </p:nvGrpSpPr>
        <p:grpSpPr>
          <a:xfrm>
            <a:off x="3124200" y="3185181"/>
            <a:ext cx="2403447" cy="3063219"/>
            <a:chOff x="2117768" y="3338137"/>
            <a:chExt cx="3117576" cy="3248150"/>
          </a:xfrm>
        </p:grpSpPr>
        <p:cxnSp>
          <p:nvCxnSpPr>
            <p:cNvPr id="15" name="Straight Connector 14">
              <a:extLst>
                <a:ext uri="{FF2B5EF4-FFF2-40B4-BE49-F238E27FC236}">
                  <a16:creationId xmlns:a16="http://schemas.microsoft.com/office/drawing/2014/main" id="{D26615B7-2B83-BA40-8F3A-D1B2812DB5B8}"/>
                </a:ext>
              </a:extLst>
            </p:cNvPr>
            <p:cNvCxnSpPr>
              <a:cxnSpLocks/>
            </p:cNvCxnSpPr>
            <p:nvPr/>
          </p:nvCxnSpPr>
          <p:spPr>
            <a:xfrm flipV="1">
              <a:off x="2117768" y="4932286"/>
              <a:ext cx="1873919" cy="1654001"/>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D73FEA7-F49B-154E-889E-742155EF86F1}"/>
                </a:ext>
              </a:extLst>
            </p:cNvPr>
            <p:cNvSpPr/>
            <p:nvPr/>
          </p:nvSpPr>
          <p:spPr>
            <a:xfrm>
              <a:off x="3229347" y="3338137"/>
              <a:ext cx="2005997" cy="1594149"/>
            </a:xfrm>
            <a:prstGeom prst="rect">
              <a:avLst/>
            </a:prstGeom>
            <a:noFill/>
            <a:ln w="3492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6520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19200"/>
            <a:ext cx="8029074" cy="4629150"/>
          </a:xfrm>
        </p:spPr>
        <p:txBody>
          <a:bodyPr/>
          <a:lstStyle/>
          <a:p>
            <a:r>
              <a:rPr lang="es-419" b="1" dirty="0">
                <a:solidFill>
                  <a:schemeClr val="tx1"/>
                </a:solidFill>
              </a:rPr>
              <a:t>Menú de inicio:</a:t>
            </a:r>
            <a:r>
              <a:rPr lang="es-419" dirty="0">
                <a:solidFill>
                  <a:schemeClr val="tx1"/>
                </a:solidFill>
              </a:rPr>
              <a:t> </a:t>
            </a:r>
            <a:r>
              <a:rPr lang="es-419" sz="2000" dirty="0">
                <a:solidFill>
                  <a:schemeClr val="tx1"/>
                </a:solidFill>
              </a:rPr>
              <a:t>Permite acceder a todas las aplicaciones disponibles en la computadora; apagar, reiniciar y poner la computadora en suspensión; administrar cuentas de usuario, acceder a archivos y configuraciones de la computadora.</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s-419"/>
          </a:p>
        </p:txBody>
      </p:sp>
      <p:pic>
        <p:nvPicPr>
          <p:cNvPr id="5" name="Picture 4" descr="A screenshot of a computer&#10;&#10;Description automatically generated">
            <a:extLst>
              <a:ext uri="{FF2B5EF4-FFF2-40B4-BE49-F238E27FC236}">
                <a16:creationId xmlns:a16="http://schemas.microsoft.com/office/drawing/2014/main" id="{09113B1E-97BA-3170-B027-4DBAE52212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60" y="2881746"/>
            <a:ext cx="7111408" cy="3995090"/>
          </a:xfrm>
          <a:prstGeom prst="rect">
            <a:avLst/>
          </a:prstGeom>
        </p:spPr>
      </p:pic>
      <p:sp>
        <p:nvSpPr>
          <p:cNvPr id="8" name="Rectangle 7">
            <a:extLst>
              <a:ext uri="{FF2B5EF4-FFF2-40B4-BE49-F238E27FC236}">
                <a16:creationId xmlns:a16="http://schemas.microsoft.com/office/drawing/2014/main" id="{3C7E87D6-B9EF-5A47-DB00-042FCB620C62}"/>
              </a:ext>
            </a:extLst>
          </p:cNvPr>
          <p:cNvSpPr/>
          <p:nvPr/>
        </p:nvSpPr>
        <p:spPr>
          <a:xfrm>
            <a:off x="3570293" y="3913173"/>
            <a:ext cx="483671" cy="43278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1" name="Rectangle 10">
            <a:extLst>
              <a:ext uri="{FF2B5EF4-FFF2-40B4-BE49-F238E27FC236}">
                <a16:creationId xmlns:a16="http://schemas.microsoft.com/office/drawing/2014/main" id="{FBE5475E-D949-AF21-035E-DF8243911035}"/>
              </a:ext>
            </a:extLst>
          </p:cNvPr>
          <p:cNvSpPr/>
          <p:nvPr/>
        </p:nvSpPr>
        <p:spPr>
          <a:xfrm>
            <a:off x="5752128" y="6166555"/>
            <a:ext cx="483671" cy="37406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2" name="Rectangle 11">
            <a:extLst>
              <a:ext uri="{FF2B5EF4-FFF2-40B4-BE49-F238E27FC236}">
                <a16:creationId xmlns:a16="http://schemas.microsoft.com/office/drawing/2014/main" id="{02A05428-090F-9082-A479-7C0FD21AACED}"/>
              </a:ext>
            </a:extLst>
          </p:cNvPr>
          <p:cNvSpPr/>
          <p:nvPr/>
        </p:nvSpPr>
        <p:spPr>
          <a:xfrm>
            <a:off x="3105251" y="6180409"/>
            <a:ext cx="610014" cy="37406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3" name="Rectangle 12">
            <a:extLst>
              <a:ext uri="{FF2B5EF4-FFF2-40B4-BE49-F238E27FC236}">
                <a16:creationId xmlns:a16="http://schemas.microsoft.com/office/drawing/2014/main" id="{EAE1D418-448A-546A-F2F6-FE1A6714889C}"/>
              </a:ext>
            </a:extLst>
          </p:cNvPr>
          <p:cNvSpPr/>
          <p:nvPr/>
        </p:nvSpPr>
        <p:spPr>
          <a:xfrm>
            <a:off x="5693311" y="3915868"/>
            <a:ext cx="483671" cy="41482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4" name="Rectangle 13">
            <a:extLst>
              <a:ext uri="{FF2B5EF4-FFF2-40B4-BE49-F238E27FC236}">
                <a16:creationId xmlns:a16="http://schemas.microsoft.com/office/drawing/2014/main" id="{381A4F30-896C-B69A-A94C-05C62B88F535}"/>
              </a:ext>
            </a:extLst>
          </p:cNvPr>
          <p:cNvSpPr/>
          <p:nvPr/>
        </p:nvSpPr>
        <p:spPr>
          <a:xfrm>
            <a:off x="5416203" y="3669613"/>
            <a:ext cx="760055" cy="23351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54911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4D4E-D857-2D4A-B5DD-9BA4C77A93F3}"/>
              </a:ext>
            </a:extLst>
          </p:cNvPr>
          <p:cNvSpPr>
            <a:spLocks noGrp="1"/>
          </p:cNvSpPr>
          <p:nvPr>
            <p:ph type="title"/>
          </p:nvPr>
        </p:nvSpPr>
        <p:spPr/>
        <p:txBody>
          <a:bodyPr>
            <a:normAutofit/>
          </a:bodyPr>
          <a:lstStyle/>
          <a:p>
            <a:pPr algn="ctr"/>
            <a:r>
              <a:rPr lang="es-419" sz="4800" b="1" dirty="0"/>
              <a:t>¡Bienvenido! </a:t>
            </a:r>
          </a:p>
        </p:txBody>
      </p:sp>
      <p:sp>
        <p:nvSpPr>
          <p:cNvPr id="3" name="Subtitle 1">
            <a:extLst>
              <a:ext uri="{FF2B5EF4-FFF2-40B4-BE49-F238E27FC236}">
                <a16:creationId xmlns:a16="http://schemas.microsoft.com/office/drawing/2014/main" id="{2ABA1559-C51B-344B-B60B-5F285B69436A}"/>
              </a:ext>
            </a:extLst>
          </p:cNvPr>
          <p:cNvSpPr txBox="1">
            <a:spLocks/>
          </p:cNvSpPr>
          <p:nvPr/>
        </p:nvSpPr>
        <p:spPr>
          <a:xfrm>
            <a:off x="457200" y="2212848"/>
            <a:ext cx="8305800" cy="1450848"/>
          </a:xfrm>
          <a:prstGeom prst="rect">
            <a:avLst/>
          </a:prstGeom>
        </p:spPr>
        <p:txBody>
          <a:bodyPr>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3200" dirty="0"/>
              <a:t>La capacitación de hoy la ofrecen AT&amp;T y </a:t>
            </a:r>
            <a:br>
              <a:rPr lang="es-419" sz="3200" dirty="0"/>
            </a:br>
            <a:r>
              <a:rPr lang="es-419" sz="3200" dirty="0"/>
              <a:t>la Asociación de Bibliotecas Públicas.</a:t>
            </a:r>
          </a:p>
        </p:txBody>
      </p:sp>
      <p:pic>
        <p:nvPicPr>
          <p:cNvPr id="4" name="Picture 3" descr="AT&amp;T Connected Learning and Public Library Assocation logos.">
            <a:extLst>
              <a:ext uri="{FF2B5EF4-FFF2-40B4-BE49-F238E27FC236}">
                <a16:creationId xmlns:a16="http://schemas.microsoft.com/office/drawing/2014/main" id="{94A0360C-C31D-4F44-915D-6F6E9190D71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40153" y="4038600"/>
            <a:ext cx="7263693" cy="976553"/>
          </a:xfrm>
          <a:prstGeom prst="rect">
            <a:avLst/>
          </a:prstGeom>
        </p:spPr>
      </p:pic>
      <p:sp>
        <p:nvSpPr>
          <p:cNvPr id="5" name="Text Box 2">
            <a:extLst>
              <a:ext uri="{FF2B5EF4-FFF2-40B4-BE49-F238E27FC236}">
                <a16:creationId xmlns:a16="http://schemas.microsoft.com/office/drawing/2014/main" id="{28B8280A-EBCB-7C40-980A-872FF9143787}"/>
              </a:ext>
            </a:extLst>
          </p:cNvPr>
          <p:cNvSpPr txBox="1"/>
          <p:nvPr/>
        </p:nvSpPr>
        <p:spPr>
          <a:xfrm>
            <a:off x="637309" y="6324600"/>
            <a:ext cx="7786255"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s-419" sz="1000" b="1" dirty="0">
                <a:effectLst/>
                <a:latin typeface="ATT Aleck Sans" panose="020B0503020203020204" pitchFamily="34" charset="0"/>
                <a:ea typeface="Calibri" panose="020F0502020204030204" pitchFamily="34" charset="0"/>
                <a:cs typeface="ATT Aleck Sans" panose="020B0503020203020204" pitchFamily="34" charset="0"/>
              </a:rPr>
              <a:t>Descargo de responsabilidad: </a:t>
            </a:r>
            <a:r>
              <a:rPr lang="es-419" sz="1000" dirty="0">
                <a:effectLst/>
                <a:latin typeface="ATT Aleck Sans" panose="020B0503020203020204" pitchFamily="34" charset="0"/>
                <a:ea typeface="Calibri" panose="020F0502020204030204" pitchFamily="34" charset="0"/>
                <a:cs typeface="ATT Aleck Sans" panose="020B0503020203020204" pitchFamily="34" charset="0"/>
              </a:rPr>
              <a:t>Ninguna de las otras compañías cuyos nombres o logotipos aparecen en estos materiales educativos </a:t>
            </a:r>
            <a:br>
              <a:rPr lang="es-419" sz="1000" dirty="0">
                <a:effectLst/>
                <a:latin typeface="ATT Aleck Sans" panose="020B0503020203020204" pitchFamily="34" charset="0"/>
                <a:ea typeface="Calibri" panose="020F0502020204030204" pitchFamily="34" charset="0"/>
                <a:cs typeface="ATT Aleck Sans" panose="020B0503020203020204" pitchFamily="34" charset="0"/>
              </a:rPr>
            </a:br>
            <a:r>
              <a:rPr lang="es-419" sz="1000" dirty="0">
                <a:effectLst/>
                <a:latin typeface="ATT Aleck Sans" panose="020B0503020203020204" pitchFamily="34" charset="0"/>
                <a:ea typeface="Calibri" panose="020F0502020204030204" pitchFamily="34" charset="0"/>
                <a:cs typeface="ATT Aleck Sans" panose="020B0503020203020204" pitchFamily="34" charset="0"/>
              </a:rPr>
              <a:t>ha estado involucrada en la creación de estos materiales, ni aprueba, patrocina o está afiliada de ninguna manera con estos materiales.</a:t>
            </a:r>
            <a:endParaRPr lang="es-419"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s-419"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6" name="Slide Number Placeholder 5">
            <a:extLst>
              <a:ext uri="{FF2B5EF4-FFF2-40B4-BE49-F238E27FC236}">
                <a16:creationId xmlns:a16="http://schemas.microsoft.com/office/drawing/2014/main" id="{EA158BD0-D3ED-134F-A270-A70CAFEF0B98}"/>
              </a:ext>
            </a:extLst>
          </p:cNvPr>
          <p:cNvSpPr>
            <a:spLocks noGrp="1"/>
          </p:cNvSpPr>
          <p:nvPr>
            <p:ph type="sldNum" sz="quarter" idx="12"/>
          </p:nvPr>
        </p:nvSpPr>
        <p:spPr/>
        <p:txBody>
          <a:bodyPr/>
          <a:lstStyle/>
          <a:p>
            <a:fld id="{D852D4E8-E283-404D-80D7-3AF63315721A}" type="slidenum">
              <a:rPr lang="en-US" smtClean="0"/>
              <a:t>2</a:t>
            </a:fld>
            <a:endParaRPr lang="es-419"/>
          </a:p>
        </p:txBody>
      </p:sp>
    </p:spTree>
    <p:extLst>
      <p:ext uri="{BB962C8B-B14F-4D97-AF65-F5344CB8AC3E}">
        <p14:creationId xmlns:p14="http://schemas.microsoft.com/office/powerpoint/2010/main" val="133863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260764"/>
            <a:ext cx="8229600" cy="4714588"/>
          </a:xfrm>
        </p:spPr>
        <p:txBody>
          <a:bodyPr/>
          <a:lstStyle/>
          <a:p>
            <a:r>
              <a:rPr lang="es-419" b="1" dirty="0">
                <a:solidFill>
                  <a:schemeClr val="tx1"/>
                </a:solidFill>
              </a:rPr>
              <a:t>"Power" (Inicio/Apagado):</a:t>
            </a:r>
            <a:r>
              <a:rPr lang="es-419" dirty="0">
                <a:solidFill>
                  <a:schemeClr val="tx1"/>
                </a:solidFill>
              </a:rPr>
              <a:t> Menú utilizado para bloquear, reiniciar, apagar o suspender la computadora.</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479536" cy="574964"/>
          </a:xfrm>
        </p:spPr>
        <p:txBody>
          <a:bodyPr anchor="t">
            <a:normAutofit/>
          </a:bodyPr>
          <a:lstStyle/>
          <a:p>
            <a:r>
              <a:rPr lang="es-419" sz="2800" kern="0" spc="-70"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20</a:t>
            </a:fld>
            <a:endParaRPr lang="es-419"/>
          </a:p>
        </p:txBody>
      </p:sp>
      <p:pic>
        <p:nvPicPr>
          <p:cNvPr id="7" name="Picture 6" descr="A screenshot of a computer&#10;&#10;Description automatically generated">
            <a:extLst>
              <a:ext uri="{FF2B5EF4-FFF2-40B4-BE49-F238E27FC236}">
                <a16:creationId xmlns:a16="http://schemas.microsoft.com/office/drawing/2014/main" id="{E6BD2758-23C1-DC73-6336-C39DDF3F62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0017" y="2057400"/>
            <a:ext cx="7959286" cy="4471416"/>
          </a:xfrm>
          <a:prstGeom prst="rect">
            <a:avLst/>
          </a:prstGeom>
        </p:spPr>
      </p:pic>
      <p:sp>
        <p:nvSpPr>
          <p:cNvPr id="8" name="Rectangle 7">
            <a:extLst>
              <a:ext uri="{FF2B5EF4-FFF2-40B4-BE49-F238E27FC236}">
                <a16:creationId xmlns:a16="http://schemas.microsoft.com/office/drawing/2014/main" id="{0B3BF8A3-7C91-A1A7-D686-688D684027F7}"/>
              </a:ext>
            </a:extLst>
          </p:cNvPr>
          <p:cNvSpPr/>
          <p:nvPr/>
        </p:nvSpPr>
        <p:spPr>
          <a:xfrm>
            <a:off x="5794246" y="4940019"/>
            <a:ext cx="762000" cy="8382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67032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a:bodyPr>
          <a:lstStyle/>
          <a:p>
            <a:pPr marL="82296" indent="0">
              <a:buNone/>
            </a:pPr>
            <a:r>
              <a:rPr lang="es-419" b="1">
                <a:solidFill>
                  <a:schemeClr val="tx1"/>
                </a:solidFill>
              </a:rPr>
              <a:t>Opciones del menú "Power" (Inicio/Apagado)</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s-419"/>
              <a:t>Trabajar desde el escritorio</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21</a:t>
            </a:fld>
            <a:endParaRPr lang="es-419"/>
          </a:p>
        </p:txBody>
      </p:sp>
      <p:grpSp>
        <p:nvGrpSpPr>
          <p:cNvPr id="4" name="Group 3">
            <a:extLst>
              <a:ext uri="{FF2B5EF4-FFF2-40B4-BE49-F238E27FC236}">
                <a16:creationId xmlns:a16="http://schemas.microsoft.com/office/drawing/2014/main" id="{0D3ED8D8-447F-BD48-A669-D647E313E4DE}"/>
              </a:ext>
            </a:extLst>
          </p:cNvPr>
          <p:cNvGrpSpPr/>
          <p:nvPr/>
        </p:nvGrpSpPr>
        <p:grpSpPr>
          <a:xfrm>
            <a:off x="3048000" y="2387856"/>
            <a:ext cx="6096000" cy="762619"/>
            <a:chOff x="988609" y="2391218"/>
            <a:chExt cx="6096000" cy="762619"/>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5704116" cy="740848"/>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000" b="1" dirty="0">
                  <a:solidFill>
                    <a:srgbClr val="000000"/>
                  </a:solidFill>
                  <a:latin typeface="ATT Aleck Sans" panose="020B0503020203020204"/>
                  <a:ea typeface="Times New Roman" panose="02020603050405020304" pitchFamily="18" charset="0"/>
                </a:rPr>
                <a:t>L</a:t>
              </a:r>
              <a:r>
                <a:rPr lang="es-419" sz="2000" b="1" dirty="0">
                  <a:solidFill>
                    <a:srgbClr val="000000"/>
                  </a:solidFill>
                  <a:effectLst/>
                  <a:latin typeface="ATT Aleck Sans" panose="020B0503020203020204"/>
                  <a:ea typeface="Times New Roman" panose="02020603050405020304" pitchFamily="18" charset="0"/>
                </a:rPr>
                <a:t>ock (Bloquear): </a:t>
              </a:r>
              <a:r>
                <a:rPr lang="es-419" sz="2000" dirty="0">
                  <a:solidFill>
                    <a:srgbClr val="000000"/>
                  </a:solidFill>
                  <a:effectLst/>
                  <a:latin typeface="ATT Aleck Sans" panose="020B0503020203020204"/>
                  <a:ea typeface="Times New Roman" panose="02020603050405020304" pitchFamily="18" charset="0"/>
                </a:rPr>
                <a:t>Se requiere un nombre de usuario y una contraseña para acceder a la computadora.</a:t>
              </a:r>
              <a:r>
                <a:rPr lang="es-419" sz="2000" dirty="0">
                  <a:effectLst/>
                </a:rPr>
                <a:t> </a:t>
              </a:r>
              <a:endParaRPr lang="es-419" sz="2000" dirty="0">
                <a:solidFill>
                  <a:schemeClr val="tx1"/>
                </a:solidFill>
                <a:latin typeface="+mn-lt"/>
              </a:endParaRPr>
            </a:p>
            <a:p>
              <a:pPr marL="699516" lvl="3" indent="0">
                <a:buFont typeface="Wingdings 2" panose="05020102010507070707" pitchFamily="18" charset="2"/>
                <a:buNone/>
              </a:pPr>
              <a:endParaRPr lang="es-419" sz="2000" dirty="0">
                <a:solidFill>
                  <a:schemeClr val="tx1"/>
                </a:solidFill>
              </a:endParaRPr>
            </a:p>
          </p:txBody>
        </p:sp>
      </p:grpSp>
      <p:pic>
        <p:nvPicPr>
          <p:cNvPr id="5" name="Picture 4" descr="A screen shot of a computer&#10;&#10;Description automatically generated">
            <a:extLst>
              <a:ext uri="{FF2B5EF4-FFF2-40B4-BE49-F238E27FC236}">
                <a16:creationId xmlns:a16="http://schemas.microsoft.com/office/drawing/2014/main" id="{50784F32-AF8F-F0B5-ABB6-3EE7D57644AF}"/>
              </a:ext>
            </a:extLst>
          </p:cNvPr>
          <p:cNvPicPr>
            <a:picLocks noChangeAspect="1"/>
          </p:cNvPicPr>
          <p:nvPr/>
        </p:nvPicPr>
        <p:blipFill>
          <a:blip r:embed="rId4"/>
          <a:stretch>
            <a:fillRect/>
          </a:stretch>
        </p:blipFill>
        <p:spPr>
          <a:xfrm>
            <a:off x="464127" y="2387856"/>
            <a:ext cx="2369696" cy="2467922"/>
          </a:xfrm>
          <a:prstGeom prst="rect">
            <a:avLst/>
          </a:prstGeom>
        </p:spPr>
      </p:pic>
      <p:grpSp>
        <p:nvGrpSpPr>
          <p:cNvPr id="6" name="Group 5">
            <a:extLst>
              <a:ext uri="{FF2B5EF4-FFF2-40B4-BE49-F238E27FC236}">
                <a16:creationId xmlns:a16="http://schemas.microsoft.com/office/drawing/2014/main" id="{984EECD8-92BB-EE6F-CE6B-32B163B70256}"/>
              </a:ext>
            </a:extLst>
          </p:cNvPr>
          <p:cNvGrpSpPr/>
          <p:nvPr/>
        </p:nvGrpSpPr>
        <p:grpSpPr>
          <a:xfrm>
            <a:off x="3048000" y="3303434"/>
            <a:ext cx="5888736" cy="740847"/>
            <a:chOff x="988609" y="2391218"/>
            <a:chExt cx="5888736" cy="740847"/>
          </a:xfrm>
        </p:grpSpPr>
        <p:pic>
          <p:nvPicPr>
            <p:cNvPr id="8" name="Picture 7">
              <a:extLst>
                <a:ext uri="{FF2B5EF4-FFF2-40B4-BE49-F238E27FC236}">
                  <a16:creationId xmlns:a16="http://schemas.microsoft.com/office/drawing/2014/main" id="{07B17D95-29BC-DDA3-65FA-7A6A098DD89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9" name="Content Placeholder 1">
              <a:extLst>
                <a:ext uri="{FF2B5EF4-FFF2-40B4-BE49-F238E27FC236}">
                  <a16:creationId xmlns:a16="http://schemas.microsoft.com/office/drawing/2014/main" id="{8D1B354F-84FE-26F0-5659-A17AD76568DC}"/>
                </a:ext>
              </a:extLst>
            </p:cNvPr>
            <p:cNvSpPr txBox="1">
              <a:spLocks/>
            </p:cNvSpPr>
            <p:nvPr/>
          </p:nvSpPr>
          <p:spPr>
            <a:xfrm>
              <a:off x="1380493" y="2412988"/>
              <a:ext cx="5496852" cy="71907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000" b="1" dirty="0">
                  <a:solidFill>
                    <a:srgbClr val="000000"/>
                  </a:solidFill>
                  <a:effectLst/>
                  <a:latin typeface="ATT Aleck Sans" panose="020B0503020203020204"/>
                  <a:ea typeface="Times New Roman" panose="02020603050405020304" pitchFamily="18" charset="0"/>
                </a:rPr>
                <a:t>Sleep (Suspender): </a:t>
              </a:r>
              <a:r>
                <a:rPr lang="es-419" sz="2000" dirty="0">
                  <a:solidFill>
                    <a:srgbClr val="000000"/>
                  </a:solidFill>
                  <a:effectLst/>
                  <a:latin typeface="ATT Aleck Sans" panose="020B0503020203020204"/>
                  <a:ea typeface="Times New Roman" panose="02020603050405020304" pitchFamily="18" charset="0"/>
                </a:rPr>
                <a:t>Modo de ahorro de energía para cuando no esté usando la computadora.</a:t>
              </a:r>
              <a:endParaRPr lang="es-419" sz="2000" dirty="0">
                <a:effectLst/>
                <a:latin typeface="Times New Roman" panose="02020603050405020304" pitchFamily="18" charset="0"/>
                <a:ea typeface="Times New Roman" panose="02020603050405020304" pitchFamily="18" charset="0"/>
              </a:endParaRPr>
            </a:p>
            <a:p>
              <a:pPr marL="89154" indent="0">
                <a:buNone/>
              </a:pPr>
              <a:endParaRPr lang="es-419" sz="2000" dirty="0">
                <a:solidFill>
                  <a:schemeClr val="tx1"/>
                </a:solidFill>
                <a:latin typeface="+mn-lt"/>
              </a:endParaRPr>
            </a:p>
            <a:p>
              <a:pPr marL="89154" indent="0">
                <a:buNone/>
              </a:pPr>
              <a:endParaRPr lang="es-419" sz="2000" dirty="0">
                <a:solidFill>
                  <a:schemeClr val="tx1"/>
                </a:solidFill>
                <a:latin typeface="+mn-lt"/>
              </a:endParaRPr>
            </a:p>
            <a:p>
              <a:pPr marL="699516" lvl="3" indent="0">
                <a:buFont typeface="Wingdings 2" panose="05020102010507070707" pitchFamily="18" charset="2"/>
                <a:buNone/>
              </a:pPr>
              <a:endParaRPr lang="es-419" sz="2000" dirty="0">
                <a:solidFill>
                  <a:schemeClr val="tx1"/>
                </a:solidFill>
              </a:endParaRPr>
            </a:p>
          </p:txBody>
        </p:sp>
      </p:grpSp>
      <p:grpSp>
        <p:nvGrpSpPr>
          <p:cNvPr id="10" name="Group 9">
            <a:extLst>
              <a:ext uri="{FF2B5EF4-FFF2-40B4-BE49-F238E27FC236}">
                <a16:creationId xmlns:a16="http://schemas.microsoft.com/office/drawing/2014/main" id="{494E4DB5-D37E-D701-6ADC-63149189B895}"/>
              </a:ext>
            </a:extLst>
          </p:cNvPr>
          <p:cNvGrpSpPr/>
          <p:nvPr/>
        </p:nvGrpSpPr>
        <p:grpSpPr>
          <a:xfrm>
            <a:off x="3048000" y="4240783"/>
            <a:ext cx="5631873" cy="740847"/>
            <a:chOff x="988609" y="2391218"/>
            <a:chExt cx="5631873" cy="740847"/>
          </a:xfrm>
        </p:grpSpPr>
        <p:pic>
          <p:nvPicPr>
            <p:cNvPr id="12" name="Picture 11">
              <a:extLst>
                <a:ext uri="{FF2B5EF4-FFF2-40B4-BE49-F238E27FC236}">
                  <a16:creationId xmlns:a16="http://schemas.microsoft.com/office/drawing/2014/main" id="{CB190EE9-C6F8-AE2C-777F-36233134AA2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4" name="Content Placeholder 1">
              <a:extLst>
                <a:ext uri="{FF2B5EF4-FFF2-40B4-BE49-F238E27FC236}">
                  <a16:creationId xmlns:a16="http://schemas.microsoft.com/office/drawing/2014/main" id="{0AF57204-33C7-7AC8-A4ED-B71B36515499}"/>
                </a:ext>
              </a:extLst>
            </p:cNvPr>
            <p:cNvSpPr txBox="1">
              <a:spLocks/>
            </p:cNvSpPr>
            <p:nvPr/>
          </p:nvSpPr>
          <p:spPr>
            <a:xfrm>
              <a:off x="1380493" y="2412988"/>
              <a:ext cx="5239989" cy="71907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000" b="1" dirty="0">
                  <a:solidFill>
                    <a:srgbClr val="000000"/>
                  </a:solidFill>
                  <a:effectLst/>
                  <a:latin typeface="ATT Aleck Sans" panose="020B0503020203020204"/>
                  <a:ea typeface="Times New Roman" panose="02020603050405020304" pitchFamily="18" charset="0"/>
                </a:rPr>
                <a:t>Shutdown (Apagar):</a:t>
              </a:r>
              <a:r>
                <a:rPr lang="es-419" sz="2000" dirty="0">
                  <a:solidFill>
                    <a:srgbClr val="000000"/>
                  </a:solidFill>
                  <a:effectLst/>
                  <a:latin typeface="ATT Aleck Sans" panose="020B0503020203020204"/>
                  <a:ea typeface="Times New Roman" panose="02020603050405020304" pitchFamily="18" charset="0"/>
                </a:rPr>
                <a:t> Cierra todos los archivos y las aplicaciones y apaga la computadora. </a:t>
              </a:r>
              <a:endParaRPr lang="es-419" sz="2000" dirty="0">
                <a:effectLst/>
                <a:latin typeface="Times New Roman" panose="02020603050405020304" pitchFamily="18" charset="0"/>
                <a:ea typeface="Times New Roman" panose="02020603050405020304" pitchFamily="18" charset="0"/>
              </a:endParaRPr>
            </a:p>
            <a:p>
              <a:pPr marL="89154" indent="0">
                <a:buNone/>
              </a:pPr>
              <a:endParaRPr lang="es-419" sz="2000" dirty="0">
                <a:solidFill>
                  <a:schemeClr val="tx1"/>
                </a:solidFill>
                <a:latin typeface="+mn-lt"/>
              </a:endParaRPr>
            </a:p>
            <a:p>
              <a:pPr marL="89154" indent="0">
                <a:buNone/>
              </a:pPr>
              <a:endParaRPr lang="es-419" sz="2000" dirty="0">
                <a:solidFill>
                  <a:schemeClr val="tx1"/>
                </a:solidFill>
                <a:latin typeface="+mn-lt"/>
              </a:endParaRPr>
            </a:p>
            <a:p>
              <a:pPr marL="89154" indent="0">
                <a:buNone/>
              </a:pPr>
              <a:endParaRPr lang="es-419" sz="2000" dirty="0">
                <a:solidFill>
                  <a:schemeClr val="tx1"/>
                </a:solidFill>
                <a:latin typeface="+mn-lt"/>
              </a:endParaRPr>
            </a:p>
            <a:p>
              <a:pPr marL="699516" lvl="3" indent="0">
                <a:buFont typeface="Wingdings 2" panose="05020102010507070707" pitchFamily="18" charset="2"/>
                <a:buNone/>
              </a:pPr>
              <a:endParaRPr lang="es-419" sz="2000" dirty="0">
                <a:solidFill>
                  <a:schemeClr val="tx1"/>
                </a:solidFill>
              </a:endParaRPr>
            </a:p>
          </p:txBody>
        </p:sp>
      </p:grpSp>
      <p:grpSp>
        <p:nvGrpSpPr>
          <p:cNvPr id="21" name="Group 20">
            <a:extLst>
              <a:ext uri="{FF2B5EF4-FFF2-40B4-BE49-F238E27FC236}">
                <a16:creationId xmlns:a16="http://schemas.microsoft.com/office/drawing/2014/main" id="{6C12B120-5172-49B8-8B41-2CC9E8B162AC}"/>
              </a:ext>
            </a:extLst>
          </p:cNvPr>
          <p:cNvGrpSpPr/>
          <p:nvPr/>
        </p:nvGrpSpPr>
        <p:grpSpPr>
          <a:xfrm>
            <a:off x="3048000" y="5178132"/>
            <a:ext cx="5638800" cy="937349"/>
            <a:chOff x="988609" y="2391218"/>
            <a:chExt cx="5638800" cy="937349"/>
          </a:xfrm>
        </p:grpSpPr>
        <p:pic>
          <p:nvPicPr>
            <p:cNvPr id="22" name="Picture 21">
              <a:extLst>
                <a:ext uri="{FF2B5EF4-FFF2-40B4-BE49-F238E27FC236}">
                  <a16:creationId xmlns:a16="http://schemas.microsoft.com/office/drawing/2014/main" id="{0252DC0C-8765-5FE7-BDA3-66B6A5FC0BD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23" name="Content Placeholder 1">
              <a:extLst>
                <a:ext uri="{FF2B5EF4-FFF2-40B4-BE49-F238E27FC236}">
                  <a16:creationId xmlns:a16="http://schemas.microsoft.com/office/drawing/2014/main" id="{A75937F1-FFED-AA49-3F33-74AC49067561}"/>
                </a:ext>
              </a:extLst>
            </p:cNvPr>
            <p:cNvSpPr txBox="1">
              <a:spLocks/>
            </p:cNvSpPr>
            <p:nvPr/>
          </p:nvSpPr>
          <p:spPr>
            <a:xfrm>
              <a:off x="1380493" y="2412989"/>
              <a:ext cx="5246916" cy="915578"/>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000" b="1" dirty="0">
                  <a:solidFill>
                    <a:srgbClr val="000000"/>
                  </a:solidFill>
                  <a:effectLst/>
                  <a:latin typeface="ATT Aleck Sans" panose="020B0503020203020204"/>
                  <a:ea typeface="Times New Roman" panose="02020603050405020304" pitchFamily="18" charset="0"/>
                </a:rPr>
                <a:t>Restart (Reiniciar):</a:t>
              </a:r>
              <a:r>
                <a:rPr lang="es-419" sz="2000" dirty="0">
                  <a:solidFill>
                    <a:srgbClr val="000000"/>
                  </a:solidFill>
                  <a:effectLst/>
                  <a:latin typeface="ATT Aleck Sans" panose="020B0503020203020204"/>
                  <a:ea typeface="Times New Roman" panose="02020603050405020304" pitchFamily="18" charset="0"/>
                </a:rPr>
                <a:t> Cierra todos los archivos y las aplicaciones, apaga la computadora y, luego, vuelve a encenderla. </a:t>
              </a:r>
              <a:endParaRPr lang="es-419" sz="2000" dirty="0">
                <a:solidFill>
                  <a:schemeClr val="tx1"/>
                </a:solidFill>
                <a:latin typeface="+mn-lt"/>
              </a:endParaRPr>
            </a:p>
            <a:p>
              <a:pPr marL="89154" indent="0">
                <a:buNone/>
              </a:pPr>
              <a:endParaRPr lang="es-419" sz="2000" dirty="0">
                <a:solidFill>
                  <a:schemeClr val="tx1"/>
                </a:solidFill>
                <a:latin typeface="+mn-lt"/>
              </a:endParaRPr>
            </a:p>
            <a:p>
              <a:pPr marL="89154" indent="0">
                <a:buNone/>
              </a:pPr>
              <a:endParaRPr lang="es-419" sz="2000" dirty="0">
                <a:solidFill>
                  <a:schemeClr val="tx1"/>
                </a:solidFill>
                <a:latin typeface="+mn-lt"/>
              </a:endParaRPr>
            </a:p>
            <a:p>
              <a:pPr marL="699516" lvl="3" indent="0">
                <a:buFont typeface="Wingdings 2" panose="05020102010507070707" pitchFamily="18" charset="2"/>
                <a:buNone/>
              </a:pPr>
              <a:endParaRPr lang="es-419" sz="2000" dirty="0">
                <a:solidFill>
                  <a:schemeClr val="tx1"/>
                </a:solidFill>
              </a:endParaRPr>
            </a:p>
          </p:txBody>
        </p:sp>
      </p:grpSp>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5984"/>
            <a:ext cx="8229600" cy="4471416"/>
          </a:xfrm>
        </p:spPr>
        <p:txBody>
          <a:bodyPr>
            <a:normAutofit/>
          </a:bodyPr>
          <a:lstStyle/>
          <a:p>
            <a:r>
              <a:rPr lang="es-419" b="1" dirty="0">
                <a:solidFill>
                  <a:schemeClr val="tx1"/>
                </a:solidFill>
              </a:rPr>
              <a:t>"Account" (Cuenta):</a:t>
            </a:r>
            <a:r>
              <a:rPr lang="es-419" dirty="0">
                <a:solidFill>
                  <a:schemeClr val="tx1"/>
                </a:solidFill>
              </a:rPr>
              <a:t> Menú utilizado para salir de su cuenta.</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479536" cy="657726"/>
          </a:xfrm>
        </p:spPr>
        <p:txBody>
          <a:bodyPr anchor="t">
            <a:normAutofit/>
          </a:bodyPr>
          <a:lstStyle/>
          <a:p>
            <a:r>
              <a:rPr lang="es-419" sz="2800" spc="-70" dirty="0"/>
              <a:t>Trabajar desde el escritorio: Menú de inicio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s-419"/>
          </a:p>
        </p:txBody>
      </p:sp>
      <p:pic>
        <p:nvPicPr>
          <p:cNvPr id="5" name="Picture 4" descr="A screenshot of a computer&#10;&#10;Description automatically generated">
            <a:extLst>
              <a:ext uri="{FF2B5EF4-FFF2-40B4-BE49-F238E27FC236}">
                <a16:creationId xmlns:a16="http://schemas.microsoft.com/office/drawing/2014/main" id="{3E9F074D-E245-C948-3C65-3E5D5A018C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38834F95-FCB7-BBD2-D8F1-1C5B77AE8DE3}"/>
              </a:ext>
            </a:extLst>
          </p:cNvPr>
          <p:cNvSpPr/>
          <p:nvPr/>
        </p:nvSpPr>
        <p:spPr>
          <a:xfrm>
            <a:off x="4710021" y="5024767"/>
            <a:ext cx="293299"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97936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6934"/>
            <a:ext cx="8229600" cy="4471416"/>
          </a:xfrm>
        </p:spPr>
        <p:txBody>
          <a:bodyPr/>
          <a:lstStyle/>
          <a:p>
            <a:r>
              <a:rPr lang="es-419" b="1" dirty="0">
                <a:solidFill>
                  <a:schemeClr val="tx1"/>
                </a:solidFill>
              </a:rPr>
              <a:t>Cuenta</a:t>
            </a:r>
            <a:endParaRPr lang="es-419"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s-419"/>
          </a:p>
        </p:txBody>
      </p:sp>
      <p:pic>
        <p:nvPicPr>
          <p:cNvPr id="5" name="Picture 4" descr="A screenshot of a computer&#10;&#10;Description automatically generated">
            <a:extLst>
              <a:ext uri="{FF2B5EF4-FFF2-40B4-BE49-F238E27FC236}">
                <a16:creationId xmlns:a16="http://schemas.microsoft.com/office/drawing/2014/main" id="{77FDF1F9-9B2A-6406-0A3C-A71AB627B0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8" name="Rectangle 7">
            <a:extLst>
              <a:ext uri="{FF2B5EF4-FFF2-40B4-BE49-F238E27FC236}">
                <a16:creationId xmlns:a16="http://schemas.microsoft.com/office/drawing/2014/main" id="{A986ADFF-7616-13E4-ED92-78E70010F339}"/>
              </a:ext>
            </a:extLst>
          </p:cNvPr>
          <p:cNvSpPr/>
          <p:nvPr/>
        </p:nvSpPr>
        <p:spPr>
          <a:xfrm>
            <a:off x="4770894" y="53340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5" name="Title 2">
            <a:extLst>
              <a:ext uri="{FF2B5EF4-FFF2-40B4-BE49-F238E27FC236}">
                <a16:creationId xmlns:a16="http://schemas.microsoft.com/office/drawing/2014/main" id="{3E2186BB-DBF2-9630-269C-2AEA9BB5923C}"/>
              </a:ext>
            </a:extLst>
          </p:cNvPr>
          <p:cNvSpPr txBox="1">
            <a:spLocks/>
          </p:cNvSpPr>
          <p:nvPr/>
        </p:nvSpPr>
        <p:spPr bwMode="auto">
          <a:xfrm>
            <a:off x="457200" y="609600"/>
            <a:ext cx="8686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s-419" sz="2800" spc="-60" dirty="0">
                <a:latin typeface="ATT Aleck Sans" panose="020B0503020203020204"/>
              </a:rPr>
              <a:t>Trabajar desde el escritorio: Menú de inicio (continuación)</a:t>
            </a:r>
          </a:p>
        </p:txBody>
      </p:sp>
    </p:spTree>
    <p:extLst>
      <p:ext uri="{BB962C8B-B14F-4D97-AF65-F5344CB8AC3E}">
        <p14:creationId xmlns:p14="http://schemas.microsoft.com/office/powerpoint/2010/main" val="400150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D4E98-BBC5-E1EA-BA15-E831023F93E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5C7456-B5B6-4639-B39F-BAF2D55E2D16}"/>
              </a:ext>
            </a:extLst>
          </p:cNvPr>
          <p:cNvSpPr>
            <a:spLocks noGrp="1"/>
          </p:cNvSpPr>
          <p:nvPr>
            <p:ph idx="1"/>
          </p:nvPr>
        </p:nvSpPr>
        <p:spPr>
          <a:xfrm>
            <a:off x="457200" y="1381033"/>
            <a:ext cx="8229600" cy="4471416"/>
          </a:xfrm>
        </p:spPr>
        <p:txBody>
          <a:bodyPr>
            <a:normAutofit/>
          </a:bodyPr>
          <a:lstStyle/>
          <a:p>
            <a:r>
              <a:rPr lang="es-419" b="1" dirty="0">
                <a:solidFill>
                  <a:schemeClr val="tx1"/>
                </a:solidFill>
              </a:rPr>
              <a:t>Cuenta</a:t>
            </a:r>
            <a:endParaRPr lang="es-419" dirty="0">
              <a:solidFill>
                <a:schemeClr val="tx1"/>
              </a:solidFill>
            </a:endParaRPr>
          </a:p>
        </p:txBody>
      </p:sp>
      <p:sp>
        <p:nvSpPr>
          <p:cNvPr id="3" name="Title 2">
            <a:extLst>
              <a:ext uri="{FF2B5EF4-FFF2-40B4-BE49-F238E27FC236}">
                <a16:creationId xmlns:a16="http://schemas.microsoft.com/office/drawing/2014/main" id="{985D23D0-B926-015A-CA8C-2431CFA7F3D3}"/>
              </a:ext>
            </a:extLst>
          </p:cNvPr>
          <p:cNvSpPr>
            <a:spLocks noGrp="1"/>
          </p:cNvSpPr>
          <p:nvPr>
            <p:ph type="title"/>
          </p:nvPr>
        </p:nvSpPr>
        <p:spPr>
          <a:xfrm>
            <a:off x="457200" y="609600"/>
            <a:ext cx="8479536" cy="705853"/>
          </a:xfrm>
        </p:spPr>
        <p:txBody>
          <a:bodyPr anchor="t">
            <a:normAutofit/>
          </a:bodyPr>
          <a:lstStyle/>
          <a:p>
            <a:r>
              <a:rPr lang="es-419" sz="2800" spc="-70" dirty="0"/>
              <a:t>Trabajar desde el escritorio: Menú de inicio (continuación)</a:t>
            </a:r>
          </a:p>
        </p:txBody>
      </p:sp>
      <p:sp>
        <p:nvSpPr>
          <p:cNvPr id="6" name="Slide Number Placeholder 5">
            <a:extLst>
              <a:ext uri="{FF2B5EF4-FFF2-40B4-BE49-F238E27FC236}">
                <a16:creationId xmlns:a16="http://schemas.microsoft.com/office/drawing/2014/main" id="{93F2BAE2-9B51-DAEF-68C7-0F7F02BB56F8}"/>
              </a:ext>
            </a:extLst>
          </p:cNvPr>
          <p:cNvSpPr>
            <a:spLocks noGrp="1"/>
          </p:cNvSpPr>
          <p:nvPr>
            <p:ph type="sldNum" sz="quarter" idx="12"/>
          </p:nvPr>
        </p:nvSpPr>
        <p:spPr/>
        <p:txBody>
          <a:bodyPr/>
          <a:lstStyle/>
          <a:p>
            <a:fld id="{D852D4E8-E283-404D-80D7-3AF63315721A}" type="slidenum">
              <a:rPr lang="en-US" smtClean="0"/>
              <a:t>24</a:t>
            </a:fld>
            <a:endParaRPr lang="es-419"/>
          </a:p>
        </p:txBody>
      </p:sp>
      <p:pic>
        <p:nvPicPr>
          <p:cNvPr id="5" name="Picture 4" descr="A screenshot of a computer&#10;&#10;Description automatically generated">
            <a:extLst>
              <a:ext uri="{FF2B5EF4-FFF2-40B4-BE49-F238E27FC236}">
                <a16:creationId xmlns:a16="http://schemas.microsoft.com/office/drawing/2014/main" id="{856B035A-3764-C053-564B-EBD466EABC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2452D131-8D64-7606-437D-68715290A704}"/>
              </a:ext>
            </a:extLst>
          </p:cNvPr>
          <p:cNvSpPr/>
          <p:nvPr/>
        </p:nvSpPr>
        <p:spPr>
          <a:xfrm>
            <a:off x="3186192" y="5529849"/>
            <a:ext cx="914400" cy="2390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58652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19510-A0CF-D0F3-5576-21C77D4CA4F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F466CF-D101-7A3B-9432-42A936CB5E3E}"/>
              </a:ext>
            </a:extLst>
          </p:cNvPr>
          <p:cNvSpPr>
            <a:spLocks noGrp="1"/>
          </p:cNvSpPr>
          <p:nvPr>
            <p:ph idx="1"/>
          </p:nvPr>
        </p:nvSpPr>
        <p:spPr>
          <a:xfrm>
            <a:off x="457200" y="1138990"/>
            <a:ext cx="8229600" cy="4582450"/>
          </a:xfrm>
        </p:spPr>
        <p:txBody>
          <a:bodyPr>
            <a:normAutofit/>
          </a:bodyPr>
          <a:lstStyle/>
          <a:p>
            <a:r>
              <a:rPr lang="es-419" b="1" dirty="0">
                <a:solidFill>
                  <a:schemeClr val="tx1"/>
                </a:solidFill>
              </a:rPr>
              <a:t>"Settings" (Configuraciones):</a:t>
            </a:r>
            <a:r>
              <a:rPr lang="es-419" dirty="0">
                <a:solidFill>
                  <a:schemeClr val="tx1"/>
                </a:solidFill>
              </a:rPr>
              <a:t> Menú utilizado para cambiar las preferencias, personalizar el escritorio, administrar los dispositivos conectados a la computadora y mucho más.​</a:t>
            </a:r>
          </a:p>
        </p:txBody>
      </p:sp>
      <p:sp>
        <p:nvSpPr>
          <p:cNvPr id="3" name="Title 2">
            <a:extLst>
              <a:ext uri="{FF2B5EF4-FFF2-40B4-BE49-F238E27FC236}">
                <a16:creationId xmlns:a16="http://schemas.microsoft.com/office/drawing/2014/main" id="{DE1AD675-5788-8D8D-0C9E-C169FC517265}"/>
              </a:ext>
            </a:extLst>
          </p:cNvPr>
          <p:cNvSpPr>
            <a:spLocks noGrp="1"/>
          </p:cNvSpPr>
          <p:nvPr>
            <p:ph type="title"/>
          </p:nvPr>
        </p:nvSpPr>
        <p:spPr>
          <a:xfrm>
            <a:off x="457200" y="609600"/>
            <a:ext cx="8479536" cy="1066800"/>
          </a:xfrm>
        </p:spPr>
        <p:txBody>
          <a:bodyPr anchor="t">
            <a:normAutofit/>
          </a:bodyPr>
          <a:lstStyle/>
          <a:p>
            <a:r>
              <a:rPr lang="es-419" sz="2800" spc="-70" dirty="0"/>
              <a:t>Trabajar desde el escritorio: Menú de inicio (continuación)</a:t>
            </a:r>
          </a:p>
        </p:txBody>
      </p:sp>
      <p:sp>
        <p:nvSpPr>
          <p:cNvPr id="6" name="Slide Number Placeholder 5">
            <a:extLst>
              <a:ext uri="{FF2B5EF4-FFF2-40B4-BE49-F238E27FC236}">
                <a16:creationId xmlns:a16="http://schemas.microsoft.com/office/drawing/2014/main" id="{0DCD9D3E-F17D-CC45-3F05-C5E05BABCB67}"/>
              </a:ext>
            </a:extLst>
          </p:cNvPr>
          <p:cNvSpPr>
            <a:spLocks noGrp="1"/>
          </p:cNvSpPr>
          <p:nvPr>
            <p:ph type="sldNum" sz="quarter" idx="12"/>
          </p:nvPr>
        </p:nvSpPr>
        <p:spPr/>
        <p:txBody>
          <a:bodyPr/>
          <a:lstStyle/>
          <a:p>
            <a:fld id="{D852D4E8-E283-404D-80D7-3AF63315721A}" type="slidenum">
              <a:rPr lang="en-US" smtClean="0"/>
              <a:t>25</a:t>
            </a:fld>
            <a:endParaRPr lang="es-419"/>
          </a:p>
        </p:txBody>
      </p:sp>
      <p:pic>
        <p:nvPicPr>
          <p:cNvPr id="4" name="Picture 3" descr="A screenshot of a computer&#10;&#10;Description automatically generated">
            <a:extLst>
              <a:ext uri="{FF2B5EF4-FFF2-40B4-BE49-F238E27FC236}">
                <a16:creationId xmlns:a16="http://schemas.microsoft.com/office/drawing/2014/main" id="{0B926371-6A5C-71DC-12B4-9E5C65E5E6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656" y="2255982"/>
            <a:ext cx="7955280" cy="4469166"/>
          </a:xfrm>
          <a:prstGeom prst="rect">
            <a:avLst/>
          </a:prstGeom>
        </p:spPr>
      </p:pic>
      <p:sp>
        <p:nvSpPr>
          <p:cNvPr id="8" name="Rectangle 7">
            <a:extLst>
              <a:ext uri="{FF2B5EF4-FFF2-40B4-BE49-F238E27FC236}">
                <a16:creationId xmlns:a16="http://schemas.microsoft.com/office/drawing/2014/main" id="{6A8632C4-4A4F-1B4D-33DA-398AC6EA75FF}"/>
              </a:ext>
            </a:extLst>
          </p:cNvPr>
          <p:cNvSpPr/>
          <p:nvPr/>
        </p:nvSpPr>
        <p:spPr>
          <a:xfrm>
            <a:off x="5873955" y="3397371"/>
            <a:ext cx="533400" cy="533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66544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BDB0D-6718-23A7-B754-CD9D39E60D2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19E9E0-A8BF-AA45-4FA9-65BE5BB6B885}"/>
              </a:ext>
            </a:extLst>
          </p:cNvPr>
          <p:cNvSpPr>
            <a:spLocks noGrp="1"/>
          </p:cNvSpPr>
          <p:nvPr>
            <p:ph idx="1"/>
          </p:nvPr>
        </p:nvSpPr>
        <p:spPr>
          <a:xfrm>
            <a:off x="457200" y="1330234"/>
            <a:ext cx="8229600" cy="4471416"/>
          </a:xfrm>
        </p:spPr>
        <p:txBody>
          <a:bodyPr>
            <a:normAutofit/>
          </a:bodyPr>
          <a:lstStyle/>
          <a:p>
            <a:r>
              <a:rPr lang="es-419" b="1" dirty="0">
                <a:solidFill>
                  <a:schemeClr val="tx1"/>
                </a:solidFill>
              </a:rPr>
              <a:t>Configuraciones</a:t>
            </a:r>
            <a:endParaRPr lang="es-419" dirty="0">
              <a:solidFill>
                <a:schemeClr val="tx1"/>
              </a:solidFill>
            </a:endParaRPr>
          </a:p>
        </p:txBody>
      </p:sp>
      <p:sp>
        <p:nvSpPr>
          <p:cNvPr id="3" name="Title 2">
            <a:extLst>
              <a:ext uri="{FF2B5EF4-FFF2-40B4-BE49-F238E27FC236}">
                <a16:creationId xmlns:a16="http://schemas.microsoft.com/office/drawing/2014/main" id="{06E3C59D-BFF7-96C8-0CD8-650965FAD16C}"/>
              </a:ext>
            </a:extLst>
          </p:cNvPr>
          <p:cNvSpPr>
            <a:spLocks noGrp="1"/>
          </p:cNvSpPr>
          <p:nvPr>
            <p:ph type="title"/>
          </p:nvPr>
        </p:nvSpPr>
        <p:spPr>
          <a:xfrm>
            <a:off x="457200" y="609600"/>
            <a:ext cx="8229600" cy="1066800"/>
          </a:xfrm>
        </p:spPr>
        <p:txBody>
          <a:bodyPr anchor="t">
            <a:normAutofit/>
          </a:bodyPr>
          <a:lstStyle/>
          <a:p>
            <a:r>
              <a:rPr lang="es-419" sz="2800" spc="-70" dirty="0"/>
              <a:t>Trabajar desde el escritorio: Menú de inicio (continuación)</a:t>
            </a:r>
          </a:p>
        </p:txBody>
      </p:sp>
      <p:sp>
        <p:nvSpPr>
          <p:cNvPr id="6" name="Slide Number Placeholder 5">
            <a:extLst>
              <a:ext uri="{FF2B5EF4-FFF2-40B4-BE49-F238E27FC236}">
                <a16:creationId xmlns:a16="http://schemas.microsoft.com/office/drawing/2014/main" id="{E1433D84-7097-9882-4E20-B2C18B30B84B}"/>
              </a:ext>
            </a:extLst>
          </p:cNvPr>
          <p:cNvSpPr>
            <a:spLocks noGrp="1"/>
          </p:cNvSpPr>
          <p:nvPr>
            <p:ph type="sldNum" sz="quarter" idx="12"/>
          </p:nvPr>
        </p:nvSpPr>
        <p:spPr/>
        <p:txBody>
          <a:bodyPr/>
          <a:lstStyle/>
          <a:p>
            <a:fld id="{D852D4E8-E283-404D-80D7-3AF63315721A}" type="slidenum">
              <a:rPr lang="en-US" smtClean="0"/>
              <a:t>26</a:t>
            </a:fld>
            <a:endParaRPr lang="es-419"/>
          </a:p>
        </p:txBody>
      </p:sp>
      <p:pic>
        <p:nvPicPr>
          <p:cNvPr id="7" name="Picture 6" descr="A screenshot of a computer&#10;&#10;Description automatically generated">
            <a:extLst>
              <a:ext uri="{FF2B5EF4-FFF2-40B4-BE49-F238E27FC236}">
                <a16:creationId xmlns:a16="http://schemas.microsoft.com/office/drawing/2014/main" id="{944FA6B4-4987-9433-87C7-3BB41947AE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45" y="2054050"/>
            <a:ext cx="7959286" cy="4471416"/>
          </a:xfrm>
          <a:prstGeom prst="rect">
            <a:avLst/>
          </a:prstGeom>
        </p:spPr>
      </p:pic>
      <p:sp>
        <p:nvSpPr>
          <p:cNvPr id="5" name="Rectangle 4">
            <a:extLst>
              <a:ext uri="{FF2B5EF4-FFF2-40B4-BE49-F238E27FC236}">
                <a16:creationId xmlns:a16="http://schemas.microsoft.com/office/drawing/2014/main" id="{B0059FE2-B4AB-02B1-9574-BA21384CB9C6}"/>
              </a:ext>
            </a:extLst>
          </p:cNvPr>
          <p:cNvSpPr/>
          <p:nvPr/>
        </p:nvSpPr>
        <p:spPr>
          <a:xfrm>
            <a:off x="995442" y="2281388"/>
            <a:ext cx="914400" cy="2390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411566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492CC-D1EE-0DC1-3F37-D24079F358C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3378C5-7A53-09FC-C471-3CD35585270B}"/>
              </a:ext>
            </a:extLst>
          </p:cNvPr>
          <p:cNvSpPr>
            <a:spLocks noGrp="1"/>
          </p:cNvSpPr>
          <p:nvPr>
            <p:ph idx="1"/>
          </p:nvPr>
        </p:nvSpPr>
        <p:spPr>
          <a:xfrm>
            <a:off x="457200" y="1332485"/>
            <a:ext cx="8229600" cy="4469165"/>
          </a:xfrm>
        </p:spPr>
        <p:txBody>
          <a:bodyPr>
            <a:normAutofit/>
          </a:bodyPr>
          <a:lstStyle/>
          <a:p>
            <a:r>
              <a:rPr lang="es-419" b="1" dirty="0">
                <a:solidFill>
                  <a:schemeClr val="tx1"/>
                </a:solidFill>
              </a:rPr>
              <a:t>"All Apps" (Todas las aplicaciones):</a:t>
            </a:r>
            <a:r>
              <a:rPr lang="es-419" dirty="0">
                <a:solidFill>
                  <a:schemeClr val="tx1"/>
                </a:solidFill>
              </a:rPr>
              <a:t> Menú que enumera todas las aplicaciones disponibles en la computadora en orden alfabético.</a:t>
            </a:r>
          </a:p>
        </p:txBody>
      </p:sp>
      <p:sp>
        <p:nvSpPr>
          <p:cNvPr id="3" name="Title 2">
            <a:extLst>
              <a:ext uri="{FF2B5EF4-FFF2-40B4-BE49-F238E27FC236}">
                <a16:creationId xmlns:a16="http://schemas.microsoft.com/office/drawing/2014/main" id="{310ABB8E-09EA-08C8-5E4E-C7B29E34B634}"/>
              </a:ext>
            </a:extLst>
          </p:cNvPr>
          <p:cNvSpPr>
            <a:spLocks noGrp="1"/>
          </p:cNvSpPr>
          <p:nvPr>
            <p:ph type="title"/>
          </p:nvPr>
        </p:nvSpPr>
        <p:spPr>
          <a:xfrm>
            <a:off x="457200" y="609600"/>
            <a:ext cx="8229600" cy="1066800"/>
          </a:xfrm>
        </p:spPr>
        <p:txBody>
          <a:bodyPr anchor="t">
            <a:noAutofit/>
          </a:bodyPr>
          <a:lstStyle/>
          <a:p>
            <a:r>
              <a:rPr lang="es-419" sz="2800" spc="-70" dirty="0"/>
              <a:t>Trabajar desde el escritorio: Menú de inicio (continuación)</a:t>
            </a:r>
          </a:p>
        </p:txBody>
      </p:sp>
      <p:sp>
        <p:nvSpPr>
          <p:cNvPr id="6" name="Slide Number Placeholder 5">
            <a:extLst>
              <a:ext uri="{FF2B5EF4-FFF2-40B4-BE49-F238E27FC236}">
                <a16:creationId xmlns:a16="http://schemas.microsoft.com/office/drawing/2014/main" id="{698928E9-217C-E9E6-77A7-D831495EE84B}"/>
              </a:ext>
            </a:extLst>
          </p:cNvPr>
          <p:cNvSpPr>
            <a:spLocks noGrp="1"/>
          </p:cNvSpPr>
          <p:nvPr>
            <p:ph type="sldNum" sz="quarter" idx="12"/>
          </p:nvPr>
        </p:nvSpPr>
        <p:spPr/>
        <p:txBody>
          <a:bodyPr/>
          <a:lstStyle/>
          <a:p>
            <a:fld id="{D852D4E8-E283-404D-80D7-3AF63315721A}" type="slidenum">
              <a:rPr lang="en-US" smtClean="0"/>
              <a:t>27</a:t>
            </a:fld>
            <a:endParaRPr lang="es-419"/>
          </a:p>
        </p:txBody>
      </p:sp>
      <p:pic>
        <p:nvPicPr>
          <p:cNvPr id="4" name="Picture 3" descr="A screenshot of a computer&#10;&#10;Description automatically generated">
            <a:extLst>
              <a:ext uri="{FF2B5EF4-FFF2-40B4-BE49-F238E27FC236}">
                <a16:creationId xmlns:a16="http://schemas.microsoft.com/office/drawing/2014/main" id="{D47F7FDF-3D59-1318-2155-DFDAFC4678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31136"/>
            <a:ext cx="7955280" cy="4469165"/>
          </a:xfrm>
          <a:prstGeom prst="rect">
            <a:avLst/>
          </a:prstGeom>
        </p:spPr>
      </p:pic>
      <p:sp>
        <p:nvSpPr>
          <p:cNvPr id="8" name="Rectangle 7">
            <a:extLst>
              <a:ext uri="{FF2B5EF4-FFF2-40B4-BE49-F238E27FC236}">
                <a16:creationId xmlns:a16="http://schemas.microsoft.com/office/drawing/2014/main" id="{A6B9C4C3-5799-D0ED-70C3-12E353BC432B}"/>
              </a:ext>
            </a:extLst>
          </p:cNvPr>
          <p:cNvSpPr/>
          <p:nvPr/>
        </p:nvSpPr>
        <p:spPr>
          <a:xfrm>
            <a:off x="5631612" y="3082506"/>
            <a:ext cx="609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65411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8B92D-8C9B-3311-9A2B-DB4E96223C9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B5D3C9-5D47-6C38-BDCC-6B081877D44D}"/>
              </a:ext>
            </a:extLst>
          </p:cNvPr>
          <p:cNvSpPr>
            <a:spLocks noGrp="1"/>
          </p:cNvSpPr>
          <p:nvPr>
            <p:ph idx="1"/>
          </p:nvPr>
        </p:nvSpPr>
        <p:spPr>
          <a:xfrm>
            <a:off x="457200" y="1330234"/>
            <a:ext cx="8229600" cy="4471416"/>
          </a:xfrm>
        </p:spPr>
        <p:txBody>
          <a:bodyPr>
            <a:normAutofit/>
          </a:bodyPr>
          <a:lstStyle/>
          <a:p>
            <a:r>
              <a:rPr lang="es-419" b="1" dirty="0">
                <a:solidFill>
                  <a:schemeClr val="tx1"/>
                </a:solidFill>
              </a:rPr>
              <a:t>Todas las aplicaciones</a:t>
            </a:r>
            <a:endParaRPr lang="es-419" dirty="0">
              <a:solidFill>
                <a:schemeClr val="tx1"/>
              </a:solidFill>
            </a:endParaRPr>
          </a:p>
        </p:txBody>
      </p:sp>
      <p:sp>
        <p:nvSpPr>
          <p:cNvPr id="3" name="Title 2">
            <a:extLst>
              <a:ext uri="{FF2B5EF4-FFF2-40B4-BE49-F238E27FC236}">
                <a16:creationId xmlns:a16="http://schemas.microsoft.com/office/drawing/2014/main" id="{53DC9D4C-4AEB-2363-02D8-164187C6E168}"/>
              </a:ext>
            </a:extLst>
          </p:cNvPr>
          <p:cNvSpPr>
            <a:spLocks noGrp="1"/>
          </p:cNvSpPr>
          <p:nvPr>
            <p:ph type="title"/>
          </p:nvPr>
        </p:nvSpPr>
        <p:spPr>
          <a:xfrm>
            <a:off x="457200" y="609600"/>
            <a:ext cx="8229600" cy="1066800"/>
          </a:xfrm>
        </p:spPr>
        <p:txBody>
          <a:bodyPr anchor="t">
            <a:normAutofit/>
          </a:bodyPr>
          <a:lstStyle/>
          <a:p>
            <a:r>
              <a:rPr lang="es-419" sz="2800" spc="-70" dirty="0"/>
              <a:t>Trabajar desde el escritorio: Menú de inicio (continuación)</a:t>
            </a:r>
          </a:p>
        </p:txBody>
      </p:sp>
      <p:sp>
        <p:nvSpPr>
          <p:cNvPr id="6" name="Slide Number Placeholder 5">
            <a:extLst>
              <a:ext uri="{FF2B5EF4-FFF2-40B4-BE49-F238E27FC236}">
                <a16:creationId xmlns:a16="http://schemas.microsoft.com/office/drawing/2014/main" id="{79B09EFD-45C1-D2E0-BE56-131324A33791}"/>
              </a:ext>
            </a:extLst>
          </p:cNvPr>
          <p:cNvSpPr>
            <a:spLocks noGrp="1"/>
          </p:cNvSpPr>
          <p:nvPr>
            <p:ph type="sldNum" sz="quarter" idx="12"/>
          </p:nvPr>
        </p:nvSpPr>
        <p:spPr/>
        <p:txBody>
          <a:bodyPr/>
          <a:lstStyle/>
          <a:p>
            <a:fld id="{D852D4E8-E283-404D-80D7-3AF63315721A}" type="slidenum">
              <a:rPr lang="en-US" smtClean="0"/>
              <a:t>28</a:t>
            </a:fld>
            <a:endParaRPr lang="es-419"/>
          </a:p>
        </p:txBody>
      </p:sp>
      <p:pic>
        <p:nvPicPr>
          <p:cNvPr id="7" name="Picture 6" descr="A screenshot of a computer&#10;&#10;Description automatically generated">
            <a:extLst>
              <a:ext uri="{FF2B5EF4-FFF2-40B4-BE49-F238E27FC236}">
                <a16:creationId xmlns:a16="http://schemas.microsoft.com/office/drawing/2014/main" id="{E83376C7-6400-F94A-A8DD-C16F4DC6B7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Tree>
    <p:extLst>
      <p:ext uri="{BB962C8B-B14F-4D97-AF65-F5344CB8AC3E}">
        <p14:creationId xmlns:p14="http://schemas.microsoft.com/office/powerpoint/2010/main" val="1719935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2556A-8FDE-181D-F0C1-65C939AFD4E1}"/>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13360C4-DB32-DC8C-98C5-542388F30836}"/>
              </a:ext>
            </a:extLst>
          </p:cNvPr>
          <p:cNvSpPr>
            <a:spLocks noGrp="1"/>
          </p:cNvSpPr>
          <p:nvPr>
            <p:ph type="sldNum" sz="quarter" idx="12"/>
          </p:nvPr>
        </p:nvSpPr>
        <p:spPr/>
        <p:txBody>
          <a:bodyPr/>
          <a:lstStyle/>
          <a:p>
            <a:fld id="{D852D4E8-E283-404D-80D7-3AF63315721A}" type="slidenum">
              <a:rPr lang="en-US" smtClean="0"/>
              <a:t>29</a:t>
            </a:fld>
            <a:endParaRPr lang="es-419"/>
          </a:p>
        </p:txBody>
      </p:sp>
      <p:pic>
        <p:nvPicPr>
          <p:cNvPr id="5" name="Picture 4" descr="A screenshot of a computer&#10;&#10;Description automatically generated">
            <a:extLst>
              <a:ext uri="{FF2B5EF4-FFF2-40B4-BE49-F238E27FC236}">
                <a16:creationId xmlns:a16="http://schemas.microsoft.com/office/drawing/2014/main" id="{BBC35728-B29A-2A44-AAAE-E731A8BCB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7" name="Title 2">
            <a:extLst>
              <a:ext uri="{FF2B5EF4-FFF2-40B4-BE49-F238E27FC236}">
                <a16:creationId xmlns:a16="http://schemas.microsoft.com/office/drawing/2014/main" id="{CC4A24A4-FA76-FE62-F3D9-04D6C1A40D27}"/>
              </a:ext>
            </a:extLst>
          </p:cNvPr>
          <p:cNvSpPr>
            <a:spLocks noGrp="1"/>
          </p:cNvSpPr>
          <p:nvPr>
            <p:ph type="title"/>
          </p:nvPr>
        </p:nvSpPr>
        <p:spPr>
          <a:xfrm>
            <a:off x="457200" y="368970"/>
            <a:ext cx="8229600" cy="1066800"/>
          </a:xfrm>
        </p:spPr>
        <p:txBody>
          <a:bodyPr/>
          <a:lstStyle/>
          <a:p>
            <a:r>
              <a:rPr lang="es-419" sz="2600" dirty="0"/>
              <a:t>Trabajar desde el escritorio: Menú de inicio (continuación)</a:t>
            </a:r>
          </a:p>
        </p:txBody>
      </p:sp>
      <p:sp>
        <p:nvSpPr>
          <p:cNvPr id="18" name="Rectangle 17">
            <a:extLst>
              <a:ext uri="{FF2B5EF4-FFF2-40B4-BE49-F238E27FC236}">
                <a16:creationId xmlns:a16="http://schemas.microsoft.com/office/drawing/2014/main" id="{58E441C0-9DAB-A251-7331-EECFB25D0926}"/>
              </a:ext>
            </a:extLst>
          </p:cNvPr>
          <p:cNvSpPr/>
          <p:nvPr/>
        </p:nvSpPr>
        <p:spPr>
          <a:xfrm>
            <a:off x="2936829" y="6217869"/>
            <a:ext cx="457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Content Placeholder 1">
            <a:extLst>
              <a:ext uri="{FF2B5EF4-FFF2-40B4-BE49-F238E27FC236}">
                <a16:creationId xmlns:a16="http://schemas.microsoft.com/office/drawing/2014/main" id="{EA0CA4C2-7CE7-2957-8943-4A885A2B7A08}"/>
              </a:ext>
            </a:extLst>
          </p:cNvPr>
          <p:cNvSpPr>
            <a:spLocks noGrp="1"/>
          </p:cNvSpPr>
          <p:nvPr>
            <p:ph idx="1"/>
          </p:nvPr>
        </p:nvSpPr>
        <p:spPr>
          <a:xfrm>
            <a:off x="457200" y="1235908"/>
            <a:ext cx="8229600" cy="4325112"/>
          </a:xfrm>
        </p:spPr>
        <p:txBody>
          <a:bodyPr>
            <a:normAutofit/>
          </a:bodyPr>
          <a:lstStyle/>
          <a:p>
            <a:r>
              <a:rPr lang="es-419" b="1" dirty="0">
                <a:solidFill>
                  <a:schemeClr val="tx1"/>
                </a:solidFill>
              </a:rPr>
              <a:t>Cerrar</a:t>
            </a:r>
            <a:endParaRPr lang="es-419" dirty="0">
              <a:solidFill>
                <a:schemeClr val="tx1"/>
              </a:solidFill>
            </a:endParaRPr>
          </a:p>
        </p:txBody>
      </p:sp>
    </p:spTree>
    <p:extLst>
      <p:ext uri="{BB962C8B-B14F-4D97-AF65-F5344CB8AC3E}">
        <p14:creationId xmlns:p14="http://schemas.microsoft.com/office/powerpoint/2010/main" val="114668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s-419" b="1" dirty="0"/>
          </a:p>
          <a:p>
            <a:r>
              <a:rPr lang="es-419" b="1" dirty="0"/>
              <a:t>Introducción </a:t>
            </a:r>
            <a:endParaRPr lang="es-419" dirty="0"/>
          </a:p>
          <a:p>
            <a:pPr lvl="1"/>
            <a:r>
              <a:rPr lang="es-419" sz="2100" dirty="0"/>
              <a:t>Aprender sobre los sistemas operativos</a:t>
            </a:r>
          </a:p>
          <a:p>
            <a:r>
              <a:rPr lang="es-419" b="1" dirty="0"/>
              <a:t>Desarrollo de habilidades</a:t>
            </a:r>
          </a:p>
          <a:p>
            <a:pPr lvl="1"/>
            <a:r>
              <a:rPr lang="es-419" sz="2100" dirty="0"/>
              <a:t>Buscar y navegar por el escritorio</a:t>
            </a:r>
          </a:p>
          <a:p>
            <a:pPr lvl="1"/>
            <a:r>
              <a:rPr lang="es-419" sz="2100" dirty="0"/>
              <a:t>Buscar y organizar los archivos y las carpetas</a:t>
            </a:r>
          </a:p>
          <a:p>
            <a:pPr lvl="1"/>
            <a:r>
              <a:rPr lang="es-419" sz="2100" dirty="0"/>
              <a:t>Administrar las ventanas de una aplicación</a:t>
            </a:r>
          </a:p>
          <a:p>
            <a:pPr lvl="1"/>
            <a:r>
              <a:rPr lang="es-419" sz="2100" dirty="0"/>
              <a:t>Guardar y cerrar archivos</a:t>
            </a:r>
          </a:p>
          <a:p>
            <a:pPr lvl="1"/>
            <a:r>
              <a:rPr lang="es-419" sz="2100" dirty="0"/>
              <a:t>Eliminar archivos</a:t>
            </a:r>
          </a:p>
          <a:p>
            <a:r>
              <a:rPr lang="es-419" b="1" dirty="0"/>
              <a:t>Consejos para usar una PC </a:t>
            </a:r>
          </a:p>
          <a:p>
            <a:r>
              <a:rPr lang="es-419" b="1" dirty="0"/>
              <a:t>Práctica</a:t>
            </a:r>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3</a:t>
            </a:fld>
            <a:endParaRPr lang="es-419"/>
          </a:p>
        </p:txBody>
      </p:sp>
      <p:sp>
        <p:nvSpPr>
          <p:cNvPr id="7" name="Title 2">
            <a:extLst>
              <a:ext uri="{FF2B5EF4-FFF2-40B4-BE49-F238E27FC236}">
                <a16:creationId xmlns:a16="http://schemas.microsoft.com/office/drawing/2014/main" id="{7B0FE126-0447-2222-6385-9685AB29BE15}"/>
              </a:ext>
            </a:extLst>
          </p:cNvPr>
          <p:cNvSpPr>
            <a:spLocks noGrp="1"/>
          </p:cNvSpPr>
          <p:nvPr>
            <p:ph type="title"/>
          </p:nvPr>
        </p:nvSpPr>
        <p:spPr>
          <a:xfrm>
            <a:off x="459475" y="757364"/>
            <a:ext cx="8229600" cy="1066800"/>
          </a:xfrm>
        </p:spPr>
        <p:txBody>
          <a:bodyPr/>
          <a:lstStyle/>
          <a:p>
            <a:r>
              <a:rPr lang="es-419" dirty="0"/>
              <a:t>Agenda de hoy</a:t>
            </a:r>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2C27A-7BB2-5ADA-7206-0CFEA87041F5}"/>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CDE22E-6C46-D63A-0FB4-7195945FB42E}"/>
              </a:ext>
            </a:extLst>
          </p:cNvPr>
          <p:cNvSpPr>
            <a:spLocks noGrp="1"/>
          </p:cNvSpPr>
          <p:nvPr>
            <p:ph type="sldNum" sz="quarter" idx="12"/>
          </p:nvPr>
        </p:nvSpPr>
        <p:spPr/>
        <p:txBody>
          <a:bodyPr/>
          <a:lstStyle/>
          <a:p>
            <a:fld id="{D852D4E8-E283-404D-80D7-3AF63315721A}" type="slidenum">
              <a:rPr lang="en-US" smtClean="0"/>
              <a:t>30</a:t>
            </a:fld>
            <a:endParaRPr lang="es-419"/>
          </a:p>
        </p:txBody>
      </p:sp>
      <p:sp>
        <p:nvSpPr>
          <p:cNvPr id="17" name="Title 2">
            <a:extLst>
              <a:ext uri="{FF2B5EF4-FFF2-40B4-BE49-F238E27FC236}">
                <a16:creationId xmlns:a16="http://schemas.microsoft.com/office/drawing/2014/main" id="{15A824C3-7403-608C-EE0B-FAB366702310}"/>
              </a:ext>
            </a:extLst>
          </p:cNvPr>
          <p:cNvSpPr>
            <a:spLocks noGrp="1"/>
          </p:cNvSpPr>
          <p:nvPr>
            <p:ph type="title"/>
          </p:nvPr>
        </p:nvSpPr>
        <p:spPr>
          <a:xfrm>
            <a:off x="457200" y="609600"/>
            <a:ext cx="8229600" cy="1066800"/>
          </a:xfrm>
        </p:spPr>
        <p:txBody>
          <a:bodyPr anchor="t">
            <a:normAutofit/>
          </a:bodyPr>
          <a:lstStyle/>
          <a:p>
            <a:r>
              <a:rPr lang="es-419" sz="2800" spc="-70" dirty="0"/>
              <a:t>Trabajar desde el escritorio: Menú de inicio (continuación)</a:t>
            </a:r>
          </a:p>
        </p:txBody>
      </p:sp>
      <p:pic>
        <p:nvPicPr>
          <p:cNvPr id="2" name="Picture 1" descr="Windows 11 desktop.">
            <a:extLst>
              <a:ext uri="{FF2B5EF4-FFF2-40B4-BE49-F238E27FC236}">
                <a16:creationId xmlns:a16="http://schemas.microsoft.com/office/drawing/2014/main" id="{2E89D9FD-D1AF-C6AC-C6C7-BE55DAF6E7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4" name="Content Placeholder 1">
            <a:extLst>
              <a:ext uri="{FF2B5EF4-FFF2-40B4-BE49-F238E27FC236}">
                <a16:creationId xmlns:a16="http://schemas.microsoft.com/office/drawing/2014/main" id="{73DD767A-DB62-4698-8277-838F51EA5737}"/>
              </a:ext>
            </a:extLst>
          </p:cNvPr>
          <p:cNvSpPr>
            <a:spLocks noGrp="1"/>
          </p:cNvSpPr>
          <p:nvPr>
            <p:ph idx="1"/>
          </p:nvPr>
        </p:nvSpPr>
        <p:spPr>
          <a:xfrm>
            <a:off x="457200" y="1327571"/>
            <a:ext cx="8229600" cy="4474079"/>
          </a:xfrm>
        </p:spPr>
        <p:txBody>
          <a:bodyPr>
            <a:normAutofit/>
          </a:bodyPr>
          <a:lstStyle/>
          <a:p>
            <a:r>
              <a:rPr lang="es-419" b="1" dirty="0">
                <a:solidFill>
                  <a:schemeClr val="tx1"/>
                </a:solidFill>
              </a:rPr>
              <a:t>Cerrar</a:t>
            </a:r>
            <a:endParaRPr lang="es-419" dirty="0">
              <a:solidFill>
                <a:schemeClr val="tx1"/>
              </a:solidFill>
            </a:endParaRPr>
          </a:p>
        </p:txBody>
      </p:sp>
    </p:spTree>
    <p:extLst>
      <p:ext uri="{BB962C8B-B14F-4D97-AF65-F5344CB8AC3E}">
        <p14:creationId xmlns:p14="http://schemas.microsoft.com/office/powerpoint/2010/main" val="137037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03D91-C127-05A7-BA24-C021C2F1259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A16182F-C66D-0700-6A55-F968F32B6F99}"/>
              </a:ext>
            </a:extLst>
          </p:cNvPr>
          <p:cNvSpPr>
            <a:spLocks noGrp="1"/>
          </p:cNvSpPr>
          <p:nvPr>
            <p:ph type="title"/>
          </p:nvPr>
        </p:nvSpPr>
        <p:spPr>
          <a:xfrm>
            <a:off x="457200" y="609600"/>
            <a:ext cx="8229600" cy="1066800"/>
          </a:xfrm>
        </p:spPr>
        <p:txBody>
          <a:bodyPr anchor="t">
            <a:normAutofit/>
          </a:bodyPr>
          <a:lstStyle/>
          <a:p>
            <a:r>
              <a:rPr lang="es-419" sz="2800" spc="-70" dirty="0"/>
              <a:t>Trabajar desde el escritorio</a:t>
            </a:r>
          </a:p>
        </p:txBody>
      </p:sp>
      <p:sp>
        <p:nvSpPr>
          <p:cNvPr id="6" name="Slide Number Placeholder 5">
            <a:extLst>
              <a:ext uri="{FF2B5EF4-FFF2-40B4-BE49-F238E27FC236}">
                <a16:creationId xmlns:a16="http://schemas.microsoft.com/office/drawing/2014/main" id="{9930A372-9504-4EFC-82C0-2669542B5B29}"/>
              </a:ext>
            </a:extLst>
          </p:cNvPr>
          <p:cNvSpPr>
            <a:spLocks noGrp="1"/>
          </p:cNvSpPr>
          <p:nvPr>
            <p:ph type="sldNum" sz="quarter" idx="12"/>
          </p:nvPr>
        </p:nvSpPr>
        <p:spPr/>
        <p:txBody>
          <a:bodyPr/>
          <a:lstStyle/>
          <a:p>
            <a:fld id="{D852D4E8-E283-404D-80D7-3AF63315721A}" type="slidenum">
              <a:rPr lang="en-US" smtClean="0"/>
              <a:t>31</a:t>
            </a:fld>
            <a:endParaRPr lang="es-419"/>
          </a:p>
        </p:txBody>
      </p:sp>
      <p:pic>
        <p:nvPicPr>
          <p:cNvPr id="8" name="Picture 7" descr="Windows 11 desktop.">
            <a:extLst>
              <a:ext uri="{FF2B5EF4-FFF2-40B4-BE49-F238E27FC236}">
                <a16:creationId xmlns:a16="http://schemas.microsoft.com/office/drawing/2014/main" id="{840160A7-EF62-E4F5-A3CD-54AEFAD353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9" name="Rectangle 8">
            <a:extLst>
              <a:ext uri="{FF2B5EF4-FFF2-40B4-BE49-F238E27FC236}">
                <a16:creationId xmlns:a16="http://schemas.microsoft.com/office/drawing/2014/main" id="{FC29B7DE-904B-1210-0846-263AE6E8DBA5}"/>
              </a:ext>
            </a:extLst>
          </p:cNvPr>
          <p:cNvSpPr/>
          <p:nvPr/>
        </p:nvSpPr>
        <p:spPr>
          <a:xfrm>
            <a:off x="2907588" y="6247110"/>
            <a:ext cx="457200" cy="28307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10" name="Straight Connector 9">
            <a:extLst>
              <a:ext uri="{FF2B5EF4-FFF2-40B4-BE49-F238E27FC236}">
                <a16:creationId xmlns:a16="http://schemas.microsoft.com/office/drawing/2014/main" id="{3E3EEE25-3EA8-1F3E-B080-F3D74EFFC413}"/>
              </a:ext>
            </a:extLst>
          </p:cNvPr>
          <p:cNvCxnSpPr>
            <a:cxnSpLocks/>
          </p:cNvCxnSpPr>
          <p:nvPr/>
        </p:nvCxnSpPr>
        <p:spPr>
          <a:xfrm flipV="1">
            <a:off x="3162300" y="5239722"/>
            <a:ext cx="0" cy="89535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373F6D6C-D821-B98F-D546-A9FDF34030CC}"/>
              </a:ext>
            </a:extLst>
          </p:cNvPr>
          <p:cNvSpPr>
            <a:spLocks noGrp="1"/>
          </p:cNvSpPr>
          <p:nvPr>
            <p:ph idx="1"/>
          </p:nvPr>
        </p:nvSpPr>
        <p:spPr>
          <a:xfrm>
            <a:off x="457200" y="1327570"/>
            <a:ext cx="8229600" cy="4474079"/>
          </a:xfrm>
        </p:spPr>
        <p:txBody>
          <a:bodyPr>
            <a:normAutofit/>
          </a:bodyPr>
          <a:lstStyle/>
          <a:p>
            <a:r>
              <a:rPr lang="es-419" b="1" dirty="0">
                <a:solidFill>
                  <a:schemeClr val="tx1"/>
                </a:solidFill>
              </a:rPr>
              <a:t>Añadir aplicaciones a la barra de tareas y el menú de inicio</a:t>
            </a:r>
            <a:endParaRPr lang="es-419" dirty="0">
              <a:solidFill>
                <a:schemeClr val="tx1"/>
              </a:solidFill>
            </a:endParaRPr>
          </a:p>
        </p:txBody>
      </p:sp>
    </p:spTree>
    <p:extLst>
      <p:ext uri="{BB962C8B-B14F-4D97-AF65-F5344CB8AC3E}">
        <p14:creationId xmlns:p14="http://schemas.microsoft.com/office/powerpoint/2010/main" val="244679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02A29-A153-ABE6-BB5C-D035988A92BF}"/>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88FB9B9-5545-8BC6-476B-75723F396965}"/>
              </a:ext>
            </a:extLst>
          </p:cNvPr>
          <p:cNvSpPr>
            <a:spLocks noGrp="1"/>
          </p:cNvSpPr>
          <p:nvPr>
            <p:ph type="sldNum" sz="quarter" idx="12"/>
          </p:nvPr>
        </p:nvSpPr>
        <p:spPr/>
        <p:txBody>
          <a:bodyPr/>
          <a:lstStyle/>
          <a:p>
            <a:fld id="{D852D4E8-E283-404D-80D7-3AF63315721A}" type="slidenum">
              <a:rPr lang="en-US" smtClean="0"/>
              <a:t>32</a:t>
            </a:fld>
            <a:endParaRPr lang="es-419"/>
          </a:p>
        </p:txBody>
      </p:sp>
      <p:pic>
        <p:nvPicPr>
          <p:cNvPr id="5" name="Picture 4" descr="A screenshot of a computer&#10;&#10;Description automatically generated">
            <a:extLst>
              <a:ext uri="{FF2B5EF4-FFF2-40B4-BE49-F238E27FC236}">
                <a16:creationId xmlns:a16="http://schemas.microsoft.com/office/drawing/2014/main" id="{4B73CAF9-F7DC-E515-E9B6-5810984A86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520" y="2057400"/>
            <a:ext cx="7959286" cy="4471416"/>
          </a:xfrm>
          <a:prstGeom prst="rect">
            <a:avLst/>
          </a:prstGeom>
        </p:spPr>
      </p:pic>
      <p:sp>
        <p:nvSpPr>
          <p:cNvPr id="18" name="Rectangle 17">
            <a:extLst>
              <a:ext uri="{FF2B5EF4-FFF2-40B4-BE49-F238E27FC236}">
                <a16:creationId xmlns:a16="http://schemas.microsoft.com/office/drawing/2014/main" id="{2DA668CC-ADE6-54FD-69E5-6C876E9DE948}"/>
              </a:ext>
            </a:extLst>
          </p:cNvPr>
          <p:cNvSpPr/>
          <p:nvPr/>
        </p:nvSpPr>
        <p:spPr>
          <a:xfrm>
            <a:off x="5762784" y="2894310"/>
            <a:ext cx="609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Title 2">
            <a:extLst>
              <a:ext uri="{FF2B5EF4-FFF2-40B4-BE49-F238E27FC236}">
                <a16:creationId xmlns:a16="http://schemas.microsoft.com/office/drawing/2014/main" id="{5B78EF99-FEA3-ABAE-EA95-11E7D5E159F8}"/>
              </a:ext>
            </a:extLst>
          </p:cNvPr>
          <p:cNvSpPr>
            <a:spLocks noGrp="1"/>
          </p:cNvSpPr>
          <p:nvPr>
            <p:ph type="title"/>
          </p:nvPr>
        </p:nvSpPr>
        <p:spPr>
          <a:xfrm>
            <a:off x="457200" y="609600"/>
            <a:ext cx="8229600" cy="1066800"/>
          </a:xfrm>
        </p:spPr>
        <p:txBody>
          <a:bodyPr anchor="t">
            <a:normAutofit/>
          </a:bodyPr>
          <a:lstStyle/>
          <a:p>
            <a:r>
              <a:rPr lang="es-419" sz="2800" spc="-70" dirty="0"/>
              <a:t>Trabajar desde el escritorio</a:t>
            </a:r>
          </a:p>
        </p:txBody>
      </p:sp>
      <p:sp>
        <p:nvSpPr>
          <p:cNvPr id="9" name="Content Placeholder 1">
            <a:extLst>
              <a:ext uri="{FF2B5EF4-FFF2-40B4-BE49-F238E27FC236}">
                <a16:creationId xmlns:a16="http://schemas.microsoft.com/office/drawing/2014/main" id="{A34E1ECC-1A54-9DF9-5513-A9ED7B558EBE}"/>
              </a:ext>
            </a:extLst>
          </p:cNvPr>
          <p:cNvSpPr>
            <a:spLocks noGrp="1"/>
          </p:cNvSpPr>
          <p:nvPr>
            <p:ph idx="1"/>
          </p:nvPr>
        </p:nvSpPr>
        <p:spPr>
          <a:xfrm>
            <a:off x="457200" y="1203158"/>
            <a:ext cx="8229600" cy="4598492"/>
          </a:xfrm>
        </p:spPr>
        <p:txBody>
          <a:bodyPr>
            <a:normAutofit/>
          </a:bodyPr>
          <a:lstStyle/>
          <a:p>
            <a:r>
              <a:rPr lang="es-419" b="1" dirty="0">
                <a:solidFill>
                  <a:schemeClr val="tx1"/>
                </a:solidFill>
              </a:rPr>
              <a:t>Añadir aplicaciones a la barra de tareas y el menú de inicio</a:t>
            </a:r>
            <a:endParaRPr lang="es-419" dirty="0">
              <a:solidFill>
                <a:schemeClr val="tx1"/>
              </a:solidFill>
            </a:endParaRPr>
          </a:p>
        </p:txBody>
      </p:sp>
    </p:spTree>
    <p:extLst>
      <p:ext uri="{BB962C8B-B14F-4D97-AF65-F5344CB8AC3E}">
        <p14:creationId xmlns:p14="http://schemas.microsoft.com/office/powerpoint/2010/main" val="73396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CD8F9-A4E7-85B9-DF62-FDA1774132D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6D883DF-31F7-7527-0ADC-08388B107D89}"/>
              </a:ext>
            </a:extLst>
          </p:cNvPr>
          <p:cNvSpPr>
            <a:spLocks noGrp="1"/>
          </p:cNvSpPr>
          <p:nvPr>
            <p:ph type="title"/>
          </p:nvPr>
        </p:nvSpPr>
        <p:spPr>
          <a:xfrm>
            <a:off x="457200" y="609600"/>
            <a:ext cx="8229600" cy="1066800"/>
          </a:xfrm>
        </p:spPr>
        <p:txBody>
          <a:bodyPr anchor="t">
            <a:normAutofit/>
          </a:bodyPr>
          <a:lstStyle/>
          <a:p>
            <a:r>
              <a:rPr lang="es-419" sz="2800" spc="-70" dirty="0"/>
              <a:t>Trabajar desde el escritorio</a:t>
            </a:r>
          </a:p>
        </p:txBody>
      </p:sp>
      <p:sp>
        <p:nvSpPr>
          <p:cNvPr id="6" name="Slide Number Placeholder 5">
            <a:extLst>
              <a:ext uri="{FF2B5EF4-FFF2-40B4-BE49-F238E27FC236}">
                <a16:creationId xmlns:a16="http://schemas.microsoft.com/office/drawing/2014/main" id="{D001E603-1A4C-A3AA-4AB6-58175F622693}"/>
              </a:ext>
            </a:extLst>
          </p:cNvPr>
          <p:cNvSpPr>
            <a:spLocks noGrp="1"/>
          </p:cNvSpPr>
          <p:nvPr>
            <p:ph type="sldNum" sz="quarter" idx="12"/>
          </p:nvPr>
        </p:nvSpPr>
        <p:spPr/>
        <p:txBody>
          <a:bodyPr/>
          <a:lstStyle/>
          <a:p>
            <a:fld id="{D852D4E8-E283-404D-80D7-3AF63315721A}" type="slidenum">
              <a:rPr lang="en-US" smtClean="0"/>
              <a:t>33</a:t>
            </a:fld>
            <a:endParaRPr lang="es-419"/>
          </a:p>
        </p:txBody>
      </p:sp>
      <p:pic>
        <p:nvPicPr>
          <p:cNvPr id="7" name="Picture 6" descr="A screenshot of a computer&#10;&#10;Description automatically generated">
            <a:extLst>
              <a:ext uri="{FF2B5EF4-FFF2-40B4-BE49-F238E27FC236}">
                <a16:creationId xmlns:a16="http://schemas.microsoft.com/office/drawing/2014/main" id="{27B01C28-16C5-E641-C01F-B52E8957B8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6773E481-7E67-FE59-ABCA-09D863EB8BF2}"/>
              </a:ext>
            </a:extLst>
          </p:cNvPr>
          <p:cNvSpPr/>
          <p:nvPr/>
        </p:nvSpPr>
        <p:spPr>
          <a:xfrm>
            <a:off x="2911098" y="3519868"/>
            <a:ext cx="2133600" cy="29957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0" name="Content Placeholder 1">
            <a:extLst>
              <a:ext uri="{FF2B5EF4-FFF2-40B4-BE49-F238E27FC236}">
                <a16:creationId xmlns:a16="http://schemas.microsoft.com/office/drawing/2014/main" id="{B3506188-B32B-6F1B-CC10-3645150071E9}"/>
              </a:ext>
            </a:extLst>
          </p:cNvPr>
          <p:cNvSpPr>
            <a:spLocks noGrp="1"/>
          </p:cNvSpPr>
          <p:nvPr>
            <p:ph idx="1"/>
          </p:nvPr>
        </p:nvSpPr>
        <p:spPr>
          <a:xfrm>
            <a:off x="457200" y="1203158"/>
            <a:ext cx="8229600" cy="4598492"/>
          </a:xfrm>
        </p:spPr>
        <p:txBody>
          <a:bodyPr vert="horz" lIns="91440" tIns="45720" rIns="91440" bIns="45720" anchor="t">
            <a:normAutofit/>
          </a:bodyPr>
          <a:lstStyle/>
          <a:p>
            <a:pPr indent="-191770"/>
            <a:r>
              <a:rPr lang="es-419" b="1" dirty="0">
                <a:solidFill>
                  <a:schemeClr val="tx1"/>
                </a:solidFill>
                <a:latin typeface="ATT Aleck Sans"/>
              </a:rPr>
              <a:t>Añadir aplicaciones a la barra de tareas </a:t>
            </a:r>
            <a:endParaRPr lang="es-419" dirty="0">
              <a:solidFill>
                <a:schemeClr val="tx1"/>
              </a:solidFill>
              <a:latin typeface="ATT Aleck Sans"/>
            </a:endParaRPr>
          </a:p>
        </p:txBody>
      </p:sp>
    </p:spTree>
    <p:extLst>
      <p:ext uri="{BB962C8B-B14F-4D97-AF65-F5344CB8AC3E}">
        <p14:creationId xmlns:p14="http://schemas.microsoft.com/office/powerpoint/2010/main" val="2947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C9688-AC3B-5959-345E-FAC9C87D5AC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60A36E3-A5B6-7E0B-2478-B32E40E23CF6}"/>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7F2E9D14-826D-B5A9-4684-071D35FD9EE0}"/>
              </a:ext>
            </a:extLst>
          </p:cNvPr>
          <p:cNvSpPr>
            <a:spLocks noGrp="1"/>
          </p:cNvSpPr>
          <p:nvPr>
            <p:ph type="sldNum" sz="quarter" idx="12"/>
          </p:nvPr>
        </p:nvSpPr>
        <p:spPr/>
        <p:txBody>
          <a:bodyPr/>
          <a:lstStyle/>
          <a:p>
            <a:fld id="{D852D4E8-E283-404D-80D7-3AF63315721A}" type="slidenum">
              <a:rPr lang="en-US" smtClean="0"/>
              <a:t>34</a:t>
            </a:fld>
            <a:endParaRPr lang="es-419"/>
          </a:p>
        </p:txBody>
      </p:sp>
      <p:pic>
        <p:nvPicPr>
          <p:cNvPr id="5" name="Picture 4" descr="A screenshot of a computer&#10;&#10;Description automatically generated">
            <a:extLst>
              <a:ext uri="{FF2B5EF4-FFF2-40B4-BE49-F238E27FC236}">
                <a16:creationId xmlns:a16="http://schemas.microsoft.com/office/drawing/2014/main" id="{D87AF473-68E8-8322-3CA9-B98E0C306C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520" y="2057400"/>
            <a:ext cx="7959286" cy="4471416"/>
          </a:xfrm>
          <a:prstGeom prst="rect">
            <a:avLst/>
          </a:prstGeom>
        </p:spPr>
      </p:pic>
      <p:sp>
        <p:nvSpPr>
          <p:cNvPr id="10" name="Rectangle 9">
            <a:extLst>
              <a:ext uri="{FF2B5EF4-FFF2-40B4-BE49-F238E27FC236}">
                <a16:creationId xmlns:a16="http://schemas.microsoft.com/office/drawing/2014/main" id="{7CE5998C-84A1-BF3A-075E-A3218914703B}"/>
              </a:ext>
            </a:extLst>
          </p:cNvPr>
          <p:cNvSpPr/>
          <p:nvPr/>
        </p:nvSpPr>
        <p:spPr>
          <a:xfrm>
            <a:off x="4770894" y="3798012"/>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4" name="Content Placeholder 1">
            <a:extLst>
              <a:ext uri="{FF2B5EF4-FFF2-40B4-BE49-F238E27FC236}">
                <a16:creationId xmlns:a16="http://schemas.microsoft.com/office/drawing/2014/main" id="{891648FA-3830-E665-18D1-A1EC586406D5}"/>
              </a:ext>
            </a:extLst>
          </p:cNvPr>
          <p:cNvSpPr>
            <a:spLocks noGrp="1"/>
          </p:cNvSpPr>
          <p:nvPr>
            <p:ph idx="1"/>
          </p:nvPr>
        </p:nvSpPr>
        <p:spPr>
          <a:xfrm>
            <a:off x="457200" y="1203158"/>
            <a:ext cx="8229600" cy="4598492"/>
          </a:xfrm>
        </p:spPr>
        <p:txBody>
          <a:bodyPr vert="horz" lIns="91440" tIns="45720" rIns="91440" bIns="45720" anchor="t">
            <a:normAutofit/>
          </a:bodyPr>
          <a:lstStyle/>
          <a:p>
            <a:pPr indent="-191770"/>
            <a:r>
              <a:rPr lang="es-419" b="1" dirty="0">
                <a:solidFill>
                  <a:schemeClr val="tx1"/>
                </a:solidFill>
                <a:latin typeface="ATT Aleck Sans"/>
              </a:rPr>
              <a:t>Añadir aplicaciones a la barra de tareas</a:t>
            </a:r>
            <a:endParaRPr lang="es-419" dirty="0">
              <a:solidFill>
                <a:schemeClr val="tx1"/>
              </a:solidFill>
              <a:latin typeface="ATT Aleck Sans"/>
            </a:endParaRPr>
          </a:p>
        </p:txBody>
      </p:sp>
    </p:spTree>
    <p:extLst>
      <p:ext uri="{BB962C8B-B14F-4D97-AF65-F5344CB8AC3E}">
        <p14:creationId xmlns:p14="http://schemas.microsoft.com/office/powerpoint/2010/main" val="173462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8E424-C41E-A678-9F23-10A670D60B9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674C30-89D2-B90D-372A-2CC295DE4F02}"/>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13DB4E0D-C1A1-C87E-CCC6-11079B8C812F}"/>
              </a:ext>
            </a:extLst>
          </p:cNvPr>
          <p:cNvSpPr>
            <a:spLocks noGrp="1"/>
          </p:cNvSpPr>
          <p:nvPr>
            <p:ph type="sldNum" sz="quarter" idx="12"/>
          </p:nvPr>
        </p:nvSpPr>
        <p:spPr/>
        <p:txBody>
          <a:bodyPr/>
          <a:lstStyle/>
          <a:p>
            <a:fld id="{D852D4E8-E283-404D-80D7-3AF63315721A}" type="slidenum">
              <a:rPr lang="en-US" smtClean="0"/>
              <a:t>35</a:t>
            </a:fld>
            <a:endParaRPr lang="es-419"/>
          </a:p>
        </p:txBody>
      </p:sp>
      <p:sp>
        <p:nvSpPr>
          <p:cNvPr id="10" name="Rectangle 9">
            <a:extLst>
              <a:ext uri="{FF2B5EF4-FFF2-40B4-BE49-F238E27FC236}">
                <a16:creationId xmlns:a16="http://schemas.microsoft.com/office/drawing/2014/main" id="{BEAAFD68-B6E3-A5C1-8D4F-4B285B8B076F}"/>
              </a:ext>
            </a:extLst>
          </p:cNvPr>
          <p:cNvSpPr/>
          <p:nvPr/>
        </p:nvSpPr>
        <p:spPr>
          <a:xfrm>
            <a:off x="4724400" y="36576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4" name="Picture 3" descr="A screenshot of a computer&#10;&#10;Description automatically generated">
            <a:extLst>
              <a:ext uri="{FF2B5EF4-FFF2-40B4-BE49-F238E27FC236}">
                <a16:creationId xmlns:a16="http://schemas.microsoft.com/office/drawing/2014/main" id="{1C3AD6C0-B632-607E-F559-A11692119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1CAC645D-7B97-47EF-286B-5B25B0DEE52B}"/>
              </a:ext>
            </a:extLst>
          </p:cNvPr>
          <p:cNvSpPr/>
          <p:nvPr/>
        </p:nvSpPr>
        <p:spPr>
          <a:xfrm>
            <a:off x="5542302" y="3819041"/>
            <a:ext cx="990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Content Placeholder 1">
            <a:extLst>
              <a:ext uri="{FF2B5EF4-FFF2-40B4-BE49-F238E27FC236}">
                <a16:creationId xmlns:a16="http://schemas.microsoft.com/office/drawing/2014/main" id="{2FBCA3FB-5F1C-D53D-23EF-5E81245F72A3}"/>
              </a:ext>
            </a:extLst>
          </p:cNvPr>
          <p:cNvSpPr>
            <a:spLocks noGrp="1"/>
          </p:cNvSpPr>
          <p:nvPr>
            <p:ph idx="1"/>
          </p:nvPr>
        </p:nvSpPr>
        <p:spPr>
          <a:xfrm>
            <a:off x="457200" y="1203158"/>
            <a:ext cx="8229600" cy="4598492"/>
          </a:xfrm>
        </p:spPr>
        <p:txBody>
          <a:bodyPr vert="horz" lIns="91440" tIns="45720" rIns="91440" bIns="45720" anchor="t">
            <a:normAutofit/>
          </a:bodyPr>
          <a:lstStyle/>
          <a:p>
            <a:pPr indent="-191770"/>
            <a:r>
              <a:rPr lang="es-419" b="1" dirty="0">
                <a:solidFill>
                  <a:schemeClr val="tx1"/>
                </a:solidFill>
                <a:latin typeface="ATT Aleck Sans"/>
              </a:rPr>
              <a:t>Añadir aplicaciones a la barra de tareas</a:t>
            </a:r>
            <a:endParaRPr lang="es-419" dirty="0">
              <a:solidFill>
                <a:schemeClr val="tx1"/>
              </a:solidFill>
              <a:latin typeface="ATT Aleck Sans"/>
            </a:endParaRPr>
          </a:p>
        </p:txBody>
      </p:sp>
    </p:spTree>
    <p:extLst>
      <p:ext uri="{BB962C8B-B14F-4D97-AF65-F5344CB8AC3E}">
        <p14:creationId xmlns:p14="http://schemas.microsoft.com/office/powerpoint/2010/main" val="208862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199B9-1760-3623-400D-D57B1F474420}"/>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D0C24E-AAFD-69AC-B9A6-6AE6038072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82D7C434-F8DA-E9BB-B5D9-5378B1344E12}"/>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A9CEA4FF-4CDE-4BAD-0A3D-2C6F4F17CBA1}"/>
              </a:ext>
            </a:extLst>
          </p:cNvPr>
          <p:cNvSpPr>
            <a:spLocks noGrp="1"/>
          </p:cNvSpPr>
          <p:nvPr>
            <p:ph type="sldNum" sz="quarter" idx="12"/>
          </p:nvPr>
        </p:nvSpPr>
        <p:spPr/>
        <p:txBody>
          <a:bodyPr/>
          <a:lstStyle/>
          <a:p>
            <a:fld id="{D852D4E8-E283-404D-80D7-3AF63315721A}" type="slidenum">
              <a:rPr lang="en-US" smtClean="0"/>
              <a:t>36</a:t>
            </a:fld>
            <a:endParaRPr lang="es-419"/>
          </a:p>
        </p:txBody>
      </p:sp>
      <p:sp>
        <p:nvSpPr>
          <p:cNvPr id="4" name="Rectangle 3">
            <a:extLst>
              <a:ext uri="{FF2B5EF4-FFF2-40B4-BE49-F238E27FC236}">
                <a16:creationId xmlns:a16="http://schemas.microsoft.com/office/drawing/2014/main" id="{51EA2218-B092-E4FE-4134-994C445F123F}"/>
              </a:ext>
            </a:extLst>
          </p:cNvPr>
          <p:cNvSpPr/>
          <p:nvPr/>
        </p:nvSpPr>
        <p:spPr>
          <a:xfrm>
            <a:off x="6274133" y="6208518"/>
            <a:ext cx="381000" cy="3048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Rectangle 7">
            <a:extLst>
              <a:ext uri="{FF2B5EF4-FFF2-40B4-BE49-F238E27FC236}">
                <a16:creationId xmlns:a16="http://schemas.microsoft.com/office/drawing/2014/main" id="{CF763634-1941-02AC-2278-D326ACC7843C}"/>
              </a:ext>
            </a:extLst>
          </p:cNvPr>
          <p:cNvSpPr/>
          <p:nvPr/>
        </p:nvSpPr>
        <p:spPr>
          <a:xfrm>
            <a:off x="2937294" y="3521629"/>
            <a:ext cx="1219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7" name="Content Placeholder 1">
            <a:extLst>
              <a:ext uri="{FF2B5EF4-FFF2-40B4-BE49-F238E27FC236}">
                <a16:creationId xmlns:a16="http://schemas.microsoft.com/office/drawing/2014/main" id="{9A3C77B7-67C8-5BD7-B0B3-14AF09536EE5}"/>
              </a:ext>
            </a:extLst>
          </p:cNvPr>
          <p:cNvSpPr>
            <a:spLocks noGrp="1"/>
          </p:cNvSpPr>
          <p:nvPr>
            <p:ph idx="1"/>
          </p:nvPr>
        </p:nvSpPr>
        <p:spPr>
          <a:xfrm>
            <a:off x="457200" y="1171074"/>
            <a:ext cx="8229600" cy="4630576"/>
          </a:xfrm>
        </p:spPr>
        <p:txBody>
          <a:bodyPr vert="horz" lIns="91440" tIns="45720" rIns="91440" bIns="45720" anchor="t">
            <a:normAutofit/>
          </a:bodyPr>
          <a:lstStyle/>
          <a:p>
            <a:pPr indent="-191770"/>
            <a:r>
              <a:rPr lang="es-419" b="1" dirty="0">
                <a:solidFill>
                  <a:schemeClr val="tx1"/>
                </a:solidFill>
                <a:latin typeface="ATT Aleck Sans"/>
              </a:rPr>
              <a:t>Añadir aplicaciones a la barra de tareas</a:t>
            </a:r>
            <a:endParaRPr lang="es-419" dirty="0">
              <a:solidFill>
                <a:schemeClr val="tx1"/>
              </a:solidFill>
              <a:latin typeface="ATT Aleck Sans"/>
            </a:endParaRPr>
          </a:p>
        </p:txBody>
      </p:sp>
    </p:spTree>
    <p:extLst>
      <p:ext uri="{BB962C8B-B14F-4D97-AF65-F5344CB8AC3E}">
        <p14:creationId xmlns:p14="http://schemas.microsoft.com/office/powerpoint/2010/main" val="424352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8E2D-466F-DDF6-4F7C-9936E43AA0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7E825E-3E7E-6991-E1D8-499CF1C2970E}"/>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52A3AEAA-5174-1C58-6B7F-C379B61BD1BB}"/>
              </a:ext>
            </a:extLst>
          </p:cNvPr>
          <p:cNvSpPr>
            <a:spLocks noGrp="1"/>
          </p:cNvSpPr>
          <p:nvPr>
            <p:ph type="sldNum" sz="quarter" idx="12"/>
          </p:nvPr>
        </p:nvSpPr>
        <p:spPr/>
        <p:txBody>
          <a:bodyPr/>
          <a:lstStyle/>
          <a:p>
            <a:fld id="{D852D4E8-E283-404D-80D7-3AF63315721A}" type="slidenum">
              <a:rPr lang="en-US" smtClean="0"/>
              <a:t>37</a:t>
            </a:fld>
            <a:endParaRPr lang="es-419"/>
          </a:p>
        </p:txBody>
      </p:sp>
      <p:pic>
        <p:nvPicPr>
          <p:cNvPr id="5" name="Picture 4" descr="A screenshot of a computer&#10;&#10;Description automatically generated">
            <a:extLst>
              <a:ext uri="{FF2B5EF4-FFF2-40B4-BE49-F238E27FC236}">
                <a16:creationId xmlns:a16="http://schemas.microsoft.com/office/drawing/2014/main" id="{BCAB7060-E06D-7F66-C0F8-655E0D648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B04A492F-2A1E-2DC7-101C-F78E1A369E35}"/>
              </a:ext>
            </a:extLst>
          </p:cNvPr>
          <p:cNvSpPr/>
          <p:nvPr/>
        </p:nvSpPr>
        <p:spPr>
          <a:xfrm>
            <a:off x="4751886" y="3595608"/>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1" name="Rectangle 10">
            <a:extLst>
              <a:ext uri="{FF2B5EF4-FFF2-40B4-BE49-F238E27FC236}">
                <a16:creationId xmlns:a16="http://schemas.microsoft.com/office/drawing/2014/main" id="{6A5583C0-4EBF-34F0-25CC-AAFC52C94DA0}"/>
              </a:ext>
            </a:extLst>
          </p:cNvPr>
          <p:cNvSpPr/>
          <p:nvPr/>
        </p:nvSpPr>
        <p:spPr>
          <a:xfrm>
            <a:off x="5779696" y="2913317"/>
            <a:ext cx="586597" cy="29570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4" name="Content Placeholder 1">
            <a:extLst>
              <a:ext uri="{FF2B5EF4-FFF2-40B4-BE49-F238E27FC236}">
                <a16:creationId xmlns:a16="http://schemas.microsoft.com/office/drawing/2014/main" id="{406F3AF9-B9B7-9859-D655-89B14D5868C7}"/>
              </a:ext>
            </a:extLst>
          </p:cNvPr>
          <p:cNvSpPr>
            <a:spLocks noGrp="1"/>
          </p:cNvSpPr>
          <p:nvPr>
            <p:ph idx="1"/>
          </p:nvPr>
        </p:nvSpPr>
        <p:spPr>
          <a:xfrm>
            <a:off x="457200" y="1203158"/>
            <a:ext cx="8229600" cy="4598492"/>
          </a:xfrm>
        </p:spPr>
        <p:txBody>
          <a:bodyPr vert="horz" lIns="91440" tIns="45720" rIns="91440" bIns="45720" anchor="t">
            <a:normAutofit/>
          </a:bodyPr>
          <a:lstStyle/>
          <a:p>
            <a:pPr indent="-191770"/>
            <a:r>
              <a:rPr lang="es-419" b="1" dirty="0">
                <a:solidFill>
                  <a:schemeClr val="tx1"/>
                </a:solidFill>
                <a:latin typeface="ATT Aleck Sans"/>
              </a:rPr>
              <a:t>Añadir aplicaciones al menú de inicio</a:t>
            </a:r>
            <a:endParaRPr lang="es-419" dirty="0">
              <a:solidFill>
                <a:schemeClr val="tx1"/>
              </a:solidFill>
              <a:latin typeface="ATT Aleck Sans"/>
            </a:endParaRPr>
          </a:p>
        </p:txBody>
      </p:sp>
    </p:spTree>
    <p:extLst>
      <p:ext uri="{BB962C8B-B14F-4D97-AF65-F5344CB8AC3E}">
        <p14:creationId xmlns:p14="http://schemas.microsoft.com/office/powerpoint/2010/main" val="22001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90D1-A54E-5742-A16A-F125677A5AA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8C4BB71-8B34-502A-557C-1AF1468F0B77}"/>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64236216-2B29-4834-6C9F-E06BFE174137}"/>
              </a:ext>
            </a:extLst>
          </p:cNvPr>
          <p:cNvSpPr>
            <a:spLocks noGrp="1"/>
          </p:cNvSpPr>
          <p:nvPr>
            <p:ph type="sldNum" sz="quarter" idx="12"/>
          </p:nvPr>
        </p:nvSpPr>
        <p:spPr/>
        <p:txBody>
          <a:bodyPr/>
          <a:lstStyle/>
          <a:p>
            <a:fld id="{D852D4E8-E283-404D-80D7-3AF63315721A}" type="slidenum">
              <a:rPr lang="en-US" smtClean="0"/>
              <a:t>38</a:t>
            </a:fld>
            <a:endParaRPr lang="es-419"/>
          </a:p>
        </p:txBody>
      </p:sp>
      <p:pic>
        <p:nvPicPr>
          <p:cNvPr id="8" name="Picture 7" descr="A screenshot of a computer&#10;&#10;Description automatically generated">
            <a:extLst>
              <a:ext uri="{FF2B5EF4-FFF2-40B4-BE49-F238E27FC236}">
                <a16:creationId xmlns:a16="http://schemas.microsoft.com/office/drawing/2014/main" id="{534A163C-6253-C551-39A5-F1A67D8436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C20D5D3D-3968-76E6-6D02-6ECE22B9D298}"/>
              </a:ext>
            </a:extLst>
          </p:cNvPr>
          <p:cNvSpPr/>
          <p:nvPr/>
        </p:nvSpPr>
        <p:spPr>
          <a:xfrm>
            <a:off x="5822196" y="4214328"/>
            <a:ext cx="685800" cy="5074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4" name="Content Placeholder 1">
            <a:extLst>
              <a:ext uri="{FF2B5EF4-FFF2-40B4-BE49-F238E27FC236}">
                <a16:creationId xmlns:a16="http://schemas.microsoft.com/office/drawing/2014/main" id="{499179C0-E04D-E7EF-9F9C-774715EF1961}"/>
              </a:ext>
            </a:extLst>
          </p:cNvPr>
          <p:cNvSpPr>
            <a:spLocks noGrp="1"/>
          </p:cNvSpPr>
          <p:nvPr>
            <p:ph idx="1"/>
          </p:nvPr>
        </p:nvSpPr>
        <p:spPr>
          <a:xfrm>
            <a:off x="457200" y="1219200"/>
            <a:ext cx="8229600" cy="4598492"/>
          </a:xfrm>
        </p:spPr>
        <p:txBody>
          <a:bodyPr vert="horz" lIns="91440" tIns="45720" rIns="91440" bIns="45720" anchor="t">
            <a:normAutofit/>
          </a:bodyPr>
          <a:lstStyle/>
          <a:p>
            <a:pPr indent="-191770"/>
            <a:r>
              <a:rPr lang="es-419" b="1" dirty="0">
                <a:solidFill>
                  <a:schemeClr val="tx1"/>
                </a:solidFill>
                <a:latin typeface="Arial"/>
                <a:cs typeface="Arial"/>
              </a:rPr>
              <a:t>Añadir aplicaciones al menú de inicio</a:t>
            </a:r>
            <a:endParaRPr lang="es-419" dirty="0">
              <a:solidFill>
                <a:schemeClr val="tx1"/>
              </a:solidFill>
              <a:latin typeface="Arial"/>
              <a:cs typeface="Arial"/>
            </a:endParaRPr>
          </a:p>
          <a:p>
            <a:pPr indent="-191770"/>
            <a:endParaRPr lang="es-419" b="1" dirty="0">
              <a:solidFill>
                <a:schemeClr val="tx1"/>
              </a:solidFill>
              <a:latin typeface="ATT Aleck Sans"/>
            </a:endParaRPr>
          </a:p>
        </p:txBody>
      </p:sp>
    </p:spTree>
    <p:extLst>
      <p:ext uri="{BB962C8B-B14F-4D97-AF65-F5344CB8AC3E}">
        <p14:creationId xmlns:p14="http://schemas.microsoft.com/office/powerpoint/2010/main" val="959346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CD1FA-1EA2-E257-14A2-45E16438F6CC}"/>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05DD93E3-37DD-2FEB-A5B2-E148CD4A72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EB16CB4A-03A5-BA18-6E31-178B40AABD2D}"/>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8E8922BE-98C3-E4E0-4CC2-CE4363B5374D}"/>
              </a:ext>
            </a:extLst>
          </p:cNvPr>
          <p:cNvSpPr>
            <a:spLocks noGrp="1"/>
          </p:cNvSpPr>
          <p:nvPr>
            <p:ph type="sldNum" sz="quarter" idx="12"/>
          </p:nvPr>
        </p:nvSpPr>
        <p:spPr/>
        <p:txBody>
          <a:bodyPr/>
          <a:lstStyle/>
          <a:p>
            <a:fld id="{D852D4E8-E283-404D-80D7-3AF63315721A}" type="slidenum">
              <a:rPr lang="en-US" smtClean="0"/>
              <a:t>39</a:t>
            </a:fld>
            <a:endParaRPr lang="es-419"/>
          </a:p>
        </p:txBody>
      </p:sp>
      <p:sp>
        <p:nvSpPr>
          <p:cNvPr id="9" name="Rectangle 8">
            <a:extLst>
              <a:ext uri="{FF2B5EF4-FFF2-40B4-BE49-F238E27FC236}">
                <a16:creationId xmlns:a16="http://schemas.microsoft.com/office/drawing/2014/main" id="{37ED061E-CAAA-7C45-7955-9F9BA743CA8D}"/>
              </a:ext>
            </a:extLst>
          </p:cNvPr>
          <p:cNvSpPr/>
          <p:nvPr/>
        </p:nvSpPr>
        <p:spPr>
          <a:xfrm>
            <a:off x="6231147" y="4681416"/>
            <a:ext cx="1143000" cy="2286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5" name="Content Placeholder 1">
            <a:extLst>
              <a:ext uri="{FF2B5EF4-FFF2-40B4-BE49-F238E27FC236}">
                <a16:creationId xmlns:a16="http://schemas.microsoft.com/office/drawing/2014/main" id="{1A33C7C5-093E-BBDD-235B-3BDBEF10E2AF}"/>
              </a:ext>
            </a:extLst>
          </p:cNvPr>
          <p:cNvSpPr>
            <a:spLocks noGrp="1"/>
          </p:cNvSpPr>
          <p:nvPr>
            <p:ph idx="1"/>
          </p:nvPr>
        </p:nvSpPr>
        <p:spPr>
          <a:xfrm>
            <a:off x="457200" y="1203158"/>
            <a:ext cx="8229600" cy="4598492"/>
          </a:xfrm>
        </p:spPr>
        <p:txBody>
          <a:bodyPr>
            <a:normAutofit/>
          </a:bodyPr>
          <a:lstStyle/>
          <a:p>
            <a:r>
              <a:rPr lang="es-419" b="1" dirty="0">
                <a:solidFill>
                  <a:schemeClr val="tx1"/>
                </a:solidFill>
              </a:rPr>
              <a:t>Eliminar aplicaciones</a:t>
            </a:r>
            <a:endParaRPr lang="es-419" dirty="0">
              <a:solidFill>
                <a:schemeClr val="tx1"/>
              </a:solidFill>
            </a:endParaRPr>
          </a:p>
        </p:txBody>
      </p:sp>
    </p:spTree>
    <p:extLst>
      <p:ext uri="{BB962C8B-B14F-4D97-AF65-F5344CB8AC3E}">
        <p14:creationId xmlns:p14="http://schemas.microsoft.com/office/powerpoint/2010/main" val="40989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s-419"/>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648317" cy="4325112"/>
          </a:xfrm>
        </p:spPr>
        <p:txBody>
          <a:bodyPr/>
          <a:lstStyle/>
          <a:p>
            <a:pPr marL="82296" indent="0">
              <a:buNone/>
            </a:pPr>
            <a:r>
              <a:rPr lang="es-419" sz="2400" dirty="0">
                <a:solidFill>
                  <a:schemeClr val="tx1"/>
                </a:solidFill>
              </a:rPr>
              <a:t>¿Qué tipo de cosas quiere hacer con </a:t>
            </a:r>
            <a:br>
              <a:rPr lang="es-419" sz="2400" dirty="0">
                <a:solidFill>
                  <a:schemeClr val="tx1"/>
                </a:solidFill>
              </a:rPr>
            </a:br>
            <a:r>
              <a:rPr lang="es-419" sz="2400" dirty="0">
                <a:solidFill>
                  <a:schemeClr val="tx1"/>
                </a:solidFill>
              </a:rPr>
              <a:t>la computadora?   </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2" name="Title 2">
            <a:extLst>
              <a:ext uri="{FF2B5EF4-FFF2-40B4-BE49-F238E27FC236}">
                <a16:creationId xmlns:a16="http://schemas.microsoft.com/office/drawing/2014/main" id="{5280142F-6A06-30D2-2DE4-050266663066}"/>
              </a:ext>
            </a:extLst>
          </p:cNvPr>
          <p:cNvSpPr>
            <a:spLocks noGrp="1"/>
          </p:cNvSpPr>
          <p:nvPr>
            <p:ph type="title"/>
          </p:nvPr>
        </p:nvSpPr>
        <p:spPr>
          <a:xfrm>
            <a:off x="459475" y="757364"/>
            <a:ext cx="8229600" cy="1066800"/>
          </a:xfrm>
        </p:spPr>
        <p:txBody>
          <a:bodyPr/>
          <a:lstStyle/>
          <a:p>
            <a:r>
              <a:rPr lang="es-419" dirty="0"/>
              <a:t>Introducción</a:t>
            </a:r>
          </a:p>
        </p:txBody>
      </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09629-2C02-546D-AEAA-48EAC38A5B6E}"/>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7A846AD3-C8F9-A9C6-53C4-3D3469B61A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6D6BCAFE-330F-B289-8CCB-3C812038E325}"/>
              </a:ext>
            </a:extLst>
          </p:cNvPr>
          <p:cNvSpPr>
            <a:spLocks noGrp="1"/>
          </p:cNvSpPr>
          <p:nvPr>
            <p:ph type="title"/>
          </p:nvPr>
        </p:nvSpPr>
        <p:spPr>
          <a:xfrm>
            <a:off x="457200" y="609600"/>
            <a:ext cx="8229600" cy="1066800"/>
          </a:xfrm>
        </p:spPr>
        <p:txBody>
          <a:bodyPr anchor="t">
            <a:normAutofit/>
          </a:bodyPr>
          <a:lstStyle/>
          <a:p>
            <a:r>
              <a:rPr lang="es-419" dirty="0"/>
              <a:t>Trabajar desde el escritorio</a:t>
            </a:r>
          </a:p>
        </p:txBody>
      </p:sp>
      <p:sp>
        <p:nvSpPr>
          <p:cNvPr id="6" name="Slide Number Placeholder 5">
            <a:extLst>
              <a:ext uri="{FF2B5EF4-FFF2-40B4-BE49-F238E27FC236}">
                <a16:creationId xmlns:a16="http://schemas.microsoft.com/office/drawing/2014/main" id="{AB07BBB1-CD84-DC4F-54F3-CF7F7EF94DFC}"/>
              </a:ext>
            </a:extLst>
          </p:cNvPr>
          <p:cNvSpPr>
            <a:spLocks noGrp="1"/>
          </p:cNvSpPr>
          <p:nvPr>
            <p:ph type="sldNum" sz="quarter" idx="12"/>
          </p:nvPr>
        </p:nvSpPr>
        <p:spPr/>
        <p:txBody>
          <a:bodyPr/>
          <a:lstStyle/>
          <a:p>
            <a:fld id="{D852D4E8-E283-404D-80D7-3AF63315721A}" type="slidenum">
              <a:rPr lang="en-US" smtClean="0"/>
              <a:t>40</a:t>
            </a:fld>
            <a:endParaRPr lang="es-419"/>
          </a:p>
        </p:txBody>
      </p:sp>
      <p:sp>
        <p:nvSpPr>
          <p:cNvPr id="9" name="Rectangle 8">
            <a:extLst>
              <a:ext uri="{FF2B5EF4-FFF2-40B4-BE49-F238E27FC236}">
                <a16:creationId xmlns:a16="http://schemas.microsoft.com/office/drawing/2014/main" id="{961227EA-EF1B-7C87-BBCA-59C655ABA3B5}"/>
              </a:ext>
            </a:extLst>
          </p:cNvPr>
          <p:cNvSpPr/>
          <p:nvPr/>
        </p:nvSpPr>
        <p:spPr>
          <a:xfrm>
            <a:off x="5943600" y="4266087"/>
            <a:ext cx="533400" cy="3550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cxnSp>
        <p:nvCxnSpPr>
          <p:cNvPr id="7" name="Straight Connector 6">
            <a:extLst>
              <a:ext uri="{FF2B5EF4-FFF2-40B4-BE49-F238E27FC236}">
                <a16:creationId xmlns:a16="http://schemas.microsoft.com/office/drawing/2014/main" id="{A66F1379-8EF5-4348-8AA4-4EC05C094851}"/>
              </a:ext>
            </a:extLst>
          </p:cNvPr>
          <p:cNvCxnSpPr>
            <a:cxnSpLocks/>
          </p:cNvCxnSpPr>
          <p:nvPr/>
        </p:nvCxnSpPr>
        <p:spPr>
          <a:xfrm flipH="1">
            <a:off x="5486400" y="4661118"/>
            <a:ext cx="609600" cy="381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4" name="Content Placeholder 1">
            <a:extLst>
              <a:ext uri="{FF2B5EF4-FFF2-40B4-BE49-F238E27FC236}">
                <a16:creationId xmlns:a16="http://schemas.microsoft.com/office/drawing/2014/main" id="{CA2F20E0-DED7-0641-E0B6-8E28136D4F79}"/>
              </a:ext>
            </a:extLst>
          </p:cNvPr>
          <p:cNvSpPr>
            <a:spLocks noGrp="1"/>
          </p:cNvSpPr>
          <p:nvPr>
            <p:ph idx="1"/>
          </p:nvPr>
        </p:nvSpPr>
        <p:spPr>
          <a:xfrm>
            <a:off x="457200" y="1187116"/>
            <a:ext cx="8229600" cy="4614534"/>
          </a:xfrm>
        </p:spPr>
        <p:txBody>
          <a:bodyPr>
            <a:normAutofit/>
          </a:bodyPr>
          <a:lstStyle/>
          <a:p>
            <a:r>
              <a:rPr lang="es-419" b="1" dirty="0">
                <a:solidFill>
                  <a:schemeClr val="tx1"/>
                </a:solidFill>
              </a:rPr>
              <a:t>Eliminar aplicaciones</a:t>
            </a:r>
            <a:endParaRPr lang="es-419" dirty="0">
              <a:solidFill>
                <a:schemeClr val="tx1"/>
              </a:solidFill>
            </a:endParaRPr>
          </a:p>
        </p:txBody>
      </p:sp>
    </p:spTree>
    <p:extLst>
      <p:ext uri="{BB962C8B-B14F-4D97-AF65-F5344CB8AC3E}">
        <p14:creationId xmlns:p14="http://schemas.microsoft.com/office/powerpoint/2010/main" val="54934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E40B3-172D-4B07-4E14-C26E8CD7995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BE9251-6636-FDFB-75D2-F5EF604FCBCB}"/>
              </a:ext>
            </a:extLst>
          </p:cNvPr>
          <p:cNvSpPr>
            <a:spLocks noGrp="1"/>
          </p:cNvSpPr>
          <p:nvPr>
            <p:ph idx="1"/>
          </p:nvPr>
        </p:nvSpPr>
        <p:spPr>
          <a:xfrm>
            <a:off x="457200" y="1639824"/>
            <a:ext cx="8229600" cy="631930"/>
          </a:xfrm>
        </p:spPr>
        <p:txBody>
          <a:bodyPr>
            <a:normAutofit fontScale="92500" lnSpcReduction="20000"/>
          </a:bodyPr>
          <a:lstStyle/>
          <a:p>
            <a:pPr marL="82296" indent="0">
              <a:buNone/>
            </a:pPr>
            <a:r>
              <a:rPr lang="es-419" b="1" dirty="0">
                <a:solidFill>
                  <a:schemeClr val="tx1"/>
                </a:solidFill>
              </a:rPr>
              <a:t>Diferentes maneras de abrir una aplicación:
</a:t>
            </a:r>
          </a:p>
        </p:txBody>
      </p:sp>
      <p:sp>
        <p:nvSpPr>
          <p:cNvPr id="3" name="Title 2">
            <a:extLst>
              <a:ext uri="{FF2B5EF4-FFF2-40B4-BE49-F238E27FC236}">
                <a16:creationId xmlns:a16="http://schemas.microsoft.com/office/drawing/2014/main" id="{A6C48D4D-EB65-37BD-7E91-A24FB53AB79A}"/>
              </a:ext>
            </a:extLst>
          </p:cNvPr>
          <p:cNvSpPr>
            <a:spLocks noGrp="1"/>
          </p:cNvSpPr>
          <p:nvPr>
            <p:ph type="title"/>
          </p:nvPr>
        </p:nvSpPr>
        <p:spPr>
          <a:xfrm>
            <a:off x="1252835" y="562651"/>
            <a:ext cx="8229600" cy="1066800"/>
          </a:xfrm>
        </p:spPr>
        <p:txBody>
          <a:bodyPr/>
          <a:lstStyle/>
          <a:p>
            <a:r>
              <a:rPr lang="es-419" dirty="0"/>
              <a:t>Trabajar desde el escritorio</a:t>
            </a:r>
          </a:p>
        </p:txBody>
      </p:sp>
      <p:sp>
        <p:nvSpPr>
          <p:cNvPr id="7" name="Slide Number Placeholder 6">
            <a:extLst>
              <a:ext uri="{FF2B5EF4-FFF2-40B4-BE49-F238E27FC236}">
                <a16:creationId xmlns:a16="http://schemas.microsoft.com/office/drawing/2014/main" id="{EDD9A6D9-F6D1-3EA4-5224-BBCAD018E060}"/>
              </a:ext>
            </a:extLst>
          </p:cNvPr>
          <p:cNvSpPr>
            <a:spLocks noGrp="1"/>
          </p:cNvSpPr>
          <p:nvPr>
            <p:ph type="sldNum" sz="quarter" idx="12"/>
          </p:nvPr>
        </p:nvSpPr>
        <p:spPr/>
        <p:txBody>
          <a:bodyPr/>
          <a:lstStyle/>
          <a:p>
            <a:fld id="{D852D4E8-E283-404D-80D7-3AF63315721A}" type="slidenum">
              <a:rPr lang="en-US" smtClean="0"/>
              <a:t>41</a:t>
            </a:fld>
            <a:endParaRPr lang="es-419"/>
          </a:p>
        </p:txBody>
      </p:sp>
      <p:grpSp>
        <p:nvGrpSpPr>
          <p:cNvPr id="4" name="Group 3">
            <a:extLst>
              <a:ext uri="{FF2B5EF4-FFF2-40B4-BE49-F238E27FC236}">
                <a16:creationId xmlns:a16="http://schemas.microsoft.com/office/drawing/2014/main" id="{4DBA8323-2A35-7E0D-322D-1047FF71AC55}"/>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20DB81AC-23C6-BE53-54B4-C2F1EBD5D7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698D036B-478A-5131-12E2-BEA4A6D182CB}"/>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effectLst/>
                  <a:latin typeface="ATT Aleck Sans" panose="020B0503020203020204"/>
                  <a:ea typeface="Times New Roman" panose="02020603050405020304" pitchFamily="18" charset="0"/>
                </a:rPr>
                <a:t>Hacer doble clic en el ícono del escritorio</a:t>
              </a:r>
              <a:r>
                <a:rPr lang="es-419" dirty="0">
                  <a:solidFill>
                    <a:schemeClr val="tx1"/>
                  </a:solidFill>
                  <a:effectLst/>
                </a:rPr>
                <a:t> </a:t>
              </a:r>
              <a:endParaRPr lang="es-419" dirty="0">
                <a:solidFill>
                  <a:schemeClr val="tx1"/>
                </a:solidFill>
              </a:endParaRPr>
            </a:p>
          </p:txBody>
        </p:sp>
      </p:grpSp>
      <p:sp>
        <p:nvSpPr>
          <p:cNvPr id="15" name="Content Placeholder 1">
            <a:extLst>
              <a:ext uri="{FF2B5EF4-FFF2-40B4-BE49-F238E27FC236}">
                <a16:creationId xmlns:a16="http://schemas.microsoft.com/office/drawing/2014/main" id="{BDBE93B9-ED33-7B88-29FB-417E010D1EC3}"/>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s-419" dirty="0">
                <a:solidFill>
                  <a:schemeClr val="tx1"/>
                </a:solidFill>
                <a:effectLst/>
                <a:latin typeface="ATT Aleck Sans" panose="020B0503020203020204"/>
                <a:ea typeface="Times New Roman" panose="02020603050405020304" pitchFamily="18" charset="0"/>
              </a:rPr>
              <a:t>  Hacer un solo clic en el ícono de la barra de tareas</a:t>
            </a:r>
            <a:endParaRPr lang="es-419" dirty="0">
              <a:solidFill>
                <a:schemeClr val="tx1"/>
              </a:solidFill>
              <a:effectLst/>
              <a:latin typeface="Times New Roman" panose="02020603050405020304" pitchFamily="18" charset="0"/>
              <a:ea typeface="Times New Roman" panose="02020603050405020304" pitchFamily="18" charset="0"/>
            </a:endParaRPr>
          </a:p>
          <a:p>
            <a:pPr marL="699516" lvl="3" indent="0">
              <a:buFont typeface="Wingdings 2" panose="05020102010507070707" pitchFamily="18" charset="2"/>
              <a:buNone/>
            </a:pPr>
            <a:endParaRPr lang="es-419" sz="2100" dirty="0">
              <a:solidFill>
                <a:schemeClr val="tx1"/>
              </a:solidFill>
            </a:endParaRPr>
          </a:p>
        </p:txBody>
      </p:sp>
      <p:pic>
        <p:nvPicPr>
          <p:cNvPr id="16" name="Picture 15">
            <a:extLst>
              <a:ext uri="{FF2B5EF4-FFF2-40B4-BE49-F238E27FC236}">
                <a16:creationId xmlns:a16="http://schemas.microsoft.com/office/drawing/2014/main" id="{2F785261-0AE7-E40D-D86E-B1E2AF1CB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460C5019-A773-5A7B-8233-F1E82F38789B}"/>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s-419" dirty="0">
                <a:solidFill>
                  <a:schemeClr val="tx1"/>
                </a:solidFill>
                <a:effectLst/>
                <a:latin typeface="ATT Aleck Sans" panose="020B0503020203020204"/>
                <a:ea typeface="Times New Roman" panose="02020603050405020304" pitchFamily="18" charset="0"/>
              </a:rPr>
              <a:t>  Hacer un solo clic en el menú de inicio</a:t>
            </a:r>
            <a:endParaRPr lang="es-419" dirty="0">
              <a:solidFill>
                <a:schemeClr val="tx1"/>
              </a:solidFill>
              <a:effectLst/>
              <a:latin typeface="Times New Roman" panose="02020603050405020304" pitchFamily="18" charset="0"/>
              <a:ea typeface="Times New Roman" panose="02020603050405020304" pitchFamily="18" charset="0"/>
            </a:endParaRPr>
          </a:p>
          <a:p>
            <a:pPr marL="699516" lvl="3" indent="0">
              <a:buFont typeface="Wingdings 2" panose="05020102010507070707" pitchFamily="18" charset="2"/>
              <a:buNone/>
            </a:pPr>
            <a:endParaRPr lang="es-419" sz="2100" dirty="0">
              <a:solidFill>
                <a:schemeClr val="tx1"/>
              </a:solidFill>
            </a:endParaRPr>
          </a:p>
        </p:txBody>
      </p:sp>
      <p:pic>
        <p:nvPicPr>
          <p:cNvPr id="18" name="Picture 17">
            <a:extLst>
              <a:ext uri="{FF2B5EF4-FFF2-40B4-BE49-F238E27FC236}">
                <a16:creationId xmlns:a16="http://schemas.microsoft.com/office/drawing/2014/main" id="{D99C5FE5-15D4-828C-4127-C057796281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57EC5924-B311-F98B-9001-7911B0402D9B}"/>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dirty="0">
                <a:solidFill>
                  <a:schemeClr val="tx1"/>
                </a:solidFill>
                <a:effectLst/>
                <a:latin typeface="ATT Aleck Sans" panose="020B0503020203020204"/>
                <a:ea typeface="Times New Roman" panose="02020603050405020304" pitchFamily="18" charset="0"/>
              </a:rPr>
              <a:t>Buscar y seleccionar desde el cuadro de búsqueda</a:t>
            </a:r>
            <a:r>
              <a:rPr lang="es-419" dirty="0">
                <a:solidFill>
                  <a:schemeClr val="tx1"/>
                </a:solidFill>
                <a:effectLst/>
              </a:rPr>
              <a:t> </a:t>
            </a:r>
            <a:endParaRPr lang="es-419" dirty="0">
              <a:solidFill>
                <a:schemeClr val="tx1"/>
              </a:solidFill>
            </a:endParaRPr>
          </a:p>
        </p:txBody>
      </p:sp>
      <p:pic>
        <p:nvPicPr>
          <p:cNvPr id="20" name="Picture 19">
            <a:extLst>
              <a:ext uri="{FF2B5EF4-FFF2-40B4-BE49-F238E27FC236}">
                <a16:creationId xmlns:a16="http://schemas.microsoft.com/office/drawing/2014/main" id="{1ACE4DC6-F624-CC4D-1C5D-2070E653A6B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pic>
        <p:nvPicPr>
          <p:cNvPr id="5" name="Google Shape;730;p37">
            <a:extLst>
              <a:ext uri="{FF2B5EF4-FFF2-40B4-BE49-F238E27FC236}">
                <a16:creationId xmlns:a16="http://schemas.microsoft.com/office/drawing/2014/main" id="{F6670BAA-1917-C427-11B9-4096EBB3B18B}"/>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406549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6965" y="1600200"/>
            <a:ext cx="7823578" cy="4324350"/>
          </a:xfrm>
        </p:spPr>
        <p:txBody>
          <a:bodyPr/>
          <a:lstStyle/>
          <a:p>
            <a:pPr marL="635000" lvl="1" indent="-325438"/>
            <a:r>
              <a:rPr lang="es-419" sz="2100" b="1" dirty="0">
                <a:solidFill>
                  <a:schemeClr val="tx1"/>
                </a:solidFill>
              </a:rPr>
              <a:t>Sistema operativo: </a:t>
            </a:r>
            <a:r>
              <a:rPr lang="es-419" sz="2100" dirty="0">
                <a:solidFill>
                  <a:schemeClr val="tx1"/>
                </a:solidFill>
              </a:rPr>
              <a:t>El software que maneja las funciones de la computadora para asegurar que todo funcione en conjunto.</a:t>
            </a:r>
          </a:p>
          <a:p>
            <a:pPr lvl="1"/>
            <a:endParaRPr lang="es-419" dirty="0">
              <a:solidFill>
                <a:schemeClr val="tx1"/>
              </a:solidFill>
            </a:endParaRPr>
          </a:p>
          <a:p>
            <a:pPr lvl="1"/>
            <a:endParaRPr lang="es-419" dirty="0">
              <a:solidFill>
                <a:schemeClr val="tx1"/>
              </a:solidFill>
            </a:endParaRPr>
          </a:p>
          <a:p>
            <a:pPr lvl="1"/>
            <a:endParaRPr lang="es-419"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s-419"/>
          </a:p>
        </p:txBody>
      </p:sp>
      <p:pic>
        <p:nvPicPr>
          <p:cNvPr id="12" name="Picture 11" descr="A computer with a black screen&#10;&#10;Description automatically generated">
            <a:extLst>
              <a:ext uri="{FF2B5EF4-FFF2-40B4-BE49-F238E27FC236}">
                <a16:creationId xmlns:a16="http://schemas.microsoft.com/office/drawing/2014/main" id="{37EBA51D-897E-1CB6-20E0-FA6292ED04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4198" y="2516949"/>
            <a:ext cx="5958327" cy="3879326"/>
          </a:xfrm>
          <a:prstGeom prst="rect">
            <a:avLst/>
          </a:prstGeom>
        </p:spPr>
      </p:pic>
      <p:pic>
        <p:nvPicPr>
          <p:cNvPr id="10" name="Picture 9" descr="A blue gears and cogs&#10;&#10;Description automatically generated">
            <a:extLst>
              <a:ext uri="{FF2B5EF4-FFF2-40B4-BE49-F238E27FC236}">
                <a16:creationId xmlns:a16="http://schemas.microsoft.com/office/drawing/2014/main" id="{FCE997CD-8107-E97B-CC1F-82521389911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19400" y="3301779"/>
            <a:ext cx="3527925" cy="1727421"/>
          </a:xfrm>
          <a:prstGeom prst="rect">
            <a:avLst/>
          </a:prstGeom>
        </p:spPr>
      </p:pic>
      <p:sp>
        <p:nvSpPr>
          <p:cNvPr id="7" name="Title 2">
            <a:extLst>
              <a:ext uri="{FF2B5EF4-FFF2-40B4-BE49-F238E27FC236}">
                <a16:creationId xmlns:a16="http://schemas.microsoft.com/office/drawing/2014/main" id="{0032967E-CE4B-725A-BAD3-E2AEE19B5634}"/>
              </a:ext>
            </a:extLst>
          </p:cNvPr>
          <p:cNvSpPr>
            <a:spLocks noGrp="1"/>
          </p:cNvSpPr>
          <p:nvPr>
            <p:ph type="title"/>
          </p:nvPr>
        </p:nvSpPr>
        <p:spPr>
          <a:xfrm>
            <a:off x="459475" y="757364"/>
            <a:ext cx="8229600" cy="1066800"/>
          </a:xfrm>
        </p:spPr>
        <p:txBody>
          <a:bodyPr/>
          <a:lstStyle/>
          <a:p>
            <a:r>
              <a:rPr lang="es-419" dirty="0"/>
              <a:t>Sistema operativo: Definición (continuación)</a:t>
            </a:r>
          </a:p>
        </p:txBody>
      </p:sp>
    </p:spTree>
    <p:extLst>
      <p:ext uri="{BB962C8B-B14F-4D97-AF65-F5344CB8AC3E}">
        <p14:creationId xmlns:p14="http://schemas.microsoft.com/office/powerpoint/2010/main" val="139560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635000" lvl="1" indent="-325438"/>
            <a:r>
              <a:rPr lang="es-419" sz="2400" b="1">
                <a:solidFill>
                  <a:schemeClr val="tx1"/>
                </a:solidFill>
              </a:rPr>
              <a:t>Sistema operativo</a:t>
            </a:r>
            <a:endParaRPr lang="es-419">
              <a:solidFill>
                <a:schemeClr val="tx1"/>
              </a:solidFill>
            </a:endParaRPr>
          </a:p>
          <a:p>
            <a:pPr lvl="1"/>
            <a:endParaRPr lang="es-419">
              <a:solidFill>
                <a:schemeClr val="tx1"/>
              </a:solidFill>
            </a:endParaRPr>
          </a:p>
          <a:p>
            <a:pPr lvl="1"/>
            <a:endParaRPr lang="es-419">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9475" y="757364"/>
            <a:ext cx="8229600" cy="1066800"/>
          </a:xfrm>
        </p:spPr>
        <p:txBody>
          <a:bodyPr/>
          <a:lstStyle/>
          <a:p>
            <a:r>
              <a:rPr lang="es-419" dirty="0"/>
              <a:t>Sistema operativo: Definición (continuación)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s-419"/>
          </a:p>
        </p:txBody>
      </p:sp>
      <p:pic>
        <p:nvPicPr>
          <p:cNvPr id="8" name="Picture 7">
            <a:extLst>
              <a:ext uri="{FF2B5EF4-FFF2-40B4-BE49-F238E27FC236}">
                <a16:creationId xmlns:a16="http://schemas.microsoft.com/office/drawing/2014/main" id="{E91ABA8A-3702-E746-BEAF-91C7034F3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371" y="1824164"/>
            <a:ext cx="7503459" cy="4500436"/>
          </a:xfrm>
          <a:prstGeom prst="rect">
            <a:avLst/>
          </a:prstGeom>
        </p:spPr>
      </p:pic>
    </p:spTree>
    <p:extLst>
      <p:ext uri="{BB962C8B-B14F-4D97-AF65-F5344CB8AC3E}">
        <p14:creationId xmlns:p14="http://schemas.microsoft.com/office/powerpoint/2010/main" val="60654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s-419"/>
          </a:p>
        </p:txBody>
      </p:sp>
      <p:pic>
        <p:nvPicPr>
          <p:cNvPr id="2" name="Picture 1" descr="A screenshot of a computer desktop&#10;&#10;Description automatically generated">
            <a:extLst>
              <a:ext uri="{FF2B5EF4-FFF2-40B4-BE49-F238E27FC236}">
                <a16:creationId xmlns:a16="http://schemas.microsoft.com/office/drawing/2014/main" id="{202DC3B3-50A8-2A34-ACAC-44CB9950F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961" y="1828800"/>
            <a:ext cx="8056077" cy="4525792"/>
          </a:xfrm>
          <a:prstGeom prst="rect">
            <a:avLst/>
          </a:prstGeom>
        </p:spPr>
      </p:pic>
      <p:sp>
        <p:nvSpPr>
          <p:cNvPr id="8" name="Title 2">
            <a:extLst>
              <a:ext uri="{FF2B5EF4-FFF2-40B4-BE49-F238E27FC236}">
                <a16:creationId xmlns:a16="http://schemas.microsoft.com/office/drawing/2014/main" id="{B807E3DB-ED7B-0DF4-34F7-5C9295C28569}"/>
              </a:ext>
            </a:extLst>
          </p:cNvPr>
          <p:cNvSpPr>
            <a:spLocks noGrp="1"/>
          </p:cNvSpPr>
          <p:nvPr>
            <p:ph type="title"/>
          </p:nvPr>
        </p:nvSpPr>
        <p:spPr>
          <a:xfrm>
            <a:off x="457200" y="609600"/>
            <a:ext cx="8229600" cy="1066800"/>
          </a:xfrm>
        </p:spPr>
        <p:txBody>
          <a:bodyPr/>
          <a:lstStyle/>
          <a:p>
            <a:r>
              <a:rPr lang="es-419" dirty="0"/>
              <a:t>Trabajar desde el escritorio</a:t>
            </a:r>
          </a:p>
        </p:txBody>
      </p:sp>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8</a:t>
            </a:fld>
            <a:endParaRPr lang="es-419"/>
          </a:p>
        </p:txBody>
      </p:sp>
      <p:pic>
        <p:nvPicPr>
          <p:cNvPr id="5" name="Picture 4">
            <a:extLst>
              <a:ext uri="{FF2B5EF4-FFF2-40B4-BE49-F238E27FC236}">
                <a16:creationId xmlns:a16="http://schemas.microsoft.com/office/drawing/2014/main" id="{98EFC762-A6D2-2241-9129-31F897E8AA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9482" y="1998697"/>
            <a:ext cx="5325035" cy="4526280"/>
          </a:xfrm>
          <a:prstGeom prst="rect">
            <a:avLst/>
          </a:prstGeom>
        </p:spPr>
      </p:pic>
      <p:sp>
        <p:nvSpPr>
          <p:cNvPr id="10" name="Title 2">
            <a:extLst>
              <a:ext uri="{FF2B5EF4-FFF2-40B4-BE49-F238E27FC236}">
                <a16:creationId xmlns:a16="http://schemas.microsoft.com/office/drawing/2014/main" id="{816C88D6-CC86-9D07-5AFC-3E5BC345F5CB}"/>
              </a:ext>
            </a:extLst>
          </p:cNvPr>
          <p:cNvSpPr>
            <a:spLocks noGrp="1"/>
          </p:cNvSpPr>
          <p:nvPr>
            <p:ph type="title"/>
          </p:nvPr>
        </p:nvSpPr>
        <p:spPr>
          <a:xfrm>
            <a:off x="457200" y="609600"/>
            <a:ext cx="8229600" cy="1066800"/>
          </a:xfrm>
        </p:spPr>
        <p:txBody>
          <a:bodyPr/>
          <a:lstStyle/>
          <a:p>
            <a:r>
              <a:rPr lang="es-419" dirty="0"/>
              <a:t>Trabajar desde el escritorio (continuación)</a:t>
            </a:r>
          </a:p>
        </p:txBody>
      </p:sp>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187116"/>
            <a:ext cx="8267700" cy="4661234"/>
          </a:xfrm>
        </p:spPr>
        <p:txBody>
          <a:bodyPr/>
          <a:lstStyle/>
          <a:p>
            <a:r>
              <a:rPr lang="es-419" b="1" dirty="0">
                <a:solidFill>
                  <a:schemeClr val="tx1"/>
                </a:solidFill>
              </a:rPr>
              <a:t>Escritorio: </a:t>
            </a:r>
            <a:r>
              <a:rPr lang="es-419" dirty="0">
                <a:solidFill>
                  <a:schemeClr val="tx1"/>
                </a:solidFill>
              </a:rPr>
              <a:t>El área de la computadora que le permite acceder a las aplicaciones, los archivos y las configuraciones. </a:t>
            </a:r>
          </a:p>
        </p:txBody>
      </p:sp>
      <p:pic>
        <p:nvPicPr>
          <p:cNvPr id="4" name="Picture 3" descr="A screenshot of a computer desktop&#10;&#10;Description automatically generated">
            <a:extLst>
              <a:ext uri="{FF2B5EF4-FFF2-40B4-BE49-F238E27FC236}">
                <a16:creationId xmlns:a16="http://schemas.microsoft.com/office/drawing/2014/main" id="{D31F0E62-3AD8-FE26-27B6-C11B5A4264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232" y="2236958"/>
            <a:ext cx="8056077" cy="4525792"/>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chor="t"/>
          <a:lstStyle/>
          <a:p>
            <a:r>
              <a:rPr lang="es-419" dirty="0"/>
              <a:t>Trabajar desde el escritorio (continuación)</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9</a:t>
            </a:fld>
            <a:endParaRPr lang="es-419"/>
          </a:p>
        </p:txBody>
      </p:sp>
      <p:sp>
        <p:nvSpPr>
          <p:cNvPr id="15" name="Rectangle 14">
            <a:extLst>
              <a:ext uri="{FF2B5EF4-FFF2-40B4-BE49-F238E27FC236}">
                <a16:creationId xmlns:a16="http://schemas.microsoft.com/office/drawing/2014/main" id="{EC13388E-25AE-BB19-BB01-A0DF44A2F3FB}"/>
              </a:ext>
            </a:extLst>
          </p:cNvPr>
          <p:cNvSpPr/>
          <p:nvPr/>
        </p:nvSpPr>
        <p:spPr>
          <a:xfrm>
            <a:off x="659622" y="2236958"/>
            <a:ext cx="8065278" cy="45257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Custom 2">
      <a:dk1>
        <a:srgbClr val="000000"/>
      </a:dk1>
      <a:lt1>
        <a:srgbClr val="FFFFFF"/>
      </a:lt1>
      <a:dk2>
        <a:srgbClr val="009FDB"/>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Custom 2">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New TechEd Theme - Basic PowerPoint" id="{EBF6C87B-479B-45DF-BCDE-BC68215B5F4A}" vid="{AD3EDA62-2FAF-4269-A490-1D1DBF2FAC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149581-1BA0-4F40-B30A-89CDF3AA3B3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2AC6FE-9392-4372-BC11-C6757B39AA79}">
  <ds:schemaRefs>
    <ds:schemaRef ds:uri="http://schemas.microsoft.com/sharepoint/v3/contenttype/forms"/>
  </ds:schemaRefs>
</ds:datastoreItem>
</file>

<file path=customXml/itemProps3.xml><?xml version="1.0" encoding="utf-8"?>
<ds:datastoreItem xmlns:ds="http://schemas.openxmlformats.org/officeDocument/2006/customXml" ds:itemID="{9A3AADE7-72E5-45D1-B88B-000D29EDA9D9}">
  <ds:schemaRefs>
    <ds:schemaRef ds:uri="208d213c-d5c7-4e55-bd96-ff72355b8008"/>
    <ds:schemaRef ds:uri="85495b2c-2a7c-4afb-86fc-936ef0f18a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3642</TotalTime>
  <Words>4256</Words>
  <Application>Microsoft Office PowerPoint</Application>
  <PresentationFormat>On-screen Show (4:3)</PresentationFormat>
  <Paragraphs>472</Paragraphs>
  <Slides>41</Slides>
  <Notes>41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41</vt:i4>
      </vt:variant>
    </vt:vector>
  </HeadingPairs>
  <TitlesOfParts>
    <vt:vector size="54" baseType="lpstr">
      <vt:lpstr>Aptos</vt:lpstr>
      <vt:lpstr>Arial</vt:lpstr>
      <vt:lpstr>Arial,Sans-Serif</vt:lpstr>
      <vt:lpstr>ATT Aleck Sans</vt:lpstr>
      <vt:lpstr>Calibri</vt:lpstr>
      <vt:lpstr>Georgia</vt:lpstr>
      <vt:lpstr>Helvetica Neue</vt:lpstr>
      <vt:lpstr>Segoe UI</vt:lpstr>
      <vt:lpstr>Segoe UI Semilight</vt:lpstr>
      <vt:lpstr>Times</vt:lpstr>
      <vt:lpstr>Times New Roman</vt:lpstr>
      <vt:lpstr>Wingdings 2</vt:lpstr>
      <vt:lpstr>New TechEd Theme - Basic PowerPoint</vt:lpstr>
      <vt:lpstr> Uso de una computadora PC (Windows 11)</vt:lpstr>
      <vt:lpstr>¡Bienvenido! </vt:lpstr>
      <vt:lpstr>Agenda de hoy</vt:lpstr>
      <vt:lpstr>Introducción</vt:lpstr>
      <vt:lpstr>Sistema operativo: Definición (continuación)</vt:lpstr>
      <vt:lpstr>Sistema operativo: Definición (continuación)</vt:lpstr>
      <vt:lpstr>Trabajar desde el escritorio</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(continuación)</vt:lpstr>
      <vt:lpstr>Trabajar desde el escritorio: Menú de inicio (continuación)</vt:lpstr>
      <vt:lpstr>Trabajar desde el escritorio</vt:lpstr>
      <vt:lpstr>Trabajar desde el escritorio: Menú de inicio (continuación)</vt:lpstr>
      <vt:lpstr>PowerPoint Presentation</vt:lpstr>
      <vt:lpstr>Trabajar desde el escritorio: Menú de inicio (continuación)</vt:lpstr>
      <vt:lpstr>Trabajar desde el escritorio: Menú de inicio (continuación)</vt:lpstr>
      <vt:lpstr>Trabajar desde el escritorio: Menú de inicio (continuación)</vt:lpstr>
      <vt:lpstr>Trabajar desde el escritorio: Menú de inicio (continuación)</vt:lpstr>
      <vt:lpstr>Trabajar desde el escritorio: Menú de inicio (continuación)</vt:lpstr>
      <vt:lpstr>Trabajar desde el escritorio: Menú de inicio (continuación)</vt:lpstr>
      <vt:lpstr>Trabajar desde el escritorio: Menú de inicio (continuación)</vt:lpstr>
      <vt:lpstr>Trabajar desde el escritorio</vt:lpstr>
      <vt:lpstr>Trabajar desde el escritorio</vt:lpstr>
      <vt:lpstr>Trabajar desde el escritorio</vt:lpstr>
      <vt:lpstr>Trabajar desde el escritorio</vt:lpstr>
      <vt:lpstr>Trabajar desde el escritorio</vt:lpstr>
      <vt:lpstr>Trabajar desde el escritorio</vt:lpstr>
      <vt:lpstr>Trabajar desde el escritorio</vt:lpstr>
      <vt:lpstr>Trabajar desde el escritorio</vt:lpstr>
      <vt:lpstr>Trabajar desde el escritorio</vt:lpstr>
      <vt:lpstr>Trabajar desde el escritorio</vt:lpstr>
      <vt:lpstr>Trabajar desde el escritorio</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Mary Clare Bietila</cp:lastModifiedBy>
  <cp:revision>160</cp:revision>
  <cp:lastPrinted>2021-08-02T19:29:03Z</cp:lastPrinted>
  <dcterms:created xsi:type="dcterms:W3CDTF">2014-06-09T21:31:51Z</dcterms:created>
  <dcterms:modified xsi:type="dcterms:W3CDTF">2025-04-08T01:10:30Z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ies>
</file>