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48"/>
  </p:notesMasterIdLst>
  <p:sldIdLst>
    <p:sldId id="257" r:id="rId2"/>
    <p:sldId id="258" r:id="rId3"/>
    <p:sldId id="363" r:id="rId4"/>
    <p:sldId id="305" r:id="rId5"/>
    <p:sldId id="367" r:id="rId6"/>
    <p:sldId id="345" r:id="rId7"/>
    <p:sldId id="347" r:id="rId8"/>
    <p:sldId id="261" r:id="rId9"/>
    <p:sldId id="298" r:id="rId10"/>
    <p:sldId id="259" r:id="rId11"/>
    <p:sldId id="312" r:id="rId12"/>
    <p:sldId id="354" r:id="rId13"/>
    <p:sldId id="313" r:id="rId14"/>
    <p:sldId id="375" r:id="rId15"/>
    <p:sldId id="377" r:id="rId16"/>
    <p:sldId id="359" r:id="rId17"/>
    <p:sldId id="378" r:id="rId18"/>
    <p:sldId id="381" r:id="rId19"/>
    <p:sldId id="382" r:id="rId20"/>
    <p:sldId id="315" r:id="rId21"/>
    <p:sldId id="317" r:id="rId22"/>
    <p:sldId id="338" r:id="rId23"/>
    <p:sldId id="321" r:id="rId24"/>
    <p:sldId id="322" r:id="rId25"/>
    <p:sldId id="326" r:id="rId26"/>
    <p:sldId id="328" r:id="rId27"/>
    <p:sldId id="329" r:id="rId28"/>
    <p:sldId id="330" r:id="rId29"/>
    <p:sldId id="335" r:id="rId30"/>
    <p:sldId id="334" r:id="rId31"/>
    <p:sldId id="336" r:id="rId32"/>
    <p:sldId id="357" r:id="rId33"/>
    <p:sldId id="339" r:id="rId34"/>
    <p:sldId id="340" r:id="rId35"/>
    <p:sldId id="351" r:id="rId36"/>
    <p:sldId id="379" r:id="rId37"/>
    <p:sldId id="380" r:id="rId38"/>
    <p:sldId id="349" r:id="rId39"/>
    <p:sldId id="350" r:id="rId40"/>
    <p:sldId id="368" r:id="rId41"/>
    <p:sldId id="369" r:id="rId42"/>
    <p:sldId id="370" r:id="rId43"/>
    <p:sldId id="364" r:id="rId44"/>
    <p:sldId id="366" r:id="rId45"/>
    <p:sldId id="365" r:id="rId46"/>
    <p:sldId id="286"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65" autoAdjust="0"/>
    <p:restoredTop sz="92014" autoAdjust="0"/>
  </p:normalViewPr>
  <p:slideViewPr>
    <p:cSldViewPr>
      <p:cViewPr varScale="1">
        <p:scale>
          <a:sx n="82" d="100"/>
          <a:sy n="82" d="100"/>
        </p:scale>
        <p:origin x="1650" y="96"/>
      </p:cViewPr>
      <p:guideLst>
        <p:guide orient="horz" pos="2160"/>
        <p:guide pos="2880"/>
      </p:guideLst>
    </p:cSldViewPr>
  </p:slideViewPr>
  <p:outlineViewPr>
    <p:cViewPr>
      <p:scale>
        <a:sx n="33" d="100"/>
        <a:sy n="33" d="100"/>
      </p:scale>
      <p:origin x="0" y="4017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0332D3-350F-410A-AAB9-883915ACEE77}" type="datetimeFigureOut">
              <a:rPr lang="en-US" smtClean="0"/>
              <a:t>11/13/2017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963308-8364-4E1D-8314-D6A0EAF5EF03}" type="slidenum">
              <a:rPr lang="en-US" smtClean="0"/>
              <a:t>‹#›</a:t>
            </a:fld>
            <a:endParaRPr lang="en-US"/>
          </a:p>
        </p:txBody>
      </p:sp>
    </p:spTree>
    <p:extLst>
      <p:ext uri="{BB962C8B-B14F-4D97-AF65-F5344CB8AC3E}">
        <p14:creationId xmlns:p14="http://schemas.microsoft.com/office/powerpoint/2010/main" val="3153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Check order of slides</a:t>
            </a:r>
          </a:p>
        </p:txBody>
      </p:sp>
      <p:sp>
        <p:nvSpPr>
          <p:cNvPr id="4" name="Slide Number Placeholder 3"/>
          <p:cNvSpPr>
            <a:spLocks noGrp="1"/>
          </p:cNvSpPr>
          <p:nvPr>
            <p:ph type="sldNum" sz="quarter" idx="10"/>
          </p:nvPr>
        </p:nvSpPr>
        <p:spPr/>
        <p:txBody>
          <a:bodyPr/>
          <a:lstStyle/>
          <a:p>
            <a:fld id="{20963308-8364-4E1D-8314-D6A0EAF5EF03}" type="slidenum">
              <a:rPr lang="en-US" smtClean="0"/>
              <a:t>2</a:t>
            </a:fld>
            <a:endParaRPr lang="en-US"/>
          </a:p>
        </p:txBody>
      </p:sp>
    </p:spTree>
    <p:extLst>
      <p:ext uri="{BB962C8B-B14F-4D97-AF65-F5344CB8AC3E}">
        <p14:creationId xmlns:p14="http://schemas.microsoft.com/office/powerpoint/2010/main" val="21397059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Speaker</a:t>
            </a:r>
            <a:r>
              <a:rPr lang="en-US" baseline="0" dirty="0"/>
              <a:t> Note: When you ship an item, it’s useful to purchase tracking.  This proves you shipped the item.  After the item is shipped share it with the customer by clicking on add tracking number and filling out the form.</a:t>
            </a:r>
          </a:p>
          <a:p>
            <a:endParaRPr lang="en-US" dirty="0"/>
          </a:p>
        </p:txBody>
      </p:sp>
      <p:sp>
        <p:nvSpPr>
          <p:cNvPr id="4" name="Slide Number Placeholder 3"/>
          <p:cNvSpPr>
            <a:spLocks noGrp="1"/>
          </p:cNvSpPr>
          <p:nvPr>
            <p:ph type="sldNum" sz="quarter" idx="10"/>
          </p:nvPr>
        </p:nvSpPr>
        <p:spPr/>
        <p:txBody>
          <a:bodyPr/>
          <a:lstStyle/>
          <a:p>
            <a:fld id="{20963308-8364-4E1D-8314-D6A0EAF5EF03}" type="slidenum">
              <a:rPr lang="en-US" smtClean="0"/>
              <a:t>27</a:t>
            </a:fld>
            <a:endParaRPr lang="en-US"/>
          </a:p>
        </p:txBody>
      </p:sp>
    </p:spTree>
    <p:extLst>
      <p:ext uri="{BB962C8B-B14F-4D97-AF65-F5344CB8AC3E}">
        <p14:creationId xmlns:p14="http://schemas.microsoft.com/office/powerpoint/2010/main" val="29852391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Speaker Note: If the buyer does not pay within the</a:t>
            </a:r>
            <a:r>
              <a:rPr lang="en-US" baseline="0" dirty="0"/>
              <a:t> specified amount of days</a:t>
            </a:r>
            <a:r>
              <a:rPr lang="en-US" dirty="0"/>
              <a:t>, use the report this buyer option to start an unpaid case with </a:t>
            </a:r>
            <a:r>
              <a:rPr lang="en-US" dirty="0" err="1"/>
              <a:t>Ebay</a:t>
            </a:r>
            <a:r>
              <a:rPr lang="en-US" dirty="0"/>
              <a:t>. Once a case is started with </a:t>
            </a:r>
            <a:r>
              <a:rPr lang="en-US" dirty="0" err="1"/>
              <a:t>Ebay</a:t>
            </a:r>
            <a:r>
              <a:rPr lang="en-US" dirty="0"/>
              <a:t>, they will attempt to get the buyer to pay.  If the buyer does not pay in a certain period of time </a:t>
            </a:r>
            <a:r>
              <a:rPr lang="en-US" dirty="0" err="1"/>
              <a:t>Ebay</a:t>
            </a:r>
            <a:r>
              <a:rPr lang="en-US" dirty="0"/>
              <a:t> will refund you the ad cost and relist it.</a:t>
            </a:r>
          </a:p>
          <a:p>
            <a:endParaRPr lang="en-US" dirty="0"/>
          </a:p>
          <a:p>
            <a:endParaRPr lang="en-US" dirty="0"/>
          </a:p>
        </p:txBody>
      </p:sp>
      <p:sp>
        <p:nvSpPr>
          <p:cNvPr id="4" name="Slide Number Placeholder 3"/>
          <p:cNvSpPr>
            <a:spLocks noGrp="1"/>
          </p:cNvSpPr>
          <p:nvPr>
            <p:ph type="sldNum" sz="quarter" idx="10"/>
          </p:nvPr>
        </p:nvSpPr>
        <p:spPr/>
        <p:txBody>
          <a:bodyPr/>
          <a:lstStyle/>
          <a:p>
            <a:fld id="{20963308-8364-4E1D-8314-D6A0EAF5EF03}" type="slidenum">
              <a:rPr lang="en-US" smtClean="0"/>
              <a:t>28</a:t>
            </a:fld>
            <a:endParaRPr lang="en-US"/>
          </a:p>
        </p:txBody>
      </p:sp>
    </p:spTree>
    <p:extLst>
      <p:ext uri="{BB962C8B-B14F-4D97-AF65-F5344CB8AC3E}">
        <p14:creationId xmlns:p14="http://schemas.microsoft.com/office/powerpoint/2010/main" val="9239547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Personal</a:t>
            </a:r>
            <a:r>
              <a:rPr lang="en-US" baseline="0" dirty="0"/>
              <a:t> Note: As a rule of thumb I put insurance on any item worth $100 or more, but the risk is up to you.</a:t>
            </a:r>
          </a:p>
          <a:p>
            <a:endParaRPr lang="en-US" dirty="0"/>
          </a:p>
        </p:txBody>
      </p:sp>
      <p:sp>
        <p:nvSpPr>
          <p:cNvPr id="4" name="Slide Number Placeholder 3"/>
          <p:cNvSpPr>
            <a:spLocks noGrp="1"/>
          </p:cNvSpPr>
          <p:nvPr>
            <p:ph type="sldNum" sz="quarter" idx="10"/>
          </p:nvPr>
        </p:nvSpPr>
        <p:spPr/>
        <p:txBody>
          <a:bodyPr/>
          <a:lstStyle/>
          <a:p>
            <a:fld id="{20963308-8364-4E1D-8314-D6A0EAF5EF03}" type="slidenum">
              <a:rPr lang="en-US" smtClean="0"/>
              <a:t>32</a:t>
            </a:fld>
            <a:endParaRPr lang="en-US"/>
          </a:p>
        </p:txBody>
      </p:sp>
    </p:spTree>
    <p:extLst>
      <p:ext uri="{BB962C8B-B14F-4D97-AF65-F5344CB8AC3E}">
        <p14:creationId xmlns:p14="http://schemas.microsoft.com/office/powerpoint/2010/main" val="10197638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Speaker Note: Make sure to mention that this</a:t>
            </a:r>
            <a:r>
              <a:rPr lang="en-US" baseline="0" dirty="0"/>
              <a:t> is not the majority of customer interactions and to be honest about the item being listed (description, condition, price, etc.)</a:t>
            </a:r>
            <a:endParaRPr lang="en-US" dirty="0"/>
          </a:p>
        </p:txBody>
      </p:sp>
      <p:sp>
        <p:nvSpPr>
          <p:cNvPr id="4" name="Slide Number Placeholder 3"/>
          <p:cNvSpPr>
            <a:spLocks noGrp="1"/>
          </p:cNvSpPr>
          <p:nvPr>
            <p:ph type="sldNum" sz="quarter" idx="10"/>
          </p:nvPr>
        </p:nvSpPr>
        <p:spPr/>
        <p:txBody>
          <a:bodyPr/>
          <a:lstStyle/>
          <a:p>
            <a:fld id="{20963308-8364-4E1D-8314-D6A0EAF5EF03}" type="slidenum">
              <a:rPr lang="en-US" smtClean="0"/>
              <a:t>33</a:t>
            </a:fld>
            <a:endParaRPr lang="en-US"/>
          </a:p>
        </p:txBody>
      </p:sp>
    </p:spTree>
    <p:extLst>
      <p:ext uri="{BB962C8B-B14F-4D97-AF65-F5344CB8AC3E}">
        <p14:creationId xmlns:p14="http://schemas.microsoft.com/office/powerpoint/2010/main" val="8690271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Speaker Note: Make sure to mention that this</a:t>
            </a:r>
            <a:r>
              <a:rPr lang="en-US" baseline="0" dirty="0"/>
              <a:t> is not the majority of customer interactions and to be honest about the item being listed (description, condition, price, etc.)</a:t>
            </a:r>
            <a:endParaRPr lang="en-US" dirty="0"/>
          </a:p>
        </p:txBody>
      </p:sp>
      <p:sp>
        <p:nvSpPr>
          <p:cNvPr id="4" name="Slide Number Placeholder 3"/>
          <p:cNvSpPr>
            <a:spLocks noGrp="1"/>
          </p:cNvSpPr>
          <p:nvPr>
            <p:ph type="sldNum" sz="quarter" idx="10"/>
          </p:nvPr>
        </p:nvSpPr>
        <p:spPr/>
        <p:txBody>
          <a:bodyPr/>
          <a:lstStyle/>
          <a:p>
            <a:fld id="{20963308-8364-4E1D-8314-D6A0EAF5EF03}" type="slidenum">
              <a:rPr lang="en-US" smtClean="0"/>
              <a:t>43</a:t>
            </a:fld>
            <a:endParaRPr lang="en-US"/>
          </a:p>
        </p:txBody>
      </p:sp>
    </p:spTree>
    <p:extLst>
      <p:ext uri="{BB962C8B-B14F-4D97-AF65-F5344CB8AC3E}">
        <p14:creationId xmlns:p14="http://schemas.microsoft.com/office/powerpoint/2010/main" val="23946359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Additional info: It costs 30 cents more for auction style or a fixed price auction</a:t>
            </a:r>
            <a:r>
              <a:rPr lang="en-US" baseline="0" dirty="0"/>
              <a:t> if you use up your 50 free auctions.</a:t>
            </a:r>
            <a:endParaRPr lang="en-US" dirty="0"/>
          </a:p>
        </p:txBody>
      </p:sp>
      <p:sp>
        <p:nvSpPr>
          <p:cNvPr id="4" name="Slide Number Placeholder 3"/>
          <p:cNvSpPr>
            <a:spLocks noGrp="1"/>
          </p:cNvSpPr>
          <p:nvPr>
            <p:ph type="sldNum" sz="quarter" idx="10"/>
          </p:nvPr>
        </p:nvSpPr>
        <p:spPr/>
        <p:txBody>
          <a:bodyPr/>
          <a:lstStyle/>
          <a:p>
            <a:fld id="{20963308-8364-4E1D-8314-D6A0EAF5EF03}" type="slidenum">
              <a:rPr lang="en-US" smtClean="0"/>
              <a:t>4</a:t>
            </a:fld>
            <a:endParaRPr lang="en-US"/>
          </a:p>
        </p:txBody>
      </p:sp>
    </p:spTree>
    <p:extLst>
      <p:ext uri="{BB962C8B-B14F-4D97-AF65-F5344CB8AC3E}">
        <p14:creationId xmlns:p14="http://schemas.microsoft.com/office/powerpoint/2010/main" val="24171965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963308-8364-4E1D-8314-D6A0EAF5EF03}" type="slidenum">
              <a:rPr lang="en-US" smtClean="0"/>
              <a:t>5</a:t>
            </a:fld>
            <a:endParaRPr lang="en-US"/>
          </a:p>
        </p:txBody>
      </p:sp>
    </p:spTree>
    <p:extLst>
      <p:ext uri="{BB962C8B-B14F-4D97-AF65-F5344CB8AC3E}">
        <p14:creationId xmlns:p14="http://schemas.microsoft.com/office/powerpoint/2010/main" val="29747263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Speaker</a:t>
            </a:r>
            <a:r>
              <a:rPr lang="en-US" baseline="0" dirty="0"/>
              <a:t> note: This link covers the items that are unable to be listed on </a:t>
            </a:r>
            <a:r>
              <a:rPr lang="en-US" baseline="0" dirty="0" err="1"/>
              <a:t>Ebay</a:t>
            </a:r>
            <a:r>
              <a:rPr lang="en-US" baseline="0" dirty="0"/>
              <a:t>.  As a rule of thumb, if you are unsure if your item will be allowed, make sure to review the official eBay website.  </a:t>
            </a:r>
            <a:r>
              <a:rPr lang="en-US" dirty="0"/>
              <a:t>http://pages.ebay.com/help/policies/items-ov.html</a:t>
            </a:r>
          </a:p>
          <a:p>
            <a:endParaRPr lang="en-US" dirty="0"/>
          </a:p>
        </p:txBody>
      </p:sp>
      <p:sp>
        <p:nvSpPr>
          <p:cNvPr id="4" name="Slide Number Placeholder 3"/>
          <p:cNvSpPr>
            <a:spLocks noGrp="1"/>
          </p:cNvSpPr>
          <p:nvPr>
            <p:ph type="sldNum" sz="quarter" idx="10"/>
          </p:nvPr>
        </p:nvSpPr>
        <p:spPr/>
        <p:txBody>
          <a:bodyPr/>
          <a:lstStyle/>
          <a:p>
            <a:fld id="{20963308-8364-4E1D-8314-D6A0EAF5EF03}" type="slidenum">
              <a:rPr lang="en-US" smtClean="0"/>
              <a:t>6</a:t>
            </a:fld>
            <a:endParaRPr lang="en-US"/>
          </a:p>
        </p:txBody>
      </p:sp>
    </p:spTree>
    <p:extLst>
      <p:ext uri="{BB962C8B-B14F-4D97-AF65-F5344CB8AC3E}">
        <p14:creationId xmlns:p14="http://schemas.microsoft.com/office/powerpoint/2010/main" val="37295385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Speaker</a:t>
            </a:r>
            <a:r>
              <a:rPr lang="en-US" baseline="0" dirty="0"/>
              <a:t> note: This link covers the items that are unable to be listed on </a:t>
            </a:r>
            <a:r>
              <a:rPr lang="en-US" baseline="0" dirty="0" err="1"/>
              <a:t>Ebay</a:t>
            </a:r>
            <a:r>
              <a:rPr lang="en-US" baseline="0" dirty="0"/>
              <a:t>.  As a rule of thumb, if you are unsure if your item will be allowed, make sure to review the official eBay website.  </a:t>
            </a:r>
            <a:r>
              <a:rPr lang="en-US" dirty="0"/>
              <a:t>http://pages.ebay.com/help/policies/items-ov.html</a:t>
            </a:r>
          </a:p>
          <a:p>
            <a:endParaRPr lang="en-US" dirty="0"/>
          </a:p>
        </p:txBody>
      </p:sp>
      <p:sp>
        <p:nvSpPr>
          <p:cNvPr id="4" name="Slide Number Placeholder 3"/>
          <p:cNvSpPr>
            <a:spLocks noGrp="1"/>
          </p:cNvSpPr>
          <p:nvPr>
            <p:ph type="sldNum" sz="quarter" idx="10"/>
          </p:nvPr>
        </p:nvSpPr>
        <p:spPr/>
        <p:txBody>
          <a:bodyPr/>
          <a:lstStyle/>
          <a:p>
            <a:fld id="{20963308-8364-4E1D-8314-D6A0EAF5EF03}" type="slidenum">
              <a:rPr lang="en-US" smtClean="0"/>
              <a:t>7</a:t>
            </a:fld>
            <a:endParaRPr lang="en-US"/>
          </a:p>
        </p:txBody>
      </p:sp>
    </p:spTree>
    <p:extLst>
      <p:ext uri="{BB962C8B-B14F-4D97-AF65-F5344CB8AC3E}">
        <p14:creationId xmlns:p14="http://schemas.microsoft.com/office/powerpoint/2010/main" val="41721494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Speaker</a:t>
            </a:r>
            <a:r>
              <a:rPr lang="en-US" baseline="0" dirty="0"/>
              <a:t> Note: Make sure to accurately describe your item, and post quality pictures from multiple angles.  The more a customer knows about the item, the more they will bid.</a:t>
            </a:r>
          </a:p>
          <a:p>
            <a:endParaRPr lang="en-US" dirty="0"/>
          </a:p>
        </p:txBody>
      </p:sp>
      <p:sp>
        <p:nvSpPr>
          <p:cNvPr id="4" name="Slide Number Placeholder 3"/>
          <p:cNvSpPr>
            <a:spLocks noGrp="1"/>
          </p:cNvSpPr>
          <p:nvPr>
            <p:ph type="sldNum" sz="quarter" idx="10"/>
          </p:nvPr>
        </p:nvSpPr>
        <p:spPr/>
        <p:txBody>
          <a:bodyPr/>
          <a:lstStyle/>
          <a:p>
            <a:fld id="{20963308-8364-4E1D-8314-D6A0EAF5EF03}" type="slidenum">
              <a:rPr lang="en-US" smtClean="0"/>
              <a:t>13</a:t>
            </a:fld>
            <a:endParaRPr lang="en-US"/>
          </a:p>
        </p:txBody>
      </p:sp>
    </p:spTree>
    <p:extLst>
      <p:ext uri="{BB962C8B-B14F-4D97-AF65-F5344CB8AC3E}">
        <p14:creationId xmlns:p14="http://schemas.microsoft.com/office/powerpoint/2010/main" val="20979498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Speaker</a:t>
            </a:r>
            <a:r>
              <a:rPr lang="en-US" baseline="0" dirty="0"/>
              <a:t> Note: Make sure to accurately describe your item, and post quality pictures from multiple angles.  The more a customer knows about the item, the more they will bid.</a:t>
            </a:r>
          </a:p>
          <a:p>
            <a:endParaRPr lang="en-US" dirty="0"/>
          </a:p>
        </p:txBody>
      </p:sp>
      <p:sp>
        <p:nvSpPr>
          <p:cNvPr id="4" name="Slide Number Placeholder 3"/>
          <p:cNvSpPr>
            <a:spLocks noGrp="1"/>
          </p:cNvSpPr>
          <p:nvPr>
            <p:ph type="sldNum" sz="quarter" idx="10"/>
          </p:nvPr>
        </p:nvSpPr>
        <p:spPr/>
        <p:txBody>
          <a:bodyPr/>
          <a:lstStyle/>
          <a:p>
            <a:fld id="{20963308-8364-4E1D-8314-D6A0EAF5EF03}" type="slidenum">
              <a:rPr lang="en-US" smtClean="0"/>
              <a:t>14</a:t>
            </a:fld>
            <a:endParaRPr lang="en-US"/>
          </a:p>
        </p:txBody>
      </p:sp>
    </p:spTree>
    <p:extLst>
      <p:ext uri="{BB962C8B-B14F-4D97-AF65-F5344CB8AC3E}">
        <p14:creationId xmlns:p14="http://schemas.microsoft.com/office/powerpoint/2010/main" val="3651907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Speaker</a:t>
            </a:r>
            <a:r>
              <a:rPr lang="en-US" baseline="0" dirty="0"/>
              <a:t> Note: Make sure to accurately describe your item, and post quality pictures from multiple angles.  The more a customer knows about the item, the more they will bid.</a:t>
            </a:r>
          </a:p>
          <a:p>
            <a:endParaRPr lang="en-US" dirty="0"/>
          </a:p>
        </p:txBody>
      </p:sp>
      <p:sp>
        <p:nvSpPr>
          <p:cNvPr id="4" name="Slide Number Placeholder 3"/>
          <p:cNvSpPr>
            <a:spLocks noGrp="1"/>
          </p:cNvSpPr>
          <p:nvPr>
            <p:ph type="sldNum" sz="quarter" idx="10"/>
          </p:nvPr>
        </p:nvSpPr>
        <p:spPr/>
        <p:txBody>
          <a:bodyPr/>
          <a:lstStyle/>
          <a:p>
            <a:fld id="{20963308-8364-4E1D-8314-D6A0EAF5EF03}" type="slidenum">
              <a:rPr lang="en-US" smtClean="0"/>
              <a:t>15</a:t>
            </a:fld>
            <a:endParaRPr lang="en-US"/>
          </a:p>
        </p:txBody>
      </p:sp>
    </p:spTree>
    <p:extLst>
      <p:ext uri="{BB962C8B-B14F-4D97-AF65-F5344CB8AC3E}">
        <p14:creationId xmlns:p14="http://schemas.microsoft.com/office/powerpoint/2010/main" val="18928535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Speaker Note: Determine if you will offer to ship internationally</a:t>
            </a:r>
          </a:p>
        </p:txBody>
      </p:sp>
      <p:sp>
        <p:nvSpPr>
          <p:cNvPr id="4" name="Slide Number Placeholder 3"/>
          <p:cNvSpPr>
            <a:spLocks noGrp="1"/>
          </p:cNvSpPr>
          <p:nvPr>
            <p:ph type="sldNum" sz="quarter" idx="10"/>
          </p:nvPr>
        </p:nvSpPr>
        <p:spPr/>
        <p:txBody>
          <a:bodyPr/>
          <a:lstStyle/>
          <a:p>
            <a:fld id="{20963308-8364-4E1D-8314-D6A0EAF5EF03}" type="slidenum">
              <a:rPr lang="en-US" smtClean="0"/>
              <a:t>16</a:t>
            </a:fld>
            <a:endParaRPr lang="en-US"/>
          </a:p>
        </p:txBody>
      </p:sp>
    </p:spTree>
    <p:extLst>
      <p:ext uri="{BB962C8B-B14F-4D97-AF65-F5344CB8AC3E}">
        <p14:creationId xmlns:p14="http://schemas.microsoft.com/office/powerpoint/2010/main" val="7008749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6" y="3810008"/>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760" dirty="0"/>
          </a:p>
        </p:txBody>
      </p:sp>
      <p:sp>
        <p:nvSpPr>
          <p:cNvPr id="24" name="Rectangle 23"/>
          <p:cNvSpPr/>
          <p:nvPr/>
        </p:nvSpPr>
        <p:spPr>
          <a:xfrm flipV="1">
            <a:off x="5410204"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760" dirty="0"/>
          </a:p>
        </p:txBody>
      </p:sp>
      <p:sp>
        <p:nvSpPr>
          <p:cNvPr id="25" name="Rectangle 24"/>
          <p:cNvSpPr/>
          <p:nvPr/>
        </p:nvSpPr>
        <p:spPr>
          <a:xfrm flipV="1">
            <a:off x="5410204"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760" dirty="0"/>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760" dirty="0"/>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760" dirty="0"/>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760" dirty="0"/>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760" dirty="0"/>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760" dirty="0"/>
          </a:p>
        </p:txBody>
      </p:sp>
      <p:sp>
        <p:nvSpPr>
          <p:cNvPr id="10" name="Rectangle 9"/>
          <p:cNvSpPr/>
          <p:nvPr/>
        </p:nvSpPr>
        <p:spPr>
          <a:xfrm>
            <a:off x="4" y="3675533"/>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760" dirty="0"/>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760" dirty="0"/>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760" dirty="0"/>
          </a:p>
        </p:txBody>
      </p:sp>
      <p:sp>
        <p:nvSpPr>
          <p:cNvPr id="28" name="Date Placeholder 27"/>
          <p:cNvSpPr>
            <a:spLocks noGrp="1"/>
          </p:cNvSpPr>
          <p:nvPr>
            <p:ph type="dt" sz="half" idx="10"/>
          </p:nvPr>
        </p:nvSpPr>
        <p:spPr>
          <a:xfrm>
            <a:off x="6705600" y="4206240"/>
            <a:ext cx="960120" cy="457200"/>
          </a:xfrm>
        </p:spPr>
        <p:txBody>
          <a:bodyPr/>
          <a:lstStyle/>
          <a:p>
            <a:fld id="{84C0B9C2-1FBB-4B76-B92B-F15CD6467F3F}" type="datetimeFigureOut">
              <a:rPr lang="en-US" smtClean="0">
                <a:solidFill>
                  <a:srgbClr val="E3DED1">
                    <a:shade val="50000"/>
                  </a:srgbClr>
                </a:solidFill>
              </a:rPr>
              <a:pPr/>
              <a:t>11/13/2017</a:t>
            </a:fld>
            <a:endParaRPr lang="en-US">
              <a:solidFill>
                <a:srgbClr val="E3DED1">
                  <a:shade val="50000"/>
                </a:srgbClr>
              </a:solidFill>
            </a:endParaRPr>
          </a:p>
        </p:txBody>
      </p:sp>
      <p:sp>
        <p:nvSpPr>
          <p:cNvPr id="17" name="Footer Placeholder 16"/>
          <p:cNvSpPr>
            <a:spLocks noGrp="1"/>
          </p:cNvSpPr>
          <p:nvPr>
            <p:ph type="ftr" sz="quarter" idx="11"/>
          </p:nvPr>
        </p:nvSpPr>
        <p:spPr>
          <a:xfrm>
            <a:off x="5410200" y="4205288"/>
            <a:ext cx="1295400" cy="457200"/>
          </a:xfrm>
        </p:spPr>
        <p:txBody>
          <a:bodyPr/>
          <a:lstStyle/>
          <a:p>
            <a:endParaRPr lang="en-US">
              <a:solidFill>
                <a:srgbClr val="E3DED1">
                  <a:shade val="50000"/>
                </a:srgbClr>
              </a:solidFill>
            </a:endParaRPr>
          </a:p>
        </p:txBody>
      </p:sp>
      <p:sp>
        <p:nvSpPr>
          <p:cNvPr id="29" name="Slide Number Placeholder 28"/>
          <p:cNvSpPr>
            <a:spLocks noGrp="1"/>
          </p:cNvSpPr>
          <p:nvPr>
            <p:ph type="sldNum" sz="quarter" idx="12"/>
          </p:nvPr>
        </p:nvSpPr>
        <p:spPr>
          <a:xfrm>
            <a:off x="8320089" y="1136"/>
            <a:ext cx="747712" cy="365760"/>
          </a:xfrm>
        </p:spPr>
        <p:txBody>
          <a:bodyPr/>
          <a:lstStyle>
            <a:lvl1pPr algn="r">
              <a:defRPr sz="760">
                <a:solidFill>
                  <a:schemeClr val="bg1"/>
                </a:solidFill>
              </a:defRPr>
            </a:lvl1pPr>
          </a:lstStyle>
          <a:p>
            <a:fld id="{D852D4E8-E283-404D-80D7-3AF63315721A}" type="slidenum">
              <a:rPr lang="en-US" smtClean="0">
                <a:solidFill>
                  <a:srgbClr val="E3DED1">
                    <a:shade val="50000"/>
                  </a:srgbClr>
                </a:solidFill>
              </a:rPr>
              <a:pPr/>
              <a:t>‹#›</a:t>
            </a:fld>
            <a:endParaRPr lang="en-US">
              <a:solidFill>
                <a:srgbClr val="E3DED1">
                  <a:shade val="50000"/>
                </a:srgbClr>
              </a:solidFill>
            </a:endParaRPr>
          </a:p>
        </p:txBody>
      </p:sp>
      <p:sp>
        <p:nvSpPr>
          <p:cNvPr id="9" name="Subtitle 8"/>
          <p:cNvSpPr>
            <a:spLocks noGrp="1"/>
          </p:cNvSpPr>
          <p:nvPr>
            <p:ph type="subTitle" idx="1"/>
          </p:nvPr>
        </p:nvSpPr>
        <p:spPr>
          <a:xfrm>
            <a:off x="457200" y="3899938"/>
            <a:ext cx="4953000" cy="1752600"/>
          </a:xfrm>
        </p:spPr>
        <p:txBody>
          <a:bodyPr/>
          <a:lstStyle>
            <a:lvl1pPr marL="27004" indent="0" algn="l">
              <a:buNone/>
              <a:defRPr sz="1013">
                <a:solidFill>
                  <a:schemeClr val="tx2"/>
                </a:solidFill>
              </a:defRPr>
            </a:lvl1pPr>
            <a:lvl2pPr marL="192881" indent="0" algn="ctr">
              <a:buNone/>
            </a:lvl2pPr>
            <a:lvl3pPr marL="385763" indent="0" algn="ctr">
              <a:buNone/>
            </a:lvl3pPr>
            <a:lvl4pPr marL="578644" indent="0" algn="ctr">
              <a:buNone/>
            </a:lvl4pPr>
            <a:lvl5pPr marL="771525" indent="0" algn="ctr">
              <a:buNone/>
            </a:lvl5pPr>
            <a:lvl6pPr marL="964406" indent="0" algn="ctr">
              <a:buNone/>
            </a:lvl6pPr>
            <a:lvl7pPr marL="1157288" indent="0" algn="ctr">
              <a:buNone/>
            </a:lvl7pPr>
            <a:lvl8pPr marL="1350169" indent="0" algn="ctr">
              <a:buNone/>
            </a:lvl8pPr>
            <a:lvl9pPr marL="1543050" indent="0" algn="ctr">
              <a:buNone/>
            </a:lvl9pPr>
          </a:lstStyle>
          <a:p>
            <a:r>
              <a:rPr kumimoji="0" lang="en-US"/>
              <a:t>Click to edit Master subtitle style</a:t>
            </a:r>
          </a:p>
        </p:txBody>
      </p:sp>
      <p:sp>
        <p:nvSpPr>
          <p:cNvPr id="8" name="Title 7"/>
          <p:cNvSpPr>
            <a:spLocks noGrp="1"/>
          </p:cNvSpPr>
          <p:nvPr>
            <p:ph type="ctrTitle"/>
          </p:nvPr>
        </p:nvSpPr>
        <p:spPr>
          <a:xfrm>
            <a:off x="457200" y="2401895"/>
            <a:ext cx="8458200" cy="1470025"/>
          </a:xfrm>
        </p:spPr>
        <p:txBody>
          <a:bodyPr anchor="b"/>
          <a:lstStyle>
            <a:lvl1pPr>
              <a:defRPr sz="1856">
                <a:solidFill>
                  <a:schemeClr val="bg1"/>
                </a:solidFill>
              </a:defRPr>
            </a:lvl1pPr>
          </a:lstStyle>
          <a:p>
            <a:r>
              <a:rPr kumimoji="0" lang="en-US"/>
              <a:t>Click to edit Master title style</a:t>
            </a:r>
          </a:p>
        </p:txBody>
      </p:sp>
    </p:spTree>
    <p:extLst>
      <p:ext uri="{BB962C8B-B14F-4D97-AF65-F5344CB8AC3E}">
        <p14:creationId xmlns:p14="http://schemas.microsoft.com/office/powerpoint/2010/main" val="3438034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4C0B9C2-1FBB-4B76-B92B-F15CD6467F3F}" type="datetimeFigureOut">
              <a:rPr lang="en-US" smtClean="0">
                <a:solidFill>
                  <a:srgbClr val="E3DED1">
                    <a:shade val="50000"/>
                  </a:srgbClr>
                </a:solidFill>
              </a:rPr>
              <a:pPr/>
              <a:t>11/13/2017</a:t>
            </a:fld>
            <a:endParaRPr lang="en-US">
              <a:solidFill>
                <a:srgbClr val="E3DED1">
                  <a:shade val="50000"/>
                </a:srgbClr>
              </a:solidFill>
            </a:endParaRPr>
          </a:p>
        </p:txBody>
      </p:sp>
      <p:sp>
        <p:nvSpPr>
          <p:cNvPr id="5" name="Footer Placeholder 4"/>
          <p:cNvSpPr>
            <a:spLocks noGrp="1"/>
          </p:cNvSpPr>
          <p:nvPr>
            <p:ph type="ftr" sz="quarter" idx="11"/>
          </p:nvPr>
        </p:nvSpPr>
        <p:spPr/>
        <p:txBody>
          <a:bodyPr/>
          <a:lstStyle/>
          <a:p>
            <a:endParaRPr lang="en-US">
              <a:solidFill>
                <a:srgbClr val="E3DED1">
                  <a:shade val="50000"/>
                </a:srgbClr>
              </a:solidFill>
            </a:endParaRPr>
          </a:p>
        </p:txBody>
      </p:sp>
      <p:sp>
        <p:nvSpPr>
          <p:cNvPr id="6" name="Slide Number Placeholder 5"/>
          <p:cNvSpPr>
            <a:spLocks noGrp="1"/>
          </p:cNvSpPr>
          <p:nvPr>
            <p:ph type="sldNum" sz="quarter" idx="12"/>
          </p:nvPr>
        </p:nvSpPr>
        <p:spPr/>
        <p:txBody>
          <a:bodyPr/>
          <a:lstStyle/>
          <a:p>
            <a:fld id="{D852D4E8-E283-404D-80D7-3AF63315721A}" type="slidenum">
              <a:rPr lang="en-US" smtClean="0">
                <a:solidFill>
                  <a:srgbClr val="E3DED1">
                    <a:shade val="50000"/>
                  </a:srgbClr>
                </a:solidFill>
              </a:rPr>
              <a:pPr/>
              <a:t>‹#›</a:t>
            </a:fld>
            <a:endParaRPr lang="en-US">
              <a:solidFill>
                <a:srgbClr val="E3DED1">
                  <a:shade val="50000"/>
                </a:srgbClr>
              </a:solidFill>
            </a:endParaRP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 name="Title 1"/>
          <p:cNvSpPr>
            <a:spLocks noGrp="1"/>
          </p:cNvSpPr>
          <p:nvPr>
            <p:ph type="title"/>
          </p:nvPr>
        </p:nvSpPr>
        <p:spPr/>
        <p:txBody>
          <a:bodyPr/>
          <a:lstStyle/>
          <a:p>
            <a:r>
              <a:rPr kumimoji="0" lang="en-US"/>
              <a:t>Click to edit Master title style</a:t>
            </a:r>
          </a:p>
        </p:txBody>
      </p:sp>
    </p:spTree>
    <p:extLst>
      <p:ext uri="{BB962C8B-B14F-4D97-AF65-F5344CB8AC3E}">
        <p14:creationId xmlns:p14="http://schemas.microsoft.com/office/powerpoint/2010/main" val="460334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4C0B9C2-1FBB-4B76-B92B-F15CD6467F3F}" type="datetimeFigureOut">
              <a:rPr lang="en-US" smtClean="0">
                <a:solidFill>
                  <a:srgbClr val="E3DED1">
                    <a:shade val="50000"/>
                  </a:srgbClr>
                </a:solidFill>
              </a:rPr>
              <a:pPr/>
              <a:t>11/13/2017</a:t>
            </a:fld>
            <a:endParaRPr lang="en-US">
              <a:solidFill>
                <a:srgbClr val="E3DED1">
                  <a:shade val="50000"/>
                </a:srgbClr>
              </a:solidFill>
            </a:endParaRPr>
          </a:p>
        </p:txBody>
      </p:sp>
      <p:sp>
        <p:nvSpPr>
          <p:cNvPr id="5" name="Footer Placeholder 4"/>
          <p:cNvSpPr>
            <a:spLocks noGrp="1"/>
          </p:cNvSpPr>
          <p:nvPr>
            <p:ph type="ftr" sz="quarter" idx="11"/>
          </p:nvPr>
        </p:nvSpPr>
        <p:spPr/>
        <p:txBody>
          <a:bodyPr/>
          <a:lstStyle/>
          <a:p>
            <a:endParaRPr lang="en-US">
              <a:solidFill>
                <a:srgbClr val="E3DED1">
                  <a:shade val="50000"/>
                </a:srgbClr>
              </a:solidFill>
            </a:endParaRPr>
          </a:p>
        </p:txBody>
      </p:sp>
      <p:sp>
        <p:nvSpPr>
          <p:cNvPr id="6" name="Slide Number Placeholder 5"/>
          <p:cNvSpPr>
            <a:spLocks noGrp="1"/>
          </p:cNvSpPr>
          <p:nvPr>
            <p:ph type="sldNum" sz="quarter" idx="12"/>
          </p:nvPr>
        </p:nvSpPr>
        <p:spPr/>
        <p:txBody>
          <a:bodyPr/>
          <a:lstStyle/>
          <a:p>
            <a:fld id="{D852D4E8-E283-404D-80D7-3AF63315721A}" type="slidenum">
              <a:rPr lang="en-US" smtClean="0">
                <a:solidFill>
                  <a:srgbClr val="E3DED1">
                    <a:shade val="50000"/>
                  </a:srgbClr>
                </a:solidFill>
              </a:rPr>
              <a:pPr/>
              <a:t>‹#›</a:t>
            </a:fld>
            <a:endParaRPr lang="en-US">
              <a:solidFill>
                <a:srgbClr val="E3DED1">
                  <a:shade val="50000"/>
                </a:srgbClr>
              </a:solidFill>
            </a:endParaRPr>
          </a:p>
        </p:txBody>
      </p:sp>
      <p:sp>
        <p:nvSpPr>
          <p:cNvPr id="3" name="Vertical Text Placeholder 2"/>
          <p:cNvSpPr>
            <a:spLocks noGrp="1"/>
          </p:cNvSpPr>
          <p:nvPr>
            <p:ph type="body" orient="vert" idx="1"/>
          </p:nvPr>
        </p:nvSpPr>
        <p:spPr>
          <a:xfrm>
            <a:off x="457200" y="1143000"/>
            <a:ext cx="6248400" cy="544830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 name="Vertical Title 1"/>
          <p:cNvSpPr>
            <a:spLocks noGrp="1"/>
          </p:cNvSpPr>
          <p:nvPr>
            <p:ph type="title" orient="vert"/>
          </p:nvPr>
        </p:nvSpPr>
        <p:spPr>
          <a:xfrm>
            <a:off x="6781800" y="1143000"/>
            <a:ext cx="1905000" cy="5448300"/>
          </a:xfrm>
        </p:spPr>
        <p:txBody>
          <a:bodyPr vert="eaVert"/>
          <a:lstStyle/>
          <a:p>
            <a:r>
              <a:rPr kumimoji="0" lang="en-US"/>
              <a:t>Click to edit Master title style</a:t>
            </a:r>
          </a:p>
        </p:txBody>
      </p:sp>
    </p:spTree>
    <p:extLst>
      <p:ext uri="{BB962C8B-B14F-4D97-AF65-F5344CB8AC3E}">
        <p14:creationId xmlns:p14="http://schemas.microsoft.com/office/powerpoint/2010/main" val="134116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4C0B9C2-1FBB-4B76-B92B-F15CD6467F3F}" type="datetimeFigureOut">
              <a:rPr lang="en-US" smtClean="0">
                <a:solidFill>
                  <a:srgbClr val="E3DED1">
                    <a:shade val="50000"/>
                  </a:srgbClr>
                </a:solidFill>
              </a:rPr>
              <a:pPr/>
              <a:t>11/13/2017</a:t>
            </a:fld>
            <a:endParaRPr lang="en-US">
              <a:solidFill>
                <a:srgbClr val="E3DED1">
                  <a:shade val="50000"/>
                </a:srgbClr>
              </a:solidFill>
            </a:endParaRPr>
          </a:p>
        </p:txBody>
      </p:sp>
      <p:sp>
        <p:nvSpPr>
          <p:cNvPr id="5" name="Footer Placeholder 4"/>
          <p:cNvSpPr>
            <a:spLocks noGrp="1"/>
          </p:cNvSpPr>
          <p:nvPr>
            <p:ph type="ftr" sz="quarter" idx="11"/>
          </p:nvPr>
        </p:nvSpPr>
        <p:spPr/>
        <p:txBody>
          <a:bodyPr/>
          <a:lstStyle/>
          <a:p>
            <a:endParaRPr lang="en-US">
              <a:solidFill>
                <a:srgbClr val="E3DED1">
                  <a:shade val="50000"/>
                </a:srgbClr>
              </a:solidFill>
            </a:endParaRPr>
          </a:p>
        </p:txBody>
      </p:sp>
      <p:sp>
        <p:nvSpPr>
          <p:cNvPr id="6" name="Slide Number Placeholder 5"/>
          <p:cNvSpPr>
            <a:spLocks noGrp="1"/>
          </p:cNvSpPr>
          <p:nvPr>
            <p:ph type="sldNum" sz="quarter" idx="12"/>
          </p:nvPr>
        </p:nvSpPr>
        <p:spPr/>
        <p:txBody>
          <a:bodyPr/>
          <a:lstStyle/>
          <a:p>
            <a:fld id="{D852D4E8-E283-404D-80D7-3AF63315721A}" type="slidenum">
              <a:rPr lang="en-US" smtClean="0">
                <a:solidFill>
                  <a:srgbClr val="E3DED1">
                    <a:shade val="50000"/>
                  </a:srgbClr>
                </a:solidFill>
              </a:rPr>
              <a:pPr/>
              <a:t>‹#›</a:t>
            </a:fld>
            <a:endParaRPr lang="en-US">
              <a:solidFill>
                <a:srgbClr val="E3DED1">
                  <a:shade val="50000"/>
                </a:srgbClr>
              </a:solidFill>
            </a:endParaRP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 name="Title 1"/>
          <p:cNvSpPr>
            <a:spLocks noGrp="1"/>
          </p:cNvSpPr>
          <p:nvPr>
            <p:ph type="title"/>
          </p:nvPr>
        </p:nvSpPr>
        <p:spPr/>
        <p:txBody>
          <a:bodyPr/>
          <a:lstStyle/>
          <a:p>
            <a:r>
              <a:rPr kumimoji="0" lang="en-US"/>
              <a:t>Click to edit Master title style</a:t>
            </a:r>
          </a:p>
        </p:txBody>
      </p:sp>
    </p:spTree>
    <p:extLst>
      <p:ext uri="{BB962C8B-B14F-4D97-AF65-F5344CB8AC3E}">
        <p14:creationId xmlns:p14="http://schemas.microsoft.com/office/powerpoint/2010/main" val="1815833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4C0B9C2-1FBB-4B76-B92B-F15CD6467F3F}" type="datetimeFigureOut">
              <a:rPr lang="en-US" smtClean="0">
                <a:solidFill>
                  <a:srgbClr val="E3DED1">
                    <a:shade val="50000"/>
                  </a:srgbClr>
                </a:solidFill>
              </a:rPr>
              <a:pPr/>
              <a:t>11/13/2017</a:t>
            </a:fld>
            <a:endParaRPr lang="en-US">
              <a:solidFill>
                <a:srgbClr val="E3DED1">
                  <a:shade val="50000"/>
                </a:srgbClr>
              </a:solidFill>
            </a:endParaRPr>
          </a:p>
        </p:txBody>
      </p:sp>
      <p:sp>
        <p:nvSpPr>
          <p:cNvPr id="5" name="Footer Placeholder 4"/>
          <p:cNvSpPr>
            <a:spLocks noGrp="1"/>
          </p:cNvSpPr>
          <p:nvPr>
            <p:ph type="ftr" sz="quarter" idx="11"/>
          </p:nvPr>
        </p:nvSpPr>
        <p:spPr/>
        <p:txBody>
          <a:bodyPr/>
          <a:lstStyle/>
          <a:p>
            <a:endParaRPr lang="en-US">
              <a:solidFill>
                <a:srgbClr val="E3DED1">
                  <a:shade val="50000"/>
                </a:srgbClr>
              </a:solidFill>
            </a:endParaRPr>
          </a:p>
        </p:txBody>
      </p:sp>
      <p:sp>
        <p:nvSpPr>
          <p:cNvPr id="6" name="Slide Number Placeholder 5"/>
          <p:cNvSpPr>
            <a:spLocks noGrp="1"/>
          </p:cNvSpPr>
          <p:nvPr>
            <p:ph type="sldNum" sz="quarter" idx="12"/>
          </p:nvPr>
        </p:nvSpPr>
        <p:spPr/>
        <p:txBody>
          <a:bodyPr/>
          <a:lstStyle/>
          <a:p>
            <a:fld id="{D852D4E8-E283-404D-80D7-3AF63315721A}" type="slidenum">
              <a:rPr lang="en-US" smtClean="0">
                <a:solidFill>
                  <a:srgbClr val="E3DED1">
                    <a:shade val="50000"/>
                  </a:srgbClr>
                </a:solidFill>
              </a:rPr>
              <a:pPr/>
              <a:t>‹#›</a:t>
            </a:fld>
            <a:endParaRPr lang="en-US">
              <a:solidFill>
                <a:srgbClr val="E3DED1">
                  <a:shade val="50000"/>
                </a:srgbClr>
              </a:solidFill>
            </a:endParaRPr>
          </a:p>
        </p:txBody>
      </p:sp>
      <p:sp>
        <p:nvSpPr>
          <p:cNvPr id="3" name="Text Placeholder 2"/>
          <p:cNvSpPr>
            <a:spLocks noGrp="1"/>
          </p:cNvSpPr>
          <p:nvPr>
            <p:ph type="body" idx="1"/>
          </p:nvPr>
        </p:nvSpPr>
        <p:spPr>
          <a:xfrm>
            <a:off x="722313" y="3367088"/>
            <a:ext cx="7772400" cy="1509712"/>
          </a:xfrm>
        </p:spPr>
        <p:txBody>
          <a:bodyPr anchor="t"/>
          <a:lstStyle>
            <a:lvl1pPr marL="19289" indent="0">
              <a:buNone/>
              <a:defRPr sz="886" b="0">
                <a:solidFill>
                  <a:schemeClr val="tx2"/>
                </a:solidFill>
              </a:defRPr>
            </a:lvl1pPr>
            <a:lvl2pPr>
              <a:buNone/>
              <a:defRPr sz="760">
                <a:solidFill>
                  <a:schemeClr val="tx1">
                    <a:tint val="75000"/>
                  </a:schemeClr>
                </a:solidFill>
              </a:defRPr>
            </a:lvl2pPr>
            <a:lvl3pPr>
              <a:buNone/>
              <a:defRPr sz="675">
                <a:solidFill>
                  <a:schemeClr val="tx1">
                    <a:tint val="75000"/>
                  </a:schemeClr>
                </a:solidFill>
              </a:defRPr>
            </a:lvl3pPr>
            <a:lvl4pPr>
              <a:buNone/>
              <a:defRPr sz="591">
                <a:solidFill>
                  <a:schemeClr val="tx1">
                    <a:tint val="75000"/>
                  </a:schemeClr>
                </a:solidFill>
              </a:defRPr>
            </a:lvl4pPr>
            <a:lvl5pPr>
              <a:buNone/>
              <a:defRPr sz="591">
                <a:solidFill>
                  <a:schemeClr val="tx1">
                    <a:tint val="75000"/>
                  </a:schemeClr>
                </a:solidFill>
              </a:defRPr>
            </a:lvl5pPr>
          </a:lstStyle>
          <a:p>
            <a:pPr lvl="0" eaLnBrk="1" latinLnBrk="0" hangingPunct="1"/>
            <a:r>
              <a:rPr kumimoji="0" lang="en-US"/>
              <a:t>Click to edit Master text styles</a:t>
            </a:r>
          </a:p>
        </p:txBody>
      </p:sp>
      <p:sp>
        <p:nvSpPr>
          <p:cNvPr id="2" name="Title 1"/>
          <p:cNvSpPr>
            <a:spLocks noGrp="1"/>
          </p:cNvSpPr>
          <p:nvPr>
            <p:ph type="title"/>
          </p:nvPr>
        </p:nvSpPr>
        <p:spPr>
          <a:xfrm>
            <a:off x="722313" y="1981208"/>
            <a:ext cx="7772400" cy="1362075"/>
          </a:xfrm>
        </p:spPr>
        <p:txBody>
          <a:bodyPr anchor="b">
            <a:noAutofit/>
          </a:bodyPr>
          <a:lstStyle>
            <a:lvl1pPr algn="l">
              <a:buNone/>
              <a:defRPr sz="1814" b="1" cap="none" baseline="0">
                <a:ln w="12700">
                  <a:solidFill>
                    <a:schemeClr val="accent2">
                      <a:shade val="90000"/>
                      <a:satMod val="150000"/>
                    </a:schemeClr>
                  </a:solidFill>
                </a:ln>
                <a:solidFill>
                  <a:schemeClr val="accent2"/>
                </a:solidFill>
                <a:effectLst/>
              </a:defRPr>
            </a:lvl1pPr>
          </a:lstStyle>
          <a:p>
            <a:r>
              <a:rPr kumimoji="0" lang="en-US"/>
              <a:t>Click to edit Master title style</a:t>
            </a:r>
            <a:endParaRPr kumimoji="0" lang="en-US" dirty="0"/>
          </a:p>
        </p:txBody>
      </p:sp>
    </p:spTree>
    <p:extLst>
      <p:ext uri="{BB962C8B-B14F-4D97-AF65-F5344CB8AC3E}">
        <p14:creationId xmlns:p14="http://schemas.microsoft.com/office/powerpoint/2010/main" val="4236962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4C0B9C2-1FBB-4B76-B92B-F15CD6467F3F}" type="datetimeFigureOut">
              <a:rPr lang="en-US" smtClean="0">
                <a:solidFill>
                  <a:srgbClr val="E3DED1">
                    <a:shade val="50000"/>
                  </a:srgbClr>
                </a:solidFill>
              </a:rPr>
              <a:pPr/>
              <a:t>11/13/2017</a:t>
            </a:fld>
            <a:endParaRPr lang="en-US">
              <a:solidFill>
                <a:srgbClr val="E3DED1">
                  <a:shade val="50000"/>
                </a:srgbClr>
              </a:solidFill>
            </a:endParaRPr>
          </a:p>
        </p:txBody>
      </p:sp>
      <p:sp>
        <p:nvSpPr>
          <p:cNvPr id="6" name="Footer Placeholder 5"/>
          <p:cNvSpPr>
            <a:spLocks noGrp="1"/>
          </p:cNvSpPr>
          <p:nvPr>
            <p:ph type="ftr" sz="quarter" idx="11"/>
          </p:nvPr>
        </p:nvSpPr>
        <p:spPr/>
        <p:txBody>
          <a:bodyPr/>
          <a:lstStyle/>
          <a:p>
            <a:endParaRPr lang="en-US">
              <a:solidFill>
                <a:srgbClr val="E3DED1">
                  <a:shade val="50000"/>
                </a:srgbClr>
              </a:solidFill>
            </a:endParaRPr>
          </a:p>
        </p:txBody>
      </p:sp>
      <p:sp>
        <p:nvSpPr>
          <p:cNvPr id="7" name="Slide Number Placeholder 6"/>
          <p:cNvSpPr>
            <a:spLocks noGrp="1"/>
          </p:cNvSpPr>
          <p:nvPr>
            <p:ph type="sldNum" sz="quarter" idx="12"/>
          </p:nvPr>
        </p:nvSpPr>
        <p:spPr/>
        <p:txBody>
          <a:bodyPr/>
          <a:lstStyle/>
          <a:p>
            <a:fld id="{D852D4E8-E283-404D-80D7-3AF63315721A}" type="slidenum">
              <a:rPr lang="en-US" smtClean="0">
                <a:solidFill>
                  <a:srgbClr val="E3DED1">
                    <a:shade val="50000"/>
                  </a:srgbClr>
                </a:solidFill>
              </a:rPr>
              <a:pPr/>
              <a:t>‹#›</a:t>
            </a:fld>
            <a:endParaRPr lang="en-US">
              <a:solidFill>
                <a:srgbClr val="E3DED1">
                  <a:shade val="50000"/>
                </a:srgbClr>
              </a:solidFill>
            </a:endParaRPr>
          </a:p>
        </p:txBody>
      </p:sp>
      <p:sp>
        <p:nvSpPr>
          <p:cNvPr id="4" name="Content Placeholder 3"/>
          <p:cNvSpPr>
            <a:spLocks noGrp="1"/>
          </p:cNvSpPr>
          <p:nvPr>
            <p:ph sz="half" idx="2"/>
          </p:nvPr>
        </p:nvSpPr>
        <p:spPr>
          <a:xfrm>
            <a:off x="4648200" y="2249432"/>
            <a:ext cx="4038600" cy="4341875"/>
          </a:xfrm>
        </p:spPr>
        <p:txBody>
          <a:bodyPr/>
          <a:lstStyle>
            <a:lvl1pPr>
              <a:defRPr sz="844"/>
            </a:lvl1pPr>
            <a:lvl2pPr>
              <a:defRPr sz="802"/>
            </a:lvl2pPr>
            <a:lvl3pPr>
              <a:defRPr sz="760"/>
            </a:lvl3pPr>
            <a:lvl4pPr>
              <a:defRPr sz="760"/>
            </a:lvl4pPr>
            <a:lvl5pPr>
              <a:defRPr sz="76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3" name="Content Placeholder 2"/>
          <p:cNvSpPr>
            <a:spLocks noGrp="1"/>
          </p:cNvSpPr>
          <p:nvPr>
            <p:ph sz="half" idx="1"/>
          </p:nvPr>
        </p:nvSpPr>
        <p:spPr>
          <a:xfrm>
            <a:off x="457200" y="2249432"/>
            <a:ext cx="4038600" cy="4341875"/>
          </a:xfrm>
        </p:spPr>
        <p:txBody>
          <a:bodyPr/>
          <a:lstStyle>
            <a:lvl1pPr>
              <a:defRPr sz="844"/>
            </a:lvl1pPr>
            <a:lvl2pPr>
              <a:defRPr sz="802"/>
            </a:lvl2pPr>
            <a:lvl3pPr>
              <a:defRPr sz="760"/>
            </a:lvl3pPr>
            <a:lvl4pPr>
              <a:defRPr sz="760"/>
            </a:lvl4pPr>
            <a:lvl5pPr>
              <a:defRPr sz="76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 name="Title 1"/>
          <p:cNvSpPr>
            <a:spLocks noGrp="1"/>
          </p:cNvSpPr>
          <p:nvPr>
            <p:ph type="title"/>
          </p:nvPr>
        </p:nvSpPr>
        <p:spPr/>
        <p:txBody>
          <a:bodyPr/>
          <a:lstStyle/>
          <a:p>
            <a:r>
              <a:rPr kumimoji="0" lang="en-US"/>
              <a:t>Click to edit Master title style</a:t>
            </a:r>
          </a:p>
        </p:txBody>
      </p:sp>
    </p:spTree>
    <p:extLst>
      <p:ext uri="{BB962C8B-B14F-4D97-AF65-F5344CB8AC3E}">
        <p14:creationId xmlns:p14="http://schemas.microsoft.com/office/powerpoint/2010/main" val="1286416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orient="horz" pos="2160">
          <p15:clr>
            <a:srgbClr val="FBAE40"/>
          </p15:clr>
        </p15:guide>
        <p15:guide id="2" pos="216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6" name="Date Placeholder 25"/>
          <p:cNvSpPr>
            <a:spLocks noGrp="1"/>
          </p:cNvSpPr>
          <p:nvPr>
            <p:ph type="dt" sz="half" idx="10"/>
          </p:nvPr>
        </p:nvSpPr>
        <p:spPr/>
        <p:txBody>
          <a:bodyPr rtlCol="0"/>
          <a:lstStyle/>
          <a:p>
            <a:fld id="{84C0B9C2-1FBB-4B76-B92B-F15CD6467F3F}" type="datetimeFigureOut">
              <a:rPr lang="en-US" smtClean="0">
                <a:solidFill>
                  <a:srgbClr val="E3DED1">
                    <a:shade val="50000"/>
                  </a:srgbClr>
                </a:solidFill>
              </a:rPr>
              <a:pPr/>
              <a:t>11/13/2017</a:t>
            </a:fld>
            <a:endParaRPr lang="en-US">
              <a:solidFill>
                <a:srgbClr val="E3DED1">
                  <a:shade val="50000"/>
                </a:srgbClr>
              </a:solidFill>
            </a:endParaRPr>
          </a:p>
        </p:txBody>
      </p:sp>
      <p:sp>
        <p:nvSpPr>
          <p:cNvPr id="27" name="Slide Number Placeholder 26"/>
          <p:cNvSpPr>
            <a:spLocks noGrp="1"/>
          </p:cNvSpPr>
          <p:nvPr>
            <p:ph type="sldNum" sz="quarter" idx="11"/>
          </p:nvPr>
        </p:nvSpPr>
        <p:spPr/>
        <p:txBody>
          <a:bodyPr rtlCol="0"/>
          <a:lstStyle/>
          <a:p>
            <a:fld id="{D852D4E8-E283-404D-80D7-3AF63315721A}" type="slidenum">
              <a:rPr lang="en-US" smtClean="0">
                <a:solidFill>
                  <a:srgbClr val="E3DED1">
                    <a:shade val="50000"/>
                  </a:srgbClr>
                </a:solidFill>
              </a:rPr>
              <a:pPr/>
              <a:t>‹#›</a:t>
            </a:fld>
            <a:endParaRPr lang="en-US">
              <a:solidFill>
                <a:srgbClr val="E3DED1">
                  <a:shade val="50000"/>
                </a:srgbClr>
              </a:solidFill>
            </a:endParaRPr>
          </a:p>
        </p:txBody>
      </p:sp>
      <p:sp>
        <p:nvSpPr>
          <p:cNvPr id="28" name="Footer Placeholder 27"/>
          <p:cNvSpPr>
            <a:spLocks noGrp="1"/>
          </p:cNvSpPr>
          <p:nvPr>
            <p:ph type="ftr" sz="quarter" idx="12"/>
          </p:nvPr>
        </p:nvSpPr>
        <p:spPr/>
        <p:txBody>
          <a:bodyPr rtlCol="0"/>
          <a:lstStyle/>
          <a:p>
            <a:endParaRPr lang="en-US">
              <a:solidFill>
                <a:srgbClr val="E3DED1">
                  <a:shade val="50000"/>
                </a:srgbClr>
              </a:solidFill>
            </a:endParaRPr>
          </a:p>
        </p:txBody>
      </p:sp>
      <p:sp>
        <p:nvSpPr>
          <p:cNvPr id="6" name="Content Placeholder 5"/>
          <p:cNvSpPr>
            <a:spLocks noGrp="1"/>
          </p:cNvSpPr>
          <p:nvPr>
            <p:ph sz="quarter" idx="4"/>
          </p:nvPr>
        </p:nvSpPr>
        <p:spPr>
          <a:xfrm>
            <a:off x="4718308" y="2708519"/>
            <a:ext cx="4041775" cy="3886200"/>
          </a:xfrm>
        </p:spPr>
        <p:txBody>
          <a:bodyPr/>
          <a:lstStyle>
            <a:lvl1pPr>
              <a:defRPr sz="844"/>
            </a:lvl1pPr>
            <a:lvl2pPr>
              <a:defRPr sz="844"/>
            </a:lvl2pPr>
            <a:lvl3pPr>
              <a:defRPr sz="760"/>
            </a:lvl3pPr>
            <a:lvl4pPr>
              <a:defRPr sz="675"/>
            </a:lvl4pPr>
            <a:lvl5pPr>
              <a:defRPr sz="675"/>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Text Placeholder 3"/>
          <p:cNvSpPr>
            <a:spLocks noGrp="1"/>
          </p:cNvSpPr>
          <p:nvPr>
            <p:ph type="body" sz="half" idx="3"/>
          </p:nvPr>
        </p:nvSpPr>
        <p:spPr>
          <a:xfrm>
            <a:off x="4721229" y="2244970"/>
            <a:ext cx="4041775" cy="457200"/>
          </a:xfrm>
          <a:solidFill>
            <a:schemeClr val="accent2">
              <a:lumMod val="60000"/>
              <a:lumOff val="40000"/>
              <a:alpha val="25000"/>
            </a:schemeClr>
          </a:solidFill>
          <a:ln w="12700">
            <a:solidFill>
              <a:schemeClr val="accent2"/>
            </a:solidFill>
          </a:ln>
        </p:spPr>
        <p:txBody>
          <a:bodyPr anchor="ctr">
            <a:noAutofit/>
          </a:bodyPr>
          <a:lstStyle>
            <a:lvl1pPr marL="19289" indent="0">
              <a:buNone/>
              <a:defRPr sz="802" b="1">
                <a:solidFill>
                  <a:schemeClr val="tx1">
                    <a:tint val="95000"/>
                  </a:schemeClr>
                </a:solidFill>
              </a:defRPr>
            </a:lvl1pPr>
            <a:lvl2pPr>
              <a:buNone/>
              <a:defRPr sz="844" b="1"/>
            </a:lvl2pPr>
            <a:lvl3pPr>
              <a:buNone/>
              <a:defRPr sz="760" b="1"/>
            </a:lvl3pPr>
            <a:lvl4pPr>
              <a:buNone/>
              <a:defRPr sz="675" b="1"/>
            </a:lvl4pPr>
            <a:lvl5pPr>
              <a:buNone/>
              <a:defRPr sz="675"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844"/>
            </a:lvl1pPr>
            <a:lvl2pPr>
              <a:defRPr sz="844"/>
            </a:lvl2pPr>
            <a:lvl3pPr>
              <a:defRPr sz="760"/>
            </a:lvl3pPr>
            <a:lvl4pPr>
              <a:defRPr sz="675"/>
            </a:lvl4pPr>
            <a:lvl5pPr>
              <a:defRPr sz="675"/>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3" name="Text Placeholder 2"/>
          <p:cNvSpPr>
            <a:spLocks noGrp="1"/>
          </p:cNvSpPr>
          <p:nvPr>
            <p:ph type="body" idx="1"/>
          </p:nvPr>
        </p:nvSpPr>
        <p:spPr>
          <a:xfrm>
            <a:off x="381000" y="2244970"/>
            <a:ext cx="4041648" cy="457200"/>
          </a:xfrm>
          <a:solidFill>
            <a:schemeClr val="accent2">
              <a:lumMod val="60000"/>
              <a:lumOff val="40000"/>
              <a:alpha val="25000"/>
            </a:schemeClr>
          </a:solidFill>
          <a:ln w="12700">
            <a:solidFill>
              <a:schemeClr val="accent2"/>
            </a:solidFill>
          </a:ln>
        </p:spPr>
        <p:txBody>
          <a:bodyPr anchor="ctr">
            <a:noAutofit/>
          </a:bodyPr>
          <a:lstStyle>
            <a:lvl1pPr marL="19289" indent="0">
              <a:buNone/>
              <a:defRPr sz="802" b="1">
                <a:solidFill>
                  <a:schemeClr val="tx1">
                    <a:tint val="95000"/>
                  </a:schemeClr>
                </a:solidFill>
              </a:defRPr>
            </a:lvl1pPr>
            <a:lvl2pPr>
              <a:buNone/>
              <a:defRPr sz="844" b="1"/>
            </a:lvl2pPr>
            <a:lvl3pPr>
              <a:buNone/>
              <a:defRPr sz="760" b="1"/>
            </a:lvl3pPr>
            <a:lvl4pPr>
              <a:buNone/>
              <a:defRPr sz="675" b="1"/>
            </a:lvl4pPr>
            <a:lvl5pPr>
              <a:buNone/>
              <a:defRPr sz="675" b="1"/>
            </a:lvl5pPr>
          </a:lstStyle>
          <a:p>
            <a:pPr lvl="0" eaLnBrk="1" latinLnBrk="0" hangingPunct="1"/>
            <a:r>
              <a:rPr kumimoji="0" lang="en-US"/>
              <a:t>Click to edit Master text styles</a:t>
            </a:r>
          </a:p>
        </p:txBody>
      </p:sp>
      <p:sp>
        <p:nvSpPr>
          <p:cNvPr id="2" name="Title 1"/>
          <p:cNvSpPr>
            <a:spLocks noGrp="1"/>
          </p:cNvSpPr>
          <p:nvPr>
            <p:ph type="title"/>
          </p:nvPr>
        </p:nvSpPr>
        <p:spPr>
          <a:xfrm>
            <a:off x="381000" y="1143000"/>
            <a:ext cx="8382000" cy="1069848"/>
          </a:xfrm>
        </p:spPr>
        <p:txBody>
          <a:bodyPr anchor="ctr"/>
          <a:lstStyle>
            <a:lvl1pPr>
              <a:defRPr sz="1688" b="0" i="0" cap="none" baseline="0"/>
            </a:lvl1pPr>
          </a:lstStyle>
          <a:p>
            <a:r>
              <a:rPr kumimoji="0" lang="en-US"/>
              <a:t>Click to edit Master title style</a:t>
            </a:r>
          </a:p>
        </p:txBody>
      </p:sp>
    </p:spTree>
    <p:extLst>
      <p:ext uri="{BB962C8B-B14F-4D97-AF65-F5344CB8AC3E}">
        <p14:creationId xmlns:p14="http://schemas.microsoft.com/office/powerpoint/2010/main" val="3647750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6583680" y="612648"/>
            <a:ext cx="957264" cy="457200"/>
          </a:xfrm>
        </p:spPr>
        <p:txBody>
          <a:bodyPr/>
          <a:lstStyle/>
          <a:p>
            <a:fld id="{84C0B9C2-1FBB-4B76-B92B-F15CD6467F3F}" type="datetimeFigureOut">
              <a:rPr lang="en-US" smtClean="0">
                <a:solidFill>
                  <a:srgbClr val="E3DED1">
                    <a:shade val="50000"/>
                  </a:srgbClr>
                </a:solidFill>
              </a:rPr>
              <a:pPr/>
              <a:t>11/13/2017</a:t>
            </a:fld>
            <a:endParaRPr lang="en-US">
              <a:solidFill>
                <a:srgbClr val="E3DED1">
                  <a:shade val="50000"/>
                </a:srgbClr>
              </a:solidFill>
            </a:endParaRPr>
          </a:p>
        </p:txBody>
      </p:sp>
      <p:sp>
        <p:nvSpPr>
          <p:cNvPr id="4" name="Footer Placeholder 3"/>
          <p:cNvSpPr>
            <a:spLocks noGrp="1"/>
          </p:cNvSpPr>
          <p:nvPr>
            <p:ph type="ftr" sz="quarter" idx="11"/>
          </p:nvPr>
        </p:nvSpPr>
        <p:spPr>
          <a:xfrm>
            <a:off x="5257800" y="612648"/>
            <a:ext cx="1325880" cy="457200"/>
          </a:xfrm>
        </p:spPr>
        <p:txBody>
          <a:bodyPr/>
          <a:lstStyle/>
          <a:p>
            <a:endParaRPr lang="en-US">
              <a:solidFill>
                <a:srgbClr val="E3DED1">
                  <a:shade val="50000"/>
                </a:srgbClr>
              </a:solidFill>
            </a:endParaRPr>
          </a:p>
        </p:txBody>
      </p:sp>
      <p:sp>
        <p:nvSpPr>
          <p:cNvPr id="5" name="Slide Number Placeholder 4"/>
          <p:cNvSpPr>
            <a:spLocks noGrp="1"/>
          </p:cNvSpPr>
          <p:nvPr>
            <p:ph type="sldNum" sz="quarter" idx="12"/>
          </p:nvPr>
        </p:nvSpPr>
        <p:spPr>
          <a:xfrm>
            <a:off x="8174736" y="2272"/>
            <a:ext cx="762000" cy="365760"/>
          </a:xfrm>
        </p:spPr>
        <p:txBody>
          <a:bodyPr/>
          <a:lstStyle/>
          <a:p>
            <a:fld id="{D852D4E8-E283-404D-80D7-3AF63315721A}" type="slidenum">
              <a:rPr lang="en-US" smtClean="0">
                <a:solidFill>
                  <a:srgbClr val="E3DED1">
                    <a:shade val="50000"/>
                  </a:srgbClr>
                </a:solidFill>
              </a:rPr>
              <a:pPr/>
              <a:t>‹#›</a:t>
            </a:fld>
            <a:endParaRPr lang="en-US">
              <a:solidFill>
                <a:srgbClr val="E3DED1">
                  <a:shade val="50000"/>
                </a:srgbClr>
              </a:solidFill>
            </a:endParaRPr>
          </a:p>
        </p:txBody>
      </p:sp>
      <p:sp>
        <p:nvSpPr>
          <p:cNvPr id="2" name="Title 1"/>
          <p:cNvSpPr>
            <a:spLocks noGrp="1"/>
          </p:cNvSpPr>
          <p:nvPr>
            <p:ph type="title"/>
          </p:nvPr>
        </p:nvSpPr>
        <p:spPr>
          <a:xfrm>
            <a:off x="457200" y="1143000"/>
            <a:ext cx="8229600" cy="1069848"/>
          </a:xfrm>
        </p:spPr>
        <p:txBody>
          <a:bodyPr anchor="ctr"/>
          <a:lstStyle>
            <a:lvl1pPr>
              <a:defRPr sz="1688">
                <a:solidFill>
                  <a:schemeClr val="tx2"/>
                </a:solidFill>
              </a:defRPr>
            </a:lvl1pPr>
          </a:lstStyle>
          <a:p>
            <a:r>
              <a:rPr kumimoji="0" lang="en-US"/>
              <a:t>Click to edit Master title style</a:t>
            </a:r>
          </a:p>
        </p:txBody>
      </p:sp>
    </p:spTree>
    <p:extLst>
      <p:ext uri="{BB962C8B-B14F-4D97-AF65-F5344CB8AC3E}">
        <p14:creationId xmlns:p14="http://schemas.microsoft.com/office/powerpoint/2010/main" val="3857017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C0B9C2-1FBB-4B76-B92B-F15CD6467F3F}" type="datetimeFigureOut">
              <a:rPr lang="en-US" smtClean="0">
                <a:solidFill>
                  <a:srgbClr val="E3DED1">
                    <a:shade val="50000"/>
                  </a:srgbClr>
                </a:solidFill>
              </a:rPr>
              <a:pPr/>
              <a:t>11/13/2017</a:t>
            </a:fld>
            <a:endParaRPr lang="en-US">
              <a:solidFill>
                <a:srgbClr val="E3DED1">
                  <a:shade val="50000"/>
                </a:srgbClr>
              </a:solidFill>
            </a:endParaRPr>
          </a:p>
        </p:txBody>
      </p:sp>
      <p:sp>
        <p:nvSpPr>
          <p:cNvPr id="3" name="Footer Placeholder 2"/>
          <p:cNvSpPr>
            <a:spLocks noGrp="1"/>
          </p:cNvSpPr>
          <p:nvPr>
            <p:ph type="ftr" sz="quarter" idx="11"/>
          </p:nvPr>
        </p:nvSpPr>
        <p:spPr/>
        <p:txBody>
          <a:bodyPr/>
          <a:lstStyle/>
          <a:p>
            <a:endParaRPr lang="en-US">
              <a:solidFill>
                <a:srgbClr val="E3DED1">
                  <a:shade val="50000"/>
                </a:srgbClr>
              </a:solidFill>
            </a:endParaRPr>
          </a:p>
        </p:txBody>
      </p:sp>
      <p:sp>
        <p:nvSpPr>
          <p:cNvPr id="4" name="Slide Number Placeholder 3"/>
          <p:cNvSpPr>
            <a:spLocks noGrp="1"/>
          </p:cNvSpPr>
          <p:nvPr>
            <p:ph type="sldNum" sz="quarter" idx="12"/>
          </p:nvPr>
        </p:nvSpPr>
        <p:spPr/>
        <p:txBody>
          <a:bodyPr/>
          <a:lstStyle/>
          <a:p>
            <a:fld id="{D852D4E8-E283-404D-80D7-3AF63315721A}" type="slidenum">
              <a:rPr lang="en-US" smtClean="0">
                <a:solidFill>
                  <a:srgbClr val="E3DED1">
                    <a:shade val="50000"/>
                  </a:srgbClr>
                </a:solidFill>
              </a:rPr>
              <a:pPr/>
              <a:t>‹#›</a:t>
            </a:fld>
            <a:endParaRPr lang="en-US">
              <a:solidFill>
                <a:srgbClr val="E3DED1">
                  <a:shade val="50000"/>
                </a:srgbClr>
              </a:solidFill>
            </a:endParaRPr>
          </a:p>
        </p:txBody>
      </p:sp>
    </p:spTree>
    <p:extLst>
      <p:ext uri="{BB962C8B-B14F-4D97-AF65-F5344CB8AC3E}">
        <p14:creationId xmlns:p14="http://schemas.microsoft.com/office/powerpoint/2010/main" val="633456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4C0B9C2-1FBB-4B76-B92B-F15CD6467F3F}" type="datetimeFigureOut">
              <a:rPr lang="en-US" smtClean="0">
                <a:solidFill>
                  <a:srgbClr val="E3DED1">
                    <a:shade val="50000"/>
                  </a:srgbClr>
                </a:solidFill>
              </a:rPr>
              <a:pPr/>
              <a:t>11/13/2017</a:t>
            </a:fld>
            <a:endParaRPr lang="en-US">
              <a:solidFill>
                <a:srgbClr val="E3DED1">
                  <a:shade val="50000"/>
                </a:srgbClr>
              </a:solidFill>
            </a:endParaRPr>
          </a:p>
        </p:txBody>
      </p:sp>
      <p:sp>
        <p:nvSpPr>
          <p:cNvPr id="6" name="Footer Placeholder 5"/>
          <p:cNvSpPr>
            <a:spLocks noGrp="1"/>
          </p:cNvSpPr>
          <p:nvPr>
            <p:ph type="ftr" sz="quarter" idx="11"/>
          </p:nvPr>
        </p:nvSpPr>
        <p:spPr/>
        <p:txBody>
          <a:bodyPr/>
          <a:lstStyle/>
          <a:p>
            <a:endParaRPr lang="en-US">
              <a:solidFill>
                <a:srgbClr val="E3DED1">
                  <a:shade val="50000"/>
                </a:srgbClr>
              </a:solidFill>
            </a:endParaRPr>
          </a:p>
        </p:txBody>
      </p:sp>
      <p:sp>
        <p:nvSpPr>
          <p:cNvPr id="7" name="Slide Number Placeholder 6"/>
          <p:cNvSpPr>
            <a:spLocks noGrp="1"/>
          </p:cNvSpPr>
          <p:nvPr>
            <p:ph type="sldNum" sz="quarter" idx="12"/>
          </p:nvPr>
        </p:nvSpPr>
        <p:spPr/>
        <p:txBody>
          <a:bodyPr/>
          <a:lstStyle/>
          <a:p>
            <a:fld id="{D852D4E8-E283-404D-80D7-3AF63315721A}" type="slidenum">
              <a:rPr lang="en-US" smtClean="0">
                <a:solidFill>
                  <a:srgbClr val="E3DED1">
                    <a:shade val="50000"/>
                  </a:srgbClr>
                </a:solidFill>
              </a:rPr>
              <a:pPr/>
              <a:t>‹#›</a:t>
            </a:fld>
            <a:endParaRPr lang="en-US">
              <a:solidFill>
                <a:srgbClr val="E3DED1">
                  <a:shade val="50000"/>
                </a:srgbClr>
              </a:solidFill>
            </a:endParaRPr>
          </a:p>
        </p:txBody>
      </p:sp>
      <p:sp>
        <p:nvSpPr>
          <p:cNvPr id="4" name="Content Placeholder 3"/>
          <p:cNvSpPr>
            <a:spLocks noGrp="1"/>
          </p:cNvSpPr>
          <p:nvPr>
            <p:ph sz="half" idx="1"/>
          </p:nvPr>
        </p:nvSpPr>
        <p:spPr>
          <a:xfrm>
            <a:off x="152400" y="776294"/>
            <a:ext cx="5102352" cy="5805083"/>
          </a:xfrm>
        </p:spPr>
        <p:txBody>
          <a:bodyPr/>
          <a:lstStyle>
            <a:lvl1pPr>
              <a:defRPr sz="1350"/>
            </a:lvl1pPr>
            <a:lvl2pPr>
              <a:defRPr sz="1181"/>
            </a:lvl2pPr>
            <a:lvl3pPr>
              <a:defRPr sz="1013"/>
            </a:lvl3pPr>
            <a:lvl4pPr>
              <a:defRPr sz="844"/>
            </a:lvl4pPr>
            <a:lvl5pPr>
              <a:defRPr sz="844"/>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3" name="Text Placeholder 2"/>
          <p:cNvSpPr>
            <a:spLocks noGrp="1"/>
          </p:cNvSpPr>
          <p:nvPr>
            <p:ph type="body" idx="2"/>
          </p:nvPr>
        </p:nvSpPr>
        <p:spPr>
          <a:xfrm>
            <a:off x="5353496" y="2010734"/>
            <a:ext cx="3383280" cy="4580573"/>
          </a:xfrm>
        </p:spPr>
        <p:txBody>
          <a:bodyPr/>
          <a:lstStyle>
            <a:lvl1pPr marL="3858" indent="0">
              <a:buNone/>
              <a:defRPr sz="591"/>
            </a:lvl1pPr>
            <a:lvl2pPr>
              <a:buNone/>
              <a:defRPr sz="506"/>
            </a:lvl2pPr>
            <a:lvl3pPr>
              <a:buNone/>
              <a:defRPr sz="422"/>
            </a:lvl3pPr>
            <a:lvl4pPr>
              <a:buNone/>
              <a:defRPr sz="380"/>
            </a:lvl4pPr>
            <a:lvl5pPr>
              <a:buNone/>
              <a:defRPr sz="380"/>
            </a:lvl5pPr>
          </a:lstStyle>
          <a:p>
            <a:pPr lvl="0" eaLnBrk="1" latinLnBrk="0" hangingPunct="1"/>
            <a:r>
              <a:rPr kumimoji="0" lang="en-US"/>
              <a:t>Click to edit Master text styles</a:t>
            </a:r>
          </a:p>
        </p:txBody>
      </p:sp>
      <p:sp>
        <p:nvSpPr>
          <p:cNvPr id="2" name="Title 1"/>
          <p:cNvSpPr>
            <a:spLocks noGrp="1"/>
          </p:cNvSpPr>
          <p:nvPr>
            <p:ph type="title"/>
          </p:nvPr>
        </p:nvSpPr>
        <p:spPr>
          <a:xfrm>
            <a:off x="5353496" y="1101970"/>
            <a:ext cx="3383280" cy="877824"/>
          </a:xfrm>
        </p:spPr>
        <p:txBody>
          <a:bodyPr anchor="b"/>
          <a:lstStyle>
            <a:lvl1pPr algn="l">
              <a:buNone/>
              <a:defRPr sz="760" b="1"/>
            </a:lvl1pPr>
          </a:lstStyle>
          <a:p>
            <a:r>
              <a:rPr kumimoji="0" lang="en-US"/>
              <a:t>Click to edit Master title style</a:t>
            </a:r>
          </a:p>
        </p:txBody>
      </p:sp>
    </p:spTree>
    <p:extLst>
      <p:ext uri="{BB962C8B-B14F-4D97-AF65-F5344CB8AC3E}">
        <p14:creationId xmlns:p14="http://schemas.microsoft.com/office/powerpoint/2010/main" val="2011064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4C0B9C2-1FBB-4B76-B92B-F15CD6467F3F}" type="datetimeFigureOut">
              <a:rPr lang="en-US" smtClean="0">
                <a:solidFill>
                  <a:srgbClr val="E3DED1">
                    <a:shade val="50000"/>
                  </a:srgbClr>
                </a:solidFill>
              </a:rPr>
              <a:pPr/>
              <a:t>11/13/2017</a:t>
            </a:fld>
            <a:endParaRPr lang="en-US">
              <a:solidFill>
                <a:srgbClr val="E3DED1">
                  <a:shade val="50000"/>
                </a:srgbClr>
              </a:solidFill>
            </a:endParaRPr>
          </a:p>
        </p:txBody>
      </p:sp>
      <p:sp>
        <p:nvSpPr>
          <p:cNvPr id="6" name="Footer Placeholder 5"/>
          <p:cNvSpPr>
            <a:spLocks noGrp="1"/>
          </p:cNvSpPr>
          <p:nvPr>
            <p:ph type="ftr" sz="quarter" idx="11"/>
          </p:nvPr>
        </p:nvSpPr>
        <p:spPr/>
        <p:txBody>
          <a:bodyPr/>
          <a:lstStyle/>
          <a:p>
            <a:endParaRPr lang="en-US">
              <a:solidFill>
                <a:srgbClr val="E3DED1">
                  <a:shade val="50000"/>
                </a:srgbClr>
              </a:solidFill>
            </a:endParaRPr>
          </a:p>
        </p:txBody>
      </p:sp>
      <p:sp>
        <p:nvSpPr>
          <p:cNvPr id="7" name="Slide Number Placeholder 6"/>
          <p:cNvSpPr>
            <a:spLocks noGrp="1"/>
          </p:cNvSpPr>
          <p:nvPr>
            <p:ph type="sldNum" sz="quarter" idx="12"/>
          </p:nvPr>
        </p:nvSpPr>
        <p:spPr/>
        <p:txBody>
          <a:bodyPr/>
          <a:lstStyle/>
          <a:p>
            <a:fld id="{D852D4E8-E283-404D-80D7-3AF63315721A}" type="slidenum">
              <a:rPr lang="en-US" smtClean="0">
                <a:solidFill>
                  <a:srgbClr val="E3DED1">
                    <a:shade val="50000"/>
                  </a:srgbClr>
                </a:solidFill>
              </a:rPr>
              <a:pPr/>
              <a:t>‹#›</a:t>
            </a:fld>
            <a:endParaRPr lang="en-US">
              <a:solidFill>
                <a:srgbClr val="E3DED1">
                  <a:shade val="50000"/>
                </a:srgbClr>
              </a:solidFill>
            </a:endParaRPr>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135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6088443" y="3274316"/>
            <a:ext cx="2590800" cy="2516489"/>
          </a:xfrm>
        </p:spPr>
        <p:txBody>
          <a:bodyPr lIns="0" tIns="0" rIns="45720" anchor="t"/>
          <a:lstStyle>
            <a:lvl1pPr marL="0" indent="0">
              <a:lnSpc>
                <a:spcPct val="100000"/>
              </a:lnSpc>
              <a:spcBef>
                <a:spcPts val="0"/>
              </a:spcBef>
              <a:buFontTx/>
              <a:buNone/>
              <a:defRPr sz="548"/>
            </a:lvl1pPr>
            <a:lvl2pPr>
              <a:buFontTx/>
              <a:buNone/>
              <a:defRPr sz="506"/>
            </a:lvl2pPr>
            <a:lvl3pPr>
              <a:buFontTx/>
              <a:buNone/>
              <a:defRPr sz="422"/>
            </a:lvl3pPr>
            <a:lvl4pPr>
              <a:buFontTx/>
              <a:buNone/>
              <a:defRPr sz="380"/>
            </a:lvl4pPr>
            <a:lvl5pPr>
              <a:buFontTx/>
              <a:buNone/>
              <a:defRPr sz="380"/>
            </a:lvl5pPr>
          </a:lstStyle>
          <a:p>
            <a:pPr lvl="0" eaLnBrk="1" latinLnBrk="0" hangingPunct="1"/>
            <a:r>
              <a:rPr kumimoji="0" lang="en-US"/>
              <a:t>Click to edit Master text styles</a:t>
            </a:r>
          </a:p>
        </p:txBody>
      </p:sp>
      <p:sp>
        <p:nvSpPr>
          <p:cNvPr id="2" name="Title 1"/>
          <p:cNvSpPr>
            <a:spLocks noGrp="1"/>
          </p:cNvSpPr>
          <p:nvPr>
            <p:ph type="title"/>
          </p:nvPr>
        </p:nvSpPr>
        <p:spPr>
          <a:xfrm>
            <a:off x="5440436" y="1109162"/>
            <a:ext cx="586803" cy="4681637"/>
          </a:xfrm>
        </p:spPr>
        <p:txBody>
          <a:bodyPr vert="vert270" lIns="45720" tIns="0" rIns="45720" anchor="t"/>
          <a:lstStyle>
            <a:lvl1pPr algn="ctr">
              <a:buNone/>
              <a:defRPr sz="844" b="1"/>
            </a:lvl1pPr>
          </a:lstStyle>
          <a:p>
            <a:r>
              <a:rPr kumimoji="0" lang="en-US"/>
              <a:t>Click to edit Master title style</a:t>
            </a:r>
          </a:p>
        </p:txBody>
      </p:sp>
    </p:spTree>
    <p:extLst>
      <p:ext uri="{BB962C8B-B14F-4D97-AF65-F5344CB8AC3E}">
        <p14:creationId xmlns:p14="http://schemas.microsoft.com/office/powerpoint/2010/main" val="15954746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26"/>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760" dirty="0"/>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760" dirty="0"/>
          </a:p>
        </p:txBody>
      </p:sp>
      <p:sp>
        <p:nvSpPr>
          <p:cNvPr id="30" name="Rectangle 29"/>
          <p:cNvSpPr/>
          <p:nvPr/>
        </p:nvSpPr>
        <p:spPr>
          <a:xfrm>
            <a:off x="4" y="308284"/>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760" dirty="0"/>
          </a:p>
        </p:txBody>
      </p:sp>
      <p:sp>
        <p:nvSpPr>
          <p:cNvPr id="31" name="Rectangle 30"/>
          <p:cNvSpPr/>
          <p:nvPr/>
        </p:nvSpPr>
        <p:spPr>
          <a:xfrm flipV="1">
            <a:off x="5410186" y="360254"/>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760" dirty="0"/>
          </a:p>
        </p:txBody>
      </p:sp>
      <p:sp>
        <p:nvSpPr>
          <p:cNvPr id="32" name="Rectangle 31"/>
          <p:cNvSpPr/>
          <p:nvPr/>
        </p:nvSpPr>
        <p:spPr>
          <a:xfrm flipV="1">
            <a:off x="5410204" y="440120"/>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760" dirty="0"/>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760" dirty="0"/>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760" dirty="0"/>
          </a:p>
        </p:txBody>
      </p:sp>
      <p:sp>
        <p:nvSpPr>
          <p:cNvPr id="35" name="Rectangle 34"/>
          <p:cNvSpPr/>
          <p:nvPr/>
        </p:nvSpPr>
        <p:spPr bwMode="invGray">
          <a:xfrm>
            <a:off x="9084967"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760"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760"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760" dirty="0"/>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760" dirty="0"/>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760" dirty="0"/>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760" dirty="0"/>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338">
                <a:solidFill>
                  <a:schemeClr val="accent2"/>
                </a:solidFill>
              </a:defRPr>
            </a:lvl1pPr>
          </a:lstStyle>
          <a:p>
            <a:fld id="{84C0B9C2-1FBB-4B76-B92B-F15CD6467F3F}" type="datetimeFigureOut">
              <a:rPr lang="en-US" smtClean="0">
                <a:solidFill>
                  <a:srgbClr val="E3DED1">
                    <a:shade val="50000"/>
                  </a:srgbClr>
                </a:solidFill>
              </a:rPr>
              <a:pPr/>
              <a:t>11/13/2017</a:t>
            </a:fld>
            <a:endParaRPr lang="en-US">
              <a:solidFill>
                <a:srgbClr val="E3DED1">
                  <a:shade val="50000"/>
                </a:srgbClr>
              </a:solidFill>
            </a:endParaRPr>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338">
                <a:solidFill>
                  <a:schemeClr val="accent2"/>
                </a:solidFill>
              </a:defRPr>
            </a:lvl1pPr>
          </a:lstStyle>
          <a:p>
            <a:endParaRPr lang="en-US">
              <a:solidFill>
                <a:srgbClr val="E3DED1">
                  <a:shade val="50000"/>
                </a:srgbClr>
              </a:solidFill>
            </a:endParaRPr>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760">
                <a:solidFill>
                  <a:srgbClr val="FFFFFF"/>
                </a:solidFill>
              </a:defRPr>
            </a:lvl1pPr>
          </a:lstStyle>
          <a:p>
            <a:fld id="{D852D4E8-E283-404D-80D7-3AF63315721A}" type="slidenum">
              <a:rPr lang="en-US" smtClean="0">
                <a:solidFill>
                  <a:srgbClr val="E3DED1">
                    <a:shade val="50000"/>
                  </a:srgbClr>
                </a:solidFill>
              </a:rPr>
              <a:pPr/>
              <a:t>‹#›</a:t>
            </a:fld>
            <a:endParaRPr lang="en-US">
              <a:solidFill>
                <a:srgbClr val="E3DED1">
                  <a:shade val="50000"/>
                </a:srgbClr>
              </a:solidFill>
            </a:endParaRPr>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a:t>Click to edit Master title style</a:t>
            </a:r>
            <a:endParaRPr kumimoji="0" lang="en-US" dirty="0"/>
          </a:p>
        </p:txBody>
      </p:sp>
    </p:spTree>
    <p:extLst>
      <p:ext uri="{BB962C8B-B14F-4D97-AF65-F5344CB8AC3E}">
        <p14:creationId xmlns:p14="http://schemas.microsoft.com/office/powerpoint/2010/main" val="291700087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rtl="0" eaLnBrk="1" latinLnBrk="0" hangingPunct="1">
        <a:spcBef>
          <a:spcPct val="0"/>
        </a:spcBef>
        <a:buNone/>
        <a:defRPr kumimoji="0" sz="1688" kern="1200">
          <a:solidFill>
            <a:schemeClr val="tx2"/>
          </a:solidFill>
          <a:latin typeface="+mj-lt"/>
          <a:ea typeface="+mj-ea"/>
          <a:cs typeface="+mj-cs"/>
        </a:defRPr>
      </a:lvl1pPr>
    </p:titleStyle>
    <p:bodyStyle>
      <a:lvl1pPr marL="154305" indent="-108014" algn="l" rtl="0" eaLnBrk="1" latinLnBrk="0" hangingPunct="1">
        <a:spcBef>
          <a:spcPts val="127"/>
        </a:spcBef>
        <a:buClr>
          <a:schemeClr val="accent3"/>
        </a:buClr>
        <a:buFont typeface="Georgia"/>
        <a:buChar char="•"/>
        <a:defRPr kumimoji="0" sz="1181" kern="1200">
          <a:solidFill>
            <a:schemeClr val="tx2"/>
          </a:solidFill>
          <a:latin typeface="+mn-lt"/>
          <a:ea typeface="+mn-ea"/>
          <a:cs typeface="+mn-cs"/>
        </a:defRPr>
      </a:lvl1pPr>
      <a:lvl2pPr marL="277749" indent="-104156" algn="l" rtl="0" eaLnBrk="1" latinLnBrk="0" hangingPunct="1">
        <a:spcBef>
          <a:spcPts val="127"/>
        </a:spcBef>
        <a:buClr>
          <a:schemeClr val="accent2"/>
        </a:buClr>
        <a:buFont typeface="Georgia"/>
        <a:buChar char="▫"/>
        <a:defRPr kumimoji="0" sz="1097" kern="1200">
          <a:solidFill>
            <a:schemeClr val="tx2"/>
          </a:solidFill>
          <a:latin typeface="+mn-lt"/>
          <a:ea typeface="+mn-ea"/>
          <a:cs typeface="+mn-cs"/>
        </a:defRPr>
      </a:lvl2pPr>
      <a:lvl3pPr marL="389621" indent="-92583" algn="l" rtl="0" eaLnBrk="1" latinLnBrk="0" hangingPunct="1">
        <a:spcBef>
          <a:spcPts val="127"/>
        </a:spcBef>
        <a:buClr>
          <a:schemeClr val="accent1"/>
        </a:buClr>
        <a:buFont typeface="Wingdings 2" panose="05020102010507070707" pitchFamily="18" charset="2"/>
        <a:buChar char=""/>
        <a:defRPr kumimoji="0" sz="1013" kern="1200">
          <a:solidFill>
            <a:schemeClr val="tx2"/>
          </a:solidFill>
          <a:latin typeface="+mn-lt"/>
          <a:ea typeface="+mn-ea"/>
          <a:cs typeface="+mn-cs"/>
        </a:defRPr>
      </a:lvl3pPr>
      <a:lvl4pPr marL="497634" indent="-84868" algn="l" rtl="0" eaLnBrk="1" latinLnBrk="0" hangingPunct="1">
        <a:spcBef>
          <a:spcPts val="127"/>
        </a:spcBef>
        <a:buClr>
          <a:schemeClr val="accent1"/>
        </a:buClr>
        <a:buFont typeface="Wingdings 2" panose="05020102010507070707" pitchFamily="18" charset="2"/>
        <a:buChar char=""/>
        <a:defRPr kumimoji="0" sz="929" kern="1200">
          <a:solidFill>
            <a:schemeClr val="tx2"/>
          </a:solidFill>
          <a:latin typeface="+mn-lt"/>
          <a:ea typeface="+mn-ea"/>
          <a:cs typeface="+mn-cs"/>
        </a:defRPr>
      </a:lvl4pPr>
      <a:lvl5pPr marL="586359" indent="-77153" algn="l" rtl="0" eaLnBrk="1" latinLnBrk="0" hangingPunct="1">
        <a:spcBef>
          <a:spcPts val="127"/>
        </a:spcBef>
        <a:buClr>
          <a:schemeClr val="accent1"/>
        </a:buClr>
        <a:buFont typeface="Wingdings 2" panose="05020102010507070707" pitchFamily="18" charset="2"/>
        <a:buChar char=""/>
        <a:defRPr kumimoji="0" sz="844" kern="1200">
          <a:solidFill>
            <a:schemeClr val="tx2"/>
          </a:solidFill>
          <a:latin typeface="+mn-lt"/>
          <a:ea typeface="+mn-ea"/>
          <a:cs typeface="+mn-cs"/>
        </a:defRPr>
      </a:lvl5pPr>
      <a:lvl6pPr marL="678942" indent="-77153" algn="l" rtl="0" eaLnBrk="1" latinLnBrk="0" hangingPunct="1">
        <a:spcBef>
          <a:spcPts val="127"/>
        </a:spcBef>
        <a:buClr>
          <a:schemeClr val="accent1"/>
        </a:buClr>
        <a:buFont typeface="Wingdings 2" panose="05020102010507070707" pitchFamily="18" charset="2"/>
        <a:buChar char=""/>
        <a:defRPr kumimoji="0" sz="760" kern="1200">
          <a:solidFill>
            <a:schemeClr val="tx2"/>
          </a:solidFill>
          <a:latin typeface="+mn-lt"/>
          <a:ea typeface="+mn-ea"/>
          <a:cs typeface="+mn-cs"/>
        </a:defRPr>
      </a:lvl6pPr>
      <a:lvl7pPr marL="771525" indent="-77153" algn="l" rtl="0" eaLnBrk="1" latinLnBrk="0" hangingPunct="1">
        <a:spcBef>
          <a:spcPts val="127"/>
        </a:spcBef>
        <a:buClr>
          <a:schemeClr val="accent1"/>
        </a:buClr>
        <a:buFont typeface="Wingdings 2" panose="05020102010507070707" pitchFamily="18" charset="2"/>
        <a:buChar char=""/>
        <a:defRPr kumimoji="0" sz="675" kern="1200">
          <a:solidFill>
            <a:schemeClr val="tx2"/>
          </a:solidFill>
          <a:latin typeface="+mn-lt"/>
          <a:ea typeface="+mn-ea"/>
          <a:cs typeface="+mn-cs"/>
        </a:defRPr>
      </a:lvl7pPr>
      <a:lvl8pPr marL="856393" indent="-77153" algn="l" rtl="0" eaLnBrk="1" latinLnBrk="0" hangingPunct="1">
        <a:spcBef>
          <a:spcPts val="127"/>
        </a:spcBef>
        <a:buClr>
          <a:schemeClr val="accent1"/>
        </a:buClr>
        <a:buFont typeface="Wingdings 2" panose="05020102010507070707" pitchFamily="18" charset="2"/>
        <a:buChar char=""/>
        <a:defRPr kumimoji="0" sz="633" kern="1200">
          <a:solidFill>
            <a:schemeClr val="tx2"/>
          </a:solidFill>
          <a:latin typeface="+mn-lt"/>
          <a:ea typeface="+mn-ea"/>
          <a:cs typeface="+mn-cs"/>
        </a:defRPr>
      </a:lvl8pPr>
      <a:lvl9pPr marL="945119" indent="-77153" algn="l" rtl="0" eaLnBrk="1" latinLnBrk="0" hangingPunct="1">
        <a:spcBef>
          <a:spcPts val="127"/>
        </a:spcBef>
        <a:buClr>
          <a:schemeClr val="accent1"/>
        </a:buClr>
        <a:buFont typeface="Wingdings 2" panose="05020102010507070707" pitchFamily="18" charset="2"/>
        <a:buChar char=""/>
        <a:defRPr kumimoji="0" sz="591"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192881" algn="l" rtl="0" eaLnBrk="1" latinLnBrk="0" hangingPunct="1">
        <a:defRPr kumimoji="0" kern="1200">
          <a:solidFill>
            <a:schemeClr val="tx1"/>
          </a:solidFill>
          <a:latin typeface="+mn-lt"/>
          <a:ea typeface="+mn-ea"/>
          <a:cs typeface="+mn-cs"/>
        </a:defRPr>
      </a:lvl2pPr>
      <a:lvl3pPr marL="385763" algn="l" rtl="0" eaLnBrk="1" latinLnBrk="0" hangingPunct="1">
        <a:defRPr kumimoji="0" kern="1200">
          <a:solidFill>
            <a:schemeClr val="tx1"/>
          </a:solidFill>
          <a:latin typeface="+mn-lt"/>
          <a:ea typeface="+mn-ea"/>
          <a:cs typeface="+mn-cs"/>
        </a:defRPr>
      </a:lvl3pPr>
      <a:lvl4pPr marL="578644" algn="l" rtl="0" eaLnBrk="1" latinLnBrk="0" hangingPunct="1">
        <a:defRPr kumimoji="0" kern="1200">
          <a:solidFill>
            <a:schemeClr val="tx1"/>
          </a:solidFill>
          <a:latin typeface="+mn-lt"/>
          <a:ea typeface="+mn-ea"/>
          <a:cs typeface="+mn-cs"/>
        </a:defRPr>
      </a:lvl4pPr>
      <a:lvl5pPr marL="771525" algn="l" rtl="0" eaLnBrk="1" latinLnBrk="0" hangingPunct="1">
        <a:defRPr kumimoji="0" kern="1200">
          <a:solidFill>
            <a:schemeClr val="tx1"/>
          </a:solidFill>
          <a:latin typeface="+mn-lt"/>
          <a:ea typeface="+mn-ea"/>
          <a:cs typeface="+mn-cs"/>
        </a:defRPr>
      </a:lvl5pPr>
      <a:lvl6pPr marL="964406" algn="l" rtl="0" eaLnBrk="1" latinLnBrk="0" hangingPunct="1">
        <a:defRPr kumimoji="0" kern="1200">
          <a:solidFill>
            <a:schemeClr val="tx1"/>
          </a:solidFill>
          <a:latin typeface="+mn-lt"/>
          <a:ea typeface="+mn-ea"/>
          <a:cs typeface="+mn-cs"/>
        </a:defRPr>
      </a:lvl6pPr>
      <a:lvl7pPr marL="1157288" algn="l" rtl="0" eaLnBrk="1" latinLnBrk="0" hangingPunct="1">
        <a:defRPr kumimoji="0" kern="1200">
          <a:solidFill>
            <a:schemeClr val="tx1"/>
          </a:solidFill>
          <a:latin typeface="+mn-lt"/>
          <a:ea typeface="+mn-ea"/>
          <a:cs typeface="+mn-cs"/>
        </a:defRPr>
      </a:lvl7pPr>
      <a:lvl8pPr marL="1350169" algn="l" rtl="0" eaLnBrk="1" latinLnBrk="0" hangingPunct="1">
        <a:defRPr kumimoji="0" kern="1200">
          <a:solidFill>
            <a:schemeClr val="tx1"/>
          </a:solidFill>
          <a:latin typeface="+mn-lt"/>
          <a:ea typeface="+mn-ea"/>
          <a:cs typeface="+mn-cs"/>
        </a:defRPr>
      </a:lvl8pPr>
      <a:lvl9pPr marL="1543050" algn="l" rtl="0" eaLnBrk="1" latinLnBrk="0" hangingPunct="1">
        <a:defRPr kumimoji="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2160">
          <p15:clr>
            <a:srgbClr val="F26B43"/>
          </p15:clr>
        </p15:guide>
        <p15:guide id="3" orient="horz" pos="4152">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pages.ebay.com/help/policies/items-ov.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3832225"/>
            <a:ext cx="4815840" cy="1958975"/>
          </a:xfrm>
        </p:spPr>
        <p:txBody>
          <a:bodyPr>
            <a:normAutofit/>
          </a:bodyPr>
          <a:lstStyle/>
          <a:p>
            <a:pPr algn="r"/>
            <a:r>
              <a:rPr lang="en-US" sz="2400" i="1" dirty="0">
                <a:latin typeface="Myriad Pro" pitchFamily="34" charset="0"/>
              </a:rPr>
              <a:t>Phillip Schneider</a:t>
            </a:r>
          </a:p>
          <a:p>
            <a:pPr algn="r"/>
            <a:r>
              <a:rPr lang="en-US" sz="2400" dirty="0">
                <a:latin typeface="Myriad Pro" pitchFamily="34" charset="0"/>
              </a:rPr>
              <a:t>Information Services Librarian</a:t>
            </a:r>
          </a:p>
          <a:p>
            <a:pPr algn="r"/>
            <a:r>
              <a:rPr lang="en-US" sz="2400" dirty="0">
                <a:latin typeface="Myriad Pro" pitchFamily="34" charset="0"/>
              </a:rPr>
              <a:t>Gail Borden Public Library </a:t>
            </a:r>
          </a:p>
        </p:txBody>
      </p:sp>
      <p:sp>
        <p:nvSpPr>
          <p:cNvPr id="2" name="Title 1"/>
          <p:cNvSpPr>
            <a:spLocks noGrp="1"/>
          </p:cNvSpPr>
          <p:nvPr>
            <p:ph type="ctrTitle"/>
          </p:nvPr>
        </p:nvSpPr>
        <p:spPr>
          <a:xfrm>
            <a:off x="0" y="3048000"/>
            <a:ext cx="8458200" cy="708025"/>
          </a:xfrm>
        </p:spPr>
        <p:txBody>
          <a:bodyPr>
            <a:normAutofit fontScale="90000"/>
          </a:bodyPr>
          <a:lstStyle/>
          <a:p>
            <a:r>
              <a:rPr lang="en-US" sz="4800" dirty="0"/>
              <a:t>Selling on eBay</a:t>
            </a:r>
          </a:p>
        </p:txBody>
      </p:sp>
      <p:pic>
        <p:nvPicPr>
          <p:cNvPr id="6" name="Picture 5">
            <a:extLst>
              <a:ext uri="{FF2B5EF4-FFF2-40B4-BE49-F238E27FC236}">
                <a16:creationId xmlns:a16="http://schemas.microsoft.com/office/drawing/2014/main" id="{92BC8EA0-9B4E-4DAF-BBBE-64923810D68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63847" y="5717518"/>
            <a:ext cx="3135454" cy="733780"/>
          </a:xfrm>
          <a:prstGeom prst="rect">
            <a:avLst/>
          </a:prstGeom>
        </p:spPr>
      </p:pic>
      <p:sp>
        <p:nvSpPr>
          <p:cNvPr id="7" name="Rectangle 6">
            <a:extLst>
              <a:ext uri="{FF2B5EF4-FFF2-40B4-BE49-F238E27FC236}">
                <a16:creationId xmlns:a16="http://schemas.microsoft.com/office/drawing/2014/main" id="{2E21FDCC-BFD3-4332-BD64-7BADC76BE33E}"/>
              </a:ext>
            </a:extLst>
          </p:cNvPr>
          <p:cNvSpPr/>
          <p:nvPr/>
        </p:nvSpPr>
        <p:spPr>
          <a:xfrm>
            <a:off x="4429554" y="6333981"/>
            <a:ext cx="4572000" cy="369332"/>
          </a:xfrm>
          <a:prstGeom prst="rect">
            <a:avLst/>
          </a:prstGeom>
        </p:spPr>
        <p:txBody>
          <a:bodyPr>
            <a:spAutoFit/>
          </a:bodyPr>
          <a:lstStyle/>
          <a:p>
            <a:pPr lvl="0" algn="r" eaLnBrk="0" fontAlgn="base" hangingPunct="0">
              <a:spcBef>
                <a:spcPct val="0"/>
              </a:spcBef>
              <a:spcAft>
                <a:spcPct val="0"/>
              </a:spcAft>
              <a:tabLst>
                <a:tab pos="2743200" algn="ctr"/>
                <a:tab pos="5486400" algn="r"/>
                <a:tab pos="6572250" algn="r"/>
              </a:tabLst>
            </a:pPr>
            <a:r>
              <a:rPr lang="en-US" altLang="en-US" sz="900" dirty="0">
                <a:ea typeface="Times New Roman" panose="02020603050405020304" pitchFamily="18" charset="0"/>
                <a:cs typeface="Arial" panose="020B0604020202020204" pitchFamily="34" charset="0"/>
              </a:rPr>
              <a:t>Courtesy of Gail Borden Public Library</a:t>
            </a:r>
          </a:p>
          <a:p>
            <a:pPr lvl="0" algn="r" eaLnBrk="0" fontAlgn="base" hangingPunct="0">
              <a:spcBef>
                <a:spcPct val="0"/>
              </a:spcBef>
              <a:spcAft>
                <a:spcPct val="0"/>
              </a:spcAft>
              <a:tabLst>
                <a:tab pos="2743200" algn="ctr"/>
                <a:tab pos="5486400" algn="r"/>
                <a:tab pos="6572250" algn="r"/>
              </a:tabLst>
            </a:pPr>
            <a:r>
              <a:rPr lang="en-US" altLang="en-US" sz="900" dirty="0">
                <a:ea typeface="Times New Roman" panose="02020603050405020304" pitchFamily="18" charset="0"/>
                <a:cs typeface="Arial" panose="020B0604020202020204" pitchFamily="34" charset="0"/>
              </a:rPr>
              <a:t>and the Public Library Association</a:t>
            </a:r>
            <a:endParaRPr lang="en-US" altLang="en-US" dirty="0"/>
          </a:p>
        </p:txBody>
      </p:sp>
    </p:spTree>
    <p:extLst>
      <p:ext uri="{BB962C8B-B14F-4D97-AF65-F5344CB8AC3E}">
        <p14:creationId xmlns:p14="http://schemas.microsoft.com/office/powerpoint/2010/main" val="1849695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txBox="1">
            <a:spLocks/>
          </p:cNvSpPr>
          <p:nvPr/>
        </p:nvSpPr>
        <p:spPr>
          <a:xfrm>
            <a:off x="217590" y="533400"/>
            <a:ext cx="8229600" cy="1066800"/>
          </a:xfrm>
          <a:prstGeom prst="rect">
            <a:avLst/>
          </a:prstGeom>
        </p:spPr>
        <p:txBody>
          <a:bodyPr vert="horz" anchor="ctr">
            <a:normAutofit/>
          </a:bodyPr>
          <a:lstStyle>
            <a:lvl1pPr algn="l" rtl="0" eaLnBrk="1" latinLnBrk="0" hangingPunct="1">
              <a:spcBef>
                <a:spcPct val="0"/>
              </a:spcBef>
              <a:buNone/>
              <a:defRPr kumimoji="0" sz="1688" kern="1200">
                <a:solidFill>
                  <a:schemeClr val="tx2"/>
                </a:solidFill>
                <a:latin typeface="+mj-lt"/>
                <a:ea typeface="+mj-ea"/>
                <a:cs typeface="+mj-cs"/>
              </a:defRPr>
            </a:lvl1pPr>
          </a:lstStyle>
          <a:p>
            <a:r>
              <a:rPr lang="en-US" sz="4800" dirty="0"/>
              <a:t>Creating a Listing</a:t>
            </a:r>
          </a:p>
        </p:txBody>
      </p:sp>
      <p:pic>
        <p:nvPicPr>
          <p:cNvPr id="2" name="Picture 1"/>
          <p:cNvPicPr>
            <a:picLocks noChangeAspect="1"/>
          </p:cNvPicPr>
          <p:nvPr/>
        </p:nvPicPr>
        <p:blipFill>
          <a:blip r:embed="rId2"/>
          <a:stretch>
            <a:fillRect/>
          </a:stretch>
        </p:blipFill>
        <p:spPr>
          <a:xfrm>
            <a:off x="655740" y="1600200"/>
            <a:ext cx="7791450" cy="4914900"/>
          </a:xfrm>
          <a:prstGeom prst="rect">
            <a:avLst/>
          </a:prstGeom>
          <a:ln w="19050">
            <a:solidFill>
              <a:schemeClr val="tx1"/>
            </a:solidFill>
          </a:ln>
        </p:spPr>
      </p:pic>
      <p:sp>
        <p:nvSpPr>
          <p:cNvPr id="8" name="Rectangle 7"/>
          <p:cNvSpPr/>
          <p:nvPr/>
        </p:nvSpPr>
        <p:spPr>
          <a:xfrm>
            <a:off x="2362200" y="3657600"/>
            <a:ext cx="4876800" cy="7620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239000" y="1612392"/>
            <a:ext cx="1199046" cy="445008"/>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77514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296296" y="1600200"/>
            <a:ext cx="6072187" cy="4968153"/>
          </a:xfrm>
          <a:prstGeom prst="rect">
            <a:avLst/>
          </a:prstGeom>
          <a:ln w="19050">
            <a:solidFill>
              <a:schemeClr val="tx1"/>
            </a:solidFill>
          </a:ln>
        </p:spPr>
      </p:pic>
      <p:sp>
        <p:nvSpPr>
          <p:cNvPr id="9" name="Title 3"/>
          <p:cNvSpPr>
            <a:spLocks noGrp="1"/>
          </p:cNvSpPr>
          <p:nvPr>
            <p:ph type="title"/>
          </p:nvPr>
        </p:nvSpPr>
        <p:spPr>
          <a:xfrm>
            <a:off x="217590" y="533400"/>
            <a:ext cx="8229600" cy="1066800"/>
          </a:xfrm>
        </p:spPr>
        <p:txBody>
          <a:bodyPr>
            <a:normAutofit/>
          </a:bodyPr>
          <a:lstStyle/>
          <a:p>
            <a:r>
              <a:rPr lang="en-US" sz="4800" dirty="0"/>
              <a:t>Creating a Listing</a:t>
            </a:r>
          </a:p>
        </p:txBody>
      </p:sp>
      <p:sp>
        <p:nvSpPr>
          <p:cNvPr id="7" name="Rectangle 6"/>
          <p:cNvSpPr/>
          <p:nvPr/>
        </p:nvSpPr>
        <p:spPr>
          <a:xfrm>
            <a:off x="1296296" y="2514600"/>
            <a:ext cx="1523104" cy="5334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01632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057400" y="1600200"/>
            <a:ext cx="4840238" cy="5212080"/>
          </a:xfrm>
          <a:prstGeom prst="rect">
            <a:avLst/>
          </a:prstGeom>
          <a:ln w="19050">
            <a:solidFill>
              <a:schemeClr val="tx1"/>
            </a:solidFill>
          </a:ln>
        </p:spPr>
      </p:pic>
      <p:sp>
        <p:nvSpPr>
          <p:cNvPr id="9" name="Title 3"/>
          <p:cNvSpPr>
            <a:spLocks noGrp="1"/>
          </p:cNvSpPr>
          <p:nvPr>
            <p:ph type="title"/>
          </p:nvPr>
        </p:nvSpPr>
        <p:spPr>
          <a:xfrm>
            <a:off x="217590" y="533400"/>
            <a:ext cx="8229600" cy="1066800"/>
          </a:xfrm>
        </p:spPr>
        <p:txBody>
          <a:bodyPr>
            <a:normAutofit/>
          </a:bodyPr>
          <a:lstStyle/>
          <a:p>
            <a:r>
              <a:rPr lang="en-US" sz="4800" dirty="0"/>
              <a:t>Creating a Listing</a:t>
            </a:r>
          </a:p>
        </p:txBody>
      </p:sp>
      <p:sp>
        <p:nvSpPr>
          <p:cNvPr id="6" name="Rectangle 5"/>
          <p:cNvSpPr/>
          <p:nvPr/>
        </p:nvSpPr>
        <p:spPr>
          <a:xfrm>
            <a:off x="3581400" y="6248400"/>
            <a:ext cx="2590800" cy="56388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3773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a:spLocks noGrp="1"/>
          </p:cNvSpPr>
          <p:nvPr>
            <p:ph type="title"/>
          </p:nvPr>
        </p:nvSpPr>
        <p:spPr>
          <a:xfrm>
            <a:off x="217590" y="533400"/>
            <a:ext cx="8926410" cy="1066800"/>
          </a:xfrm>
        </p:spPr>
        <p:txBody>
          <a:bodyPr>
            <a:normAutofit/>
          </a:bodyPr>
          <a:lstStyle/>
          <a:p>
            <a:r>
              <a:rPr lang="en-US" sz="4800" dirty="0"/>
              <a:t>Creating a Listing</a:t>
            </a:r>
          </a:p>
        </p:txBody>
      </p:sp>
      <p:pic>
        <p:nvPicPr>
          <p:cNvPr id="2" name="Picture 1"/>
          <p:cNvPicPr>
            <a:picLocks noChangeAspect="1"/>
          </p:cNvPicPr>
          <p:nvPr/>
        </p:nvPicPr>
        <p:blipFill>
          <a:blip r:embed="rId3"/>
          <a:stretch>
            <a:fillRect/>
          </a:stretch>
        </p:blipFill>
        <p:spPr>
          <a:xfrm>
            <a:off x="1075570" y="1600200"/>
            <a:ext cx="6992860" cy="5053584"/>
          </a:xfrm>
          <a:prstGeom prst="rect">
            <a:avLst/>
          </a:prstGeom>
          <a:ln w="19050">
            <a:solidFill>
              <a:schemeClr val="tx1"/>
            </a:solidFill>
          </a:ln>
        </p:spPr>
      </p:pic>
      <p:sp>
        <p:nvSpPr>
          <p:cNvPr id="10" name="Rectangle 9"/>
          <p:cNvSpPr/>
          <p:nvPr/>
        </p:nvSpPr>
        <p:spPr>
          <a:xfrm>
            <a:off x="1075570" y="2878284"/>
            <a:ext cx="4029830" cy="474516"/>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1075570" y="2286000"/>
            <a:ext cx="6992860" cy="4572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69748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a:spLocks noGrp="1"/>
          </p:cNvSpPr>
          <p:nvPr>
            <p:ph type="title"/>
          </p:nvPr>
        </p:nvSpPr>
        <p:spPr>
          <a:xfrm>
            <a:off x="217590" y="533400"/>
            <a:ext cx="8926410" cy="1066800"/>
          </a:xfrm>
        </p:spPr>
        <p:txBody>
          <a:bodyPr>
            <a:normAutofit/>
          </a:bodyPr>
          <a:lstStyle/>
          <a:p>
            <a:r>
              <a:rPr lang="en-US" sz="4800" dirty="0"/>
              <a:t>Creating a Listing</a:t>
            </a:r>
          </a:p>
        </p:txBody>
      </p:sp>
      <p:pic>
        <p:nvPicPr>
          <p:cNvPr id="4" name="Picture 3"/>
          <p:cNvPicPr>
            <a:picLocks noChangeAspect="1"/>
          </p:cNvPicPr>
          <p:nvPr/>
        </p:nvPicPr>
        <p:blipFill>
          <a:blip r:embed="rId3"/>
          <a:stretch>
            <a:fillRect/>
          </a:stretch>
        </p:blipFill>
        <p:spPr>
          <a:xfrm>
            <a:off x="1828800" y="1603248"/>
            <a:ext cx="5791200" cy="5101960"/>
          </a:xfrm>
          <a:prstGeom prst="rect">
            <a:avLst/>
          </a:prstGeom>
          <a:ln w="19050">
            <a:solidFill>
              <a:schemeClr val="tx1"/>
            </a:solidFill>
          </a:ln>
        </p:spPr>
      </p:pic>
      <p:sp>
        <p:nvSpPr>
          <p:cNvPr id="9" name="Rectangle 8"/>
          <p:cNvSpPr/>
          <p:nvPr/>
        </p:nvSpPr>
        <p:spPr>
          <a:xfrm>
            <a:off x="3200400" y="6333744"/>
            <a:ext cx="3733800" cy="371464"/>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3962400" y="4352544"/>
            <a:ext cx="1905000" cy="3810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4207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a:spLocks noGrp="1"/>
          </p:cNvSpPr>
          <p:nvPr>
            <p:ph type="title"/>
          </p:nvPr>
        </p:nvSpPr>
        <p:spPr>
          <a:xfrm>
            <a:off x="217590" y="533400"/>
            <a:ext cx="8926410" cy="1066800"/>
          </a:xfrm>
        </p:spPr>
        <p:txBody>
          <a:bodyPr>
            <a:normAutofit/>
          </a:bodyPr>
          <a:lstStyle/>
          <a:p>
            <a:r>
              <a:rPr lang="en-US" sz="4800" dirty="0"/>
              <a:t>Creating a Listing</a:t>
            </a:r>
          </a:p>
        </p:txBody>
      </p:sp>
      <p:pic>
        <p:nvPicPr>
          <p:cNvPr id="4" name="Picture 3"/>
          <p:cNvPicPr>
            <a:picLocks noChangeAspect="1"/>
          </p:cNvPicPr>
          <p:nvPr/>
        </p:nvPicPr>
        <p:blipFill>
          <a:blip r:embed="rId3"/>
          <a:stretch>
            <a:fillRect/>
          </a:stretch>
        </p:blipFill>
        <p:spPr>
          <a:xfrm>
            <a:off x="914400" y="1600200"/>
            <a:ext cx="7377112" cy="5082457"/>
          </a:xfrm>
          <a:prstGeom prst="rect">
            <a:avLst/>
          </a:prstGeom>
          <a:ln w="19050">
            <a:solidFill>
              <a:schemeClr val="tx1"/>
            </a:solidFill>
          </a:ln>
        </p:spPr>
      </p:pic>
      <p:sp>
        <p:nvSpPr>
          <p:cNvPr id="7" name="Rectangle 6"/>
          <p:cNvSpPr/>
          <p:nvPr/>
        </p:nvSpPr>
        <p:spPr>
          <a:xfrm>
            <a:off x="2806274" y="4953000"/>
            <a:ext cx="5347125" cy="16764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45331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a:spLocks noGrp="1"/>
          </p:cNvSpPr>
          <p:nvPr>
            <p:ph type="title"/>
          </p:nvPr>
        </p:nvSpPr>
        <p:spPr>
          <a:xfrm>
            <a:off x="217590" y="533400"/>
            <a:ext cx="8926410" cy="1066800"/>
          </a:xfrm>
        </p:spPr>
        <p:txBody>
          <a:bodyPr>
            <a:normAutofit/>
          </a:bodyPr>
          <a:lstStyle/>
          <a:p>
            <a:r>
              <a:rPr lang="en-US" sz="4800" dirty="0"/>
              <a:t>Creating a Listing</a:t>
            </a:r>
          </a:p>
        </p:txBody>
      </p:sp>
      <p:pic>
        <p:nvPicPr>
          <p:cNvPr id="4" name="Picture 3"/>
          <p:cNvPicPr>
            <a:picLocks noChangeAspect="1"/>
          </p:cNvPicPr>
          <p:nvPr/>
        </p:nvPicPr>
        <p:blipFill>
          <a:blip r:embed="rId3"/>
          <a:stretch>
            <a:fillRect/>
          </a:stretch>
        </p:blipFill>
        <p:spPr>
          <a:xfrm>
            <a:off x="1394920" y="1600200"/>
            <a:ext cx="6571749" cy="5105400"/>
          </a:xfrm>
          <a:prstGeom prst="rect">
            <a:avLst/>
          </a:prstGeom>
          <a:ln w="19050">
            <a:solidFill>
              <a:schemeClr val="tx1"/>
            </a:solidFill>
          </a:ln>
        </p:spPr>
      </p:pic>
      <p:sp>
        <p:nvSpPr>
          <p:cNvPr id="7" name="Rectangle 6"/>
          <p:cNvSpPr/>
          <p:nvPr/>
        </p:nvSpPr>
        <p:spPr>
          <a:xfrm>
            <a:off x="3048000" y="2209800"/>
            <a:ext cx="4267200" cy="6858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124200" y="5600700"/>
            <a:ext cx="1981200" cy="2667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2971800" y="3429000"/>
            <a:ext cx="2209800" cy="14478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3086100" y="6324600"/>
            <a:ext cx="2095500" cy="2667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84416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771778" y="1600200"/>
            <a:ext cx="7676643" cy="5117762"/>
          </a:xfrm>
          <a:prstGeom prst="rect">
            <a:avLst/>
          </a:prstGeom>
          <a:ln w="19050">
            <a:solidFill>
              <a:schemeClr val="tx1"/>
            </a:solidFill>
          </a:ln>
        </p:spPr>
      </p:pic>
      <p:sp>
        <p:nvSpPr>
          <p:cNvPr id="8" name="Title 3"/>
          <p:cNvSpPr txBox="1">
            <a:spLocks/>
          </p:cNvSpPr>
          <p:nvPr/>
        </p:nvSpPr>
        <p:spPr>
          <a:xfrm>
            <a:off x="217590" y="533400"/>
            <a:ext cx="8926410" cy="1066800"/>
          </a:xfrm>
          <a:prstGeom prst="rect">
            <a:avLst/>
          </a:prstGeom>
        </p:spPr>
        <p:txBody>
          <a:bodyPr vert="horz" anchor="ctr">
            <a:normAutofit/>
          </a:bodyPr>
          <a:lstStyle>
            <a:lvl1pPr algn="l" rtl="0" eaLnBrk="1" latinLnBrk="0" hangingPunct="1">
              <a:spcBef>
                <a:spcPct val="0"/>
              </a:spcBef>
              <a:buNone/>
              <a:defRPr kumimoji="0" sz="1688" kern="1200">
                <a:solidFill>
                  <a:schemeClr val="tx2"/>
                </a:solidFill>
                <a:latin typeface="+mj-lt"/>
                <a:ea typeface="+mj-ea"/>
                <a:cs typeface="+mj-cs"/>
              </a:defRPr>
            </a:lvl1pPr>
          </a:lstStyle>
          <a:p>
            <a:r>
              <a:rPr lang="en-US" sz="4800" dirty="0"/>
              <a:t>Creating a Listing(Shipping)</a:t>
            </a:r>
          </a:p>
        </p:txBody>
      </p:sp>
      <p:sp>
        <p:nvSpPr>
          <p:cNvPr id="11" name="Rectangle 10"/>
          <p:cNvSpPr/>
          <p:nvPr/>
        </p:nvSpPr>
        <p:spPr>
          <a:xfrm>
            <a:off x="825642" y="2067530"/>
            <a:ext cx="2775095" cy="635507"/>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831737" y="3352800"/>
            <a:ext cx="7616683" cy="6096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864922" y="4890959"/>
            <a:ext cx="1649677" cy="595441"/>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flipV="1">
            <a:off x="825642" y="5562601"/>
            <a:ext cx="7480158" cy="469206"/>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25557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3"/>
          <p:cNvSpPr txBox="1">
            <a:spLocks/>
          </p:cNvSpPr>
          <p:nvPr/>
        </p:nvSpPr>
        <p:spPr>
          <a:xfrm>
            <a:off x="217590" y="533400"/>
            <a:ext cx="8926410" cy="1066800"/>
          </a:xfrm>
          <a:prstGeom prst="rect">
            <a:avLst/>
          </a:prstGeom>
        </p:spPr>
        <p:txBody>
          <a:bodyPr vert="horz" anchor="ctr">
            <a:normAutofit/>
          </a:bodyPr>
          <a:lstStyle>
            <a:lvl1pPr algn="l" rtl="0" eaLnBrk="1" latinLnBrk="0" hangingPunct="1">
              <a:spcBef>
                <a:spcPct val="0"/>
              </a:spcBef>
              <a:buNone/>
              <a:defRPr kumimoji="0" sz="1688" kern="1200">
                <a:solidFill>
                  <a:schemeClr val="tx2"/>
                </a:solidFill>
                <a:latin typeface="+mj-lt"/>
                <a:ea typeface="+mj-ea"/>
                <a:cs typeface="+mj-cs"/>
              </a:defRPr>
            </a:lvl1pPr>
          </a:lstStyle>
          <a:p>
            <a:r>
              <a:rPr lang="en-US" sz="4800" dirty="0"/>
              <a:t>Creating a Listing(Shipping)</a:t>
            </a:r>
          </a:p>
        </p:txBody>
      </p:sp>
      <p:pic>
        <p:nvPicPr>
          <p:cNvPr id="2" name="Picture 1"/>
          <p:cNvPicPr>
            <a:picLocks noChangeAspect="1"/>
          </p:cNvPicPr>
          <p:nvPr/>
        </p:nvPicPr>
        <p:blipFill>
          <a:blip r:embed="rId2"/>
          <a:stretch>
            <a:fillRect/>
          </a:stretch>
        </p:blipFill>
        <p:spPr>
          <a:xfrm>
            <a:off x="2204295" y="1600200"/>
            <a:ext cx="4953000" cy="5187615"/>
          </a:xfrm>
          <a:prstGeom prst="rect">
            <a:avLst/>
          </a:prstGeom>
          <a:ln w="19050">
            <a:solidFill>
              <a:schemeClr val="tx1"/>
            </a:solidFill>
          </a:ln>
        </p:spPr>
      </p:pic>
      <p:sp>
        <p:nvSpPr>
          <p:cNvPr id="9" name="Rectangle 8"/>
          <p:cNvSpPr/>
          <p:nvPr/>
        </p:nvSpPr>
        <p:spPr>
          <a:xfrm>
            <a:off x="2438400" y="2667000"/>
            <a:ext cx="1219200" cy="360918"/>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2514600" y="3119230"/>
            <a:ext cx="2514600" cy="53837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2505456" y="3658726"/>
            <a:ext cx="3285744" cy="888222"/>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2395728" y="4687696"/>
            <a:ext cx="2481072" cy="722504"/>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2395728" y="5410200"/>
            <a:ext cx="2633472" cy="9144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2365248" y="6406356"/>
            <a:ext cx="758952" cy="33874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39002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057400" y="1600200"/>
            <a:ext cx="5029200" cy="5267425"/>
          </a:xfrm>
          <a:prstGeom prst="rect">
            <a:avLst/>
          </a:prstGeom>
          <a:ln w="19050">
            <a:solidFill>
              <a:schemeClr val="tx1"/>
            </a:solidFill>
          </a:ln>
        </p:spPr>
      </p:pic>
      <p:sp>
        <p:nvSpPr>
          <p:cNvPr id="8" name="Title 3"/>
          <p:cNvSpPr txBox="1">
            <a:spLocks/>
          </p:cNvSpPr>
          <p:nvPr/>
        </p:nvSpPr>
        <p:spPr>
          <a:xfrm>
            <a:off x="217590" y="533400"/>
            <a:ext cx="8926410" cy="1066800"/>
          </a:xfrm>
          <a:prstGeom prst="rect">
            <a:avLst/>
          </a:prstGeom>
        </p:spPr>
        <p:txBody>
          <a:bodyPr vert="horz" anchor="ctr">
            <a:normAutofit/>
          </a:bodyPr>
          <a:lstStyle>
            <a:lvl1pPr algn="l" rtl="0" eaLnBrk="1" latinLnBrk="0" hangingPunct="1">
              <a:spcBef>
                <a:spcPct val="0"/>
              </a:spcBef>
              <a:buNone/>
              <a:defRPr kumimoji="0" sz="1688" kern="1200">
                <a:solidFill>
                  <a:schemeClr val="tx2"/>
                </a:solidFill>
                <a:latin typeface="+mj-lt"/>
                <a:ea typeface="+mj-ea"/>
                <a:cs typeface="+mj-cs"/>
              </a:defRPr>
            </a:lvl1pPr>
          </a:lstStyle>
          <a:p>
            <a:r>
              <a:rPr lang="en-US" sz="4800" dirty="0"/>
              <a:t>Creating a Listing(Shipping)</a:t>
            </a:r>
          </a:p>
        </p:txBody>
      </p:sp>
      <p:sp>
        <p:nvSpPr>
          <p:cNvPr id="9" name="Rectangle 8"/>
          <p:cNvSpPr/>
          <p:nvPr/>
        </p:nvSpPr>
        <p:spPr>
          <a:xfrm>
            <a:off x="2135124" y="1895060"/>
            <a:ext cx="2055876" cy="360918"/>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2171700" y="2642616"/>
            <a:ext cx="3086100" cy="3148584"/>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61151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600200"/>
            <a:ext cx="8229600" cy="4325112"/>
          </a:xfrm>
        </p:spPr>
        <p:txBody>
          <a:bodyPr>
            <a:normAutofit/>
          </a:bodyPr>
          <a:lstStyle/>
          <a:p>
            <a:pPr marL="342900" indent="-342900">
              <a:buClr>
                <a:schemeClr val="accent1"/>
              </a:buClr>
            </a:pPr>
            <a:r>
              <a:rPr lang="en-US" sz="2800" dirty="0">
                <a:solidFill>
                  <a:schemeClr val="tx1"/>
                </a:solidFill>
              </a:rPr>
              <a:t>Things to know before you sell</a:t>
            </a:r>
          </a:p>
          <a:p>
            <a:pPr marL="342900" indent="-342900">
              <a:buClr>
                <a:schemeClr val="accent1"/>
              </a:buClr>
            </a:pPr>
            <a:r>
              <a:rPr lang="en-US" sz="2800" dirty="0">
                <a:solidFill>
                  <a:schemeClr val="tx1"/>
                </a:solidFill>
              </a:rPr>
              <a:t>Creating a listing</a:t>
            </a:r>
          </a:p>
          <a:p>
            <a:pPr marL="342900" indent="-342900">
              <a:buClr>
                <a:schemeClr val="accent1"/>
              </a:buClr>
            </a:pPr>
            <a:r>
              <a:rPr lang="en-US" sz="2800" dirty="0">
                <a:solidFill>
                  <a:schemeClr val="tx1"/>
                </a:solidFill>
              </a:rPr>
              <a:t>Maintaining your auctions</a:t>
            </a:r>
          </a:p>
          <a:p>
            <a:pPr marL="342900" indent="-342900">
              <a:buClr>
                <a:schemeClr val="accent1"/>
              </a:buClr>
            </a:pPr>
            <a:r>
              <a:rPr lang="en-US" sz="2800" dirty="0">
                <a:solidFill>
                  <a:schemeClr val="tx1"/>
                </a:solidFill>
              </a:rPr>
              <a:t>Receiving payment for your items</a:t>
            </a:r>
          </a:p>
          <a:p>
            <a:pPr marL="342900" indent="-342900">
              <a:buClr>
                <a:schemeClr val="accent1"/>
              </a:buClr>
            </a:pPr>
            <a:r>
              <a:rPr lang="en-US" sz="2800" dirty="0">
                <a:solidFill>
                  <a:schemeClr val="tx1"/>
                </a:solidFill>
              </a:rPr>
              <a:t>Shipping tips</a:t>
            </a:r>
          </a:p>
          <a:p>
            <a:pPr marL="342900" indent="-342900">
              <a:buClr>
                <a:schemeClr val="accent1"/>
              </a:buClr>
            </a:pPr>
            <a:r>
              <a:rPr lang="en-US" sz="2800" dirty="0">
                <a:solidFill>
                  <a:schemeClr val="tx1"/>
                </a:solidFill>
              </a:rPr>
              <a:t>Handling unhappy customers</a:t>
            </a:r>
          </a:p>
          <a:p>
            <a:pPr marL="342900" indent="-342900">
              <a:buClr>
                <a:schemeClr val="accent1"/>
              </a:buClr>
            </a:pPr>
            <a:r>
              <a:rPr lang="en-US" sz="2800" dirty="0">
                <a:solidFill>
                  <a:schemeClr val="tx1"/>
                </a:solidFill>
                <a:ea typeface="Lato" panose="020F0502020204030203" pitchFamily="34" charset="0"/>
                <a:cs typeface="Lato" panose="020F0502020204030203" pitchFamily="34" charset="0"/>
              </a:rPr>
              <a:t>eBay Help/Customer Support</a:t>
            </a:r>
            <a:endParaRPr lang="en-US" sz="2800" dirty="0">
              <a:solidFill>
                <a:schemeClr val="tx1"/>
              </a:solidFill>
            </a:endParaRPr>
          </a:p>
        </p:txBody>
      </p:sp>
      <p:sp>
        <p:nvSpPr>
          <p:cNvPr id="2" name="Title 1"/>
          <p:cNvSpPr>
            <a:spLocks noGrp="1"/>
          </p:cNvSpPr>
          <p:nvPr>
            <p:ph type="title"/>
          </p:nvPr>
        </p:nvSpPr>
        <p:spPr>
          <a:xfrm>
            <a:off x="152400" y="533400"/>
            <a:ext cx="8229600" cy="1066800"/>
          </a:xfrm>
        </p:spPr>
        <p:txBody>
          <a:bodyPr>
            <a:normAutofit/>
          </a:bodyPr>
          <a:lstStyle/>
          <a:p>
            <a:r>
              <a:rPr lang="en-US" sz="4800" dirty="0"/>
              <a:t>Agenda</a:t>
            </a:r>
          </a:p>
        </p:txBody>
      </p:sp>
    </p:spTree>
    <p:extLst>
      <p:ext uri="{BB962C8B-B14F-4D97-AF65-F5344CB8AC3E}">
        <p14:creationId xmlns:p14="http://schemas.microsoft.com/office/powerpoint/2010/main" val="1982696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a:spLocks noGrp="1"/>
          </p:cNvSpPr>
          <p:nvPr>
            <p:ph type="title"/>
          </p:nvPr>
        </p:nvSpPr>
        <p:spPr>
          <a:xfrm>
            <a:off x="217590" y="533400"/>
            <a:ext cx="8229600" cy="1066800"/>
          </a:xfrm>
        </p:spPr>
        <p:txBody>
          <a:bodyPr>
            <a:normAutofit/>
          </a:bodyPr>
          <a:lstStyle/>
          <a:p>
            <a:r>
              <a:rPr lang="en-US" sz="4800" dirty="0"/>
              <a:t>Creating a Listing</a:t>
            </a:r>
          </a:p>
        </p:txBody>
      </p:sp>
      <p:sp>
        <p:nvSpPr>
          <p:cNvPr id="5" name="Rectangle 4"/>
          <p:cNvSpPr/>
          <p:nvPr/>
        </p:nvSpPr>
        <p:spPr>
          <a:xfrm>
            <a:off x="4800600" y="5257800"/>
            <a:ext cx="457200" cy="2286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943600" y="5181600"/>
            <a:ext cx="914400" cy="380998"/>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2"/>
          <a:stretch>
            <a:fillRect/>
          </a:stretch>
        </p:blipFill>
        <p:spPr>
          <a:xfrm>
            <a:off x="2133600" y="1476827"/>
            <a:ext cx="5033962" cy="5286685"/>
          </a:xfrm>
          <a:prstGeom prst="rect">
            <a:avLst/>
          </a:prstGeom>
          <a:ln w="19050">
            <a:solidFill>
              <a:schemeClr val="tx1"/>
            </a:solidFill>
          </a:ln>
        </p:spPr>
      </p:pic>
      <p:sp>
        <p:nvSpPr>
          <p:cNvPr id="11" name="Rectangle 10"/>
          <p:cNvSpPr/>
          <p:nvPr/>
        </p:nvSpPr>
        <p:spPr>
          <a:xfrm>
            <a:off x="2251003" y="2516195"/>
            <a:ext cx="3575701" cy="256032"/>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3497636" y="2016322"/>
            <a:ext cx="1447800" cy="762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2251003" y="2921579"/>
            <a:ext cx="3575701" cy="256032"/>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2266243" y="3368837"/>
            <a:ext cx="3575701" cy="256032"/>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2148840" y="4357985"/>
            <a:ext cx="4663153" cy="319242"/>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6305091" y="6429827"/>
            <a:ext cx="862471" cy="370261"/>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4918004" y="6506025"/>
            <a:ext cx="609600" cy="224286"/>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9727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0" y="3048000"/>
            <a:ext cx="9144000" cy="685800"/>
          </a:xfrm>
        </p:spPr>
        <p:txBody>
          <a:bodyPr>
            <a:noAutofit/>
          </a:bodyPr>
          <a:lstStyle/>
          <a:p>
            <a:r>
              <a:rPr lang="en-US" sz="4800" dirty="0"/>
              <a:t>Maintaining Your Auctions</a:t>
            </a:r>
          </a:p>
        </p:txBody>
      </p:sp>
    </p:spTree>
    <p:extLst>
      <p:ext uri="{BB962C8B-B14F-4D97-AF65-F5344CB8AC3E}">
        <p14:creationId xmlns:p14="http://schemas.microsoft.com/office/powerpoint/2010/main" val="1100810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9570" y="1587794"/>
            <a:ext cx="8904429" cy="5270206"/>
          </a:xfrm>
        </p:spPr>
        <p:txBody>
          <a:bodyPr>
            <a:normAutofit/>
          </a:bodyPr>
          <a:lstStyle/>
          <a:p>
            <a:pPr marL="457200" indent="-457200">
              <a:buClr>
                <a:schemeClr val="accent1"/>
              </a:buClr>
            </a:pPr>
            <a:r>
              <a:rPr lang="en-US" sz="2800" dirty="0">
                <a:solidFill>
                  <a:schemeClr val="tx1"/>
                </a:solidFill>
              </a:rPr>
              <a:t>Maintain your auctions through </a:t>
            </a:r>
            <a:r>
              <a:rPr lang="en-US" sz="2800" b="1" dirty="0">
                <a:solidFill>
                  <a:schemeClr val="tx1"/>
                </a:solidFill>
              </a:rPr>
              <a:t>My eBay</a:t>
            </a:r>
            <a:r>
              <a:rPr lang="en-US" sz="2800" dirty="0">
                <a:solidFill>
                  <a:schemeClr val="tx1"/>
                </a:solidFill>
              </a:rPr>
              <a:t> under the </a:t>
            </a:r>
            <a:r>
              <a:rPr lang="en-US" sz="2800" b="1" dirty="0">
                <a:solidFill>
                  <a:schemeClr val="tx1"/>
                </a:solidFill>
              </a:rPr>
              <a:t>Selling</a:t>
            </a:r>
            <a:r>
              <a:rPr lang="en-US" sz="2800" dirty="0">
                <a:solidFill>
                  <a:schemeClr val="tx1"/>
                </a:solidFill>
              </a:rPr>
              <a:t> tab</a:t>
            </a:r>
          </a:p>
          <a:p>
            <a:pPr marL="457200" indent="-457200">
              <a:buClr>
                <a:schemeClr val="accent1"/>
              </a:buClr>
            </a:pPr>
            <a:r>
              <a:rPr lang="en-US" sz="2800" dirty="0">
                <a:solidFill>
                  <a:schemeClr val="tx1"/>
                </a:solidFill>
              </a:rPr>
              <a:t>Check your eBay </a:t>
            </a:r>
            <a:r>
              <a:rPr lang="en-US" sz="2800" b="1" dirty="0">
                <a:solidFill>
                  <a:schemeClr val="tx1"/>
                </a:solidFill>
              </a:rPr>
              <a:t>Inbox</a:t>
            </a:r>
            <a:r>
              <a:rPr lang="en-US" sz="2800" dirty="0">
                <a:solidFill>
                  <a:schemeClr val="tx1"/>
                </a:solidFill>
              </a:rPr>
              <a:t> twice a day to answer questions promptly</a:t>
            </a:r>
          </a:p>
          <a:p>
            <a:pPr marL="457200" indent="-457200">
              <a:buClr>
                <a:schemeClr val="accent1"/>
              </a:buClr>
            </a:pPr>
            <a:r>
              <a:rPr lang="en-US" sz="2800" dirty="0">
                <a:solidFill>
                  <a:schemeClr val="tx1"/>
                </a:solidFill>
              </a:rPr>
              <a:t>If anything changes regarding the auction or the item, revise the listing. If the changes are significant, consider removing the listing and reposting it.</a:t>
            </a:r>
          </a:p>
        </p:txBody>
      </p:sp>
      <p:sp>
        <p:nvSpPr>
          <p:cNvPr id="2" name="Title 1"/>
          <p:cNvSpPr>
            <a:spLocks noGrp="1"/>
          </p:cNvSpPr>
          <p:nvPr>
            <p:ph type="title"/>
          </p:nvPr>
        </p:nvSpPr>
        <p:spPr>
          <a:xfrm>
            <a:off x="239571" y="533400"/>
            <a:ext cx="8904429" cy="1054394"/>
          </a:xfrm>
        </p:spPr>
        <p:txBody>
          <a:bodyPr>
            <a:normAutofit/>
          </a:bodyPr>
          <a:lstStyle/>
          <a:p>
            <a:r>
              <a:rPr lang="en-US" sz="4800" dirty="0"/>
              <a:t>Maintaining Your Auctions</a:t>
            </a:r>
          </a:p>
        </p:txBody>
      </p:sp>
    </p:spTree>
    <p:extLst>
      <p:ext uri="{BB962C8B-B14F-4D97-AF65-F5344CB8AC3E}">
        <p14:creationId xmlns:p14="http://schemas.microsoft.com/office/powerpoint/2010/main" val="395352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584746"/>
            <a:ext cx="8217078" cy="4930247"/>
          </a:xfrm>
          <a:prstGeom prst="rect">
            <a:avLst/>
          </a:prstGeom>
          <a:noFill/>
          <a:ln w="1905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8" name="Rectangle 7"/>
          <p:cNvSpPr/>
          <p:nvPr/>
        </p:nvSpPr>
        <p:spPr>
          <a:xfrm>
            <a:off x="454152" y="3810001"/>
            <a:ext cx="1831848" cy="1524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a:spLocks noGrp="1"/>
          </p:cNvSpPr>
          <p:nvPr>
            <p:ph type="title"/>
          </p:nvPr>
        </p:nvSpPr>
        <p:spPr>
          <a:xfrm>
            <a:off x="239571" y="533400"/>
            <a:ext cx="8904429" cy="1054394"/>
          </a:xfrm>
        </p:spPr>
        <p:txBody>
          <a:bodyPr>
            <a:normAutofit/>
          </a:bodyPr>
          <a:lstStyle/>
          <a:p>
            <a:r>
              <a:rPr lang="en-US" sz="4800" dirty="0"/>
              <a:t>Maintaining Your Auctions</a:t>
            </a:r>
          </a:p>
        </p:txBody>
      </p:sp>
    </p:spTree>
    <p:extLst>
      <p:ext uri="{BB962C8B-B14F-4D97-AF65-F5344CB8AC3E}">
        <p14:creationId xmlns:p14="http://schemas.microsoft.com/office/powerpoint/2010/main" val="200640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676400"/>
            <a:ext cx="8174144" cy="4889206"/>
          </a:xfrm>
          <a:prstGeom prst="rect">
            <a:avLst/>
          </a:prstGeom>
          <a:noFill/>
          <a:ln w="1905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7" name="Title 1"/>
          <p:cNvSpPr>
            <a:spLocks noGrp="1"/>
          </p:cNvSpPr>
          <p:nvPr>
            <p:ph type="title"/>
          </p:nvPr>
        </p:nvSpPr>
        <p:spPr>
          <a:xfrm>
            <a:off x="239571" y="533400"/>
            <a:ext cx="8904429" cy="1054394"/>
          </a:xfrm>
        </p:spPr>
        <p:txBody>
          <a:bodyPr>
            <a:normAutofit/>
          </a:bodyPr>
          <a:lstStyle/>
          <a:p>
            <a:r>
              <a:rPr lang="en-US" sz="4800" dirty="0"/>
              <a:t>Maintaining Your Auctions</a:t>
            </a:r>
          </a:p>
        </p:txBody>
      </p:sp>
    </p:spTree>
    <p:extLst>
      <p:ext uri="{BB962C8B-B14F-4D97-AF65-F5344CB8AC3E}">
        <p14:creationId xmlns:p14="http://schemas.microsoft.com/office/powerpoint/2010/main" val="200640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571" y="1606082"/>
            <a:ext cx="8730641" cy="4975846"/>
          </a:xfrm>
          <a:prstGeom prst="rect">
            <a:avLst/>
          </a:prstGeom>
          <a:noFill/>
          <a:ln w="1905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1" name="Title 1"/>
          <p:cNvSpPr>
            <a:spLocks noGrp="1"/>
          </p:cNvSpPr>
          <p:nvPr>
            <p:ph type="title"/>
          </p:nvPr>
        </p:nvSpPr>
        <p:spPr>
          <a:xfrm>
            <a:off x="239571" y="533400"/>
            <a:ext cx="8904429" cy="1054394"/>
          </a:xfrm>
        </p:spPr>
        <p:txBody>
          <a:bodyPr>
            <a:normAutofit/>
          </a:bodyPr>
          <a:lstStyle/>
          <a:p>
            <a:r>
              <a:rPr lang="en-US" sz="4800" dirty="0"/>
              <a:t>Maintaining Your Auctions</a:t>
            </a:r>
          </a:p>
        </p:txBody>
      </p:sp>
      <p:sp>
        <p:nvSpPr>
          <p:cNvPr id="12" name="Rectangle 11"/>
          <p:cNvSpPr/>
          <p:nvPr/>
        </p:nvSpPr>
        <p:spPr>
          <a:xfrm>
            <a:off x="7352335" y="5334000"/>
            <a:ext cx="1605685" cy="9144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26649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G:\Public Services\Information Services\Phillip Schneider\Ebay class stuff\Ebay class 2 selling\selling drop dow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571" y="1587794"/>
            <a:ext cx="8703384" cy="4887405"/>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pic>
      <p:sp>
        <p:nvSpPr>
          <p:cNvPr id="7" name="Title 1"/>
          <p:cNvSpPr>
            <a:spLocks noGrp="1"/>
          </p:cNvSpPr>
          <p:nvPr>
            <p:ph type="title"/>
          </p:nvPr>
        </p:nvSpPr>
        <p:spPr>
          <a:xfrm>
            <a:off x="239571" y="533400"/>
            <a:ext cx="8904429" cy="1054394"/>
          </a:xfrm>
        </p:spPr>
        <p:txBody>
          <a:bodyPr>
            <a:normAutofit/>
          </a:bodyPr>
          <a:lstStyle/>
          <a:p>
            <a:r>
              <a:rPr lang="en-US" sz="4800" dirty="0"/>
              <a:t>Maintaining Your Auctions</a:t>
            </a:r>
          </a:p>
        </p:txBody>
      </p:sp>
      <p:sp>
        <p:nvSpPr>
          <p:cNvPr id="10" name="Rectangle 9"/>
          <p:cNvSpPr/>
          <p:nvPr/>
        </p:nvSpPr>
        <p:spPr>
          <a:xfrm>
            <a:off x="7467600" y="4114800"/>
            <a:ext cx="1295400" cy="2182305"/>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15574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G:\Public Services\Information Services\Phillip Schneider\Ebay class stuff\Ebay class 2 selling\selling drop dow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4978" y="1612178"/>
            <a:ext cx="8573614" cy="4898588"/>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pic>
      <p:sp>
        <p:nvSpPr>
          <p:cNvPr id="10" name="Title 1"/>
          <p:cNvSpPr>
            <a:spLocks noGrp="1"/>
          </p:cNvSpPr>
          <p:nvPr>
            <p:ph type="title"/>
          </p:nvPr>
        </p:nvSpPr>
        <p:spPr>
          <a:xfrm>
            <a:off x="239571" y="533400"/>
            <a:ext cx="8904429" cy="1054394"/>
          </a:xfrm>
        </p:spPr>
        <p:txBody>
          <a:bodyPr>
            <a:normAutofit/>
          </a:bodyPr>
          <a:lstStyle/>
          <a:p>
            <a:r>
              <a:rPr lang="en-US" sz="4800" dirty="0"/>
              <a:t>Maintaining Your Auctions</a:t>
            </a:r>
          </a:p>
        </p:txBody>
      </p:sp>
      <p:sp>
        <p:nvSpPr>
          <p:cNvPr id="12" name="Rectangle 11"/>
          <p:cNvSpPr/>
          <p:nvPr/>
        </p:nvSpPr>
        <p:spPr>
          <a:xfrm>
            <a:off x="7467600" y="4267200"/>
            <a:ext cx="1035976" cy="36584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594478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G:\Public Services\Information Services\Phillip Schneider\Ebay class stuff\Ebay class 2 selling\selling drop dow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575602"/>
            <a:ext cx="8787333" cy="4786958"/>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pic>
      <p:sp>
        <p:nvSpPr>
          <p:cNvPr id="10" name="Title 1"/>
          <p:cNvSpPr>
            <a:spLocks noGrp="1"/>
          </p:cNvSpPr>
          <p:nvPr>
            <p:ph type="title"/>
          </p:nvPr>
        </p:nvSpPr>
        <p:spPr>
          <a:xfrm>
            <a:off x="239571" y="533400"/>
            <a:ext cx="8904429" cy="1054394"/>
          </a:xfrm>
        </p:spPr>
        <p:txBody>
          <a:bodyPr/>
          <a:lstStyle/>
          <a:p>
            <a:r>
              <a:rPr lang="en-US" sz="4800" dirty="0"/>
              <a:t>Maintaining Your Auctions</a:t>
            </a:r>
          </a:p>
        </p:txBody>
      </p:sp>
      <p:sp>
        <p:nvSpPr>
          <p:cNvPr id="11" name="Rectangle 10"/>
          <p:cNvSpPr/>
          <p:nvPr/>
        </p:nvSpPr>
        <p:spPr>
          <a:xfrm>
            <a:off x="7362419" y="4595000"/>
            <a:ext cx="1139952" cy="236146"/>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7362419" y="6019800"/>
            <a:ext cx="1139952" cy="1524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204338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G:\Public Services\Information Services\Phillip Schneider\Ebay class stuff\Ebay class 2 selling\feedbac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787" y="1587794"/>
            <a:ext cx="8629814" cy="4965406"/>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pic>
      <p:sp>
        <p:nvSpPr>
          <p:cNvPr id="11" name="Title 1"/>
          <p:cNvSpPr>
            <a:spLocks noGrp="1"/>
          </p:cNvSpPr>
          <p:nvPr>
            <p:ph type="title"/>
          </p:nvPr>
        </p:nvSpPr>
        <p:spPr>
          <a:xfrm>
            <a:off x="239571" y="533400"/>
            <a:ext cx="8904429" cy="1054394"/>
          </a:xfrm>
        </p:spPr>
        <p:txBody>
          <a:bodyPr>
            <a:normAutofit/>
          </a:bodyPr>
          <a:lstStyle/>
          <a:p>
            <a:r>
              <a:rPr lang="en-US" sz="4800" dirty="0"/>
              <a:t>Maintaining Your Auctions</a:t>
            </a:r>
          </a:p>
        </p:txBody>
      </p:sp>
      <p:sp>
        <p:nvSpPr>
          <p:cNvPr id="13" name="Rectangle 12"/>
          <p:cNvSpPr/>
          <p:nvPr/>
        </p:nvSpPr>
        <p:spPr>
          <a:xfrm>
            <a:off x="288787" y="5943600"/>
            <a:ext cx="878742" cy="2286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82732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0" y="2971800"/>
            <a:ext cx="9144000" cy="762000"/>
          </a:xfrm>
        </p:spPr>
        <p:txBody>
          <a:bodyPr>
            <a:noAutofit/>
          </a:bodyPr>
          <a:lstStyle/>
          <a:p>
            <a:r>
              <a:rPr lang="en-US" sz="4800" dirty="0"/>
              <a:t>Things to Know Before You Sell</a:t>
            </a:r>
          </a:p>
        </p:txBody>
      </p:sp>
    </p:spTree>
    <p:extLst>
      <p:ext uri="{BB962C8B-B14F-4D97-AF65-F5344CB8AC3E}">
        <p14:creationId xmlns:p14="http://schemas.microsoft.com/office/powerpoint/2010/main" val="997620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603034"/>
            <a:ext cx="8839200" cy="4772913"/>
          </a:xfrm>
          <a:prstGeom prst="rect">
            <a:avLst/>
          </a:prstGeom>
          <a:noFill/>
          <a:ln w="1905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1" name="Title 1"/>
          <p:cNvSpPr>
            <a:spLocks noGrp="1"/>
          </p:cNvSpPr>
          <p:nvPr>
            <p:ph type="title"/>
          </p:nvPr>
        </p:nvSpPr>
        <p:spPr>
          <a:xfrm>
            <a:off x="239571" y="533400"/>
            <a:ext cx="8904429" cy="1054394"/>
          </a:xfrm>
        </p:spPr>
        <p:txBody>
          <a:bodyPr>
            <a:normAutofit/>
          </a:bodyPr>
          <a:lstStyle/>
          <a:p>
            <a:r>
              <a:rPr lang="en-US" sz="4800" dirty="0"/>
              <a:t>Maintaining Your Auctions</a:t>
            </a:r>
          </a:p>
        </p:txBody>
      </p:sp>
      <p:sp>
        <p:nvSpPr>
          <p:cNvPr id="12" name="Rectangle 11"/>
          <p:cNvSpPr/>
          <p:nvPr/>
        </p:nvSpPr>
        <p:spPr>
          <a:xfrm>
            <a:off x="7239000" y="2819400"/>
            <a:ext cx="1752600" cy="19812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3053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0" y="2971800"/>
            <a:ext cx="7010400" cy="762000"/>
          </a:xfrm>
        </p:spPr>
        <p:txBody>
          <a:bodyPr>
            <a:normAutofit fontScale="90000"/>
          </a:bodyPr>
          <a:lstStyle/>
          <a:p>
            <a:r>
              <a:rPr lang="en-US" sz="4800" b="1" dirty="0"/>
              <a:t>Shipping Tips</a:t>
            </a:r>
          </a:p>
        </p:txBody>
      </p:sp>
    </p:spTree>
    <p:extLst>
      <p:ext uri="{BB962C8B-B14F-4D97-AF65-F5344CB8AC3E}">
        <p14:creationId xmlns:p14="http://schemas.microsoft.com/office/powerpoint/2010/main" val="356619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630680"/>
            <a:ext cx="8991600" cy="5227320"/>
          </a:xfrm>
        </p:spPr>
        <p:txBody>
          <a:bodyPr>
            <a:normAutofit/>
          </a:bodyPr>
          <a:lstStyle/>
          <a:p>
            <a:pPr marL="457200" indent="-457200"/>
            <a:r>
              <a:rPr lang="en-US" sz="3000" dirty="0">
                <a:solidFill>
                  <a:schemeClr val="tx1"/>
                </a:solidFill>
              </a:rPr>
              <a:t>Leave 1” of padding between an item and its box.</a:t>
            </a:r>
          </a:p>
          <a:p>
            <a:pPr marL="692516" lvl="2" indent="-457200"/>
            <a:r>
              <a:rPr lang="en-US" sz="2832" dirty="0">
                <a:solidFill>
                  <a:schemeClr val="tx1"/>
                </a:solidFill>
              </a:rPr>
              <a:t>Newspaper, bubble wrap, etc. work well</a:t>
            </a:r>
          </a:p>
          <a:p>
            <a:pPr marL="457200" indent="-457200"/>
            <a:r>
              <a:rPr lang="en-US" sz="3168" dirty="0">
                <a:solidFill>
                  <a:schemeClr val="tx1"/>
                </a:solidFill>
              </a:rPr>
              <a:t>To save money on materials, save packing materials and boxes from online purchases. </a:t>
            </a:r>
          </a:p>
          <a:p>
            <a:pPr marL="692516" lvl="2" indent="-457200"/>
            <a:r>
              <a:rPr lang="en-US" sz="2832" dirty="0">
                <a:solidFill>
                  <a:schemeClr val="tx1"/>
                </a:solidFill>
              </a:rPr>
              <a:t>Note: Make sure to remove old labels, stickers, and information.</a:t>
            </a:r>
          </a:p>
          <a:p>
            <a:pPr marL="457200" indent="-457200"/>
            <a:r>
              <a:rPr lang="en-US" sz="3000" dirty="0">
                <a:solidFill>
                  <a:schemeClr val="tx1"/>
                </a:solidFill>
              </a:rPr>
              <a:t>Use exact size boxes when able for lowest price</a:t>
            </a:r>
            <a:endParaRPr lang="en-US" dirty="0"/>
          </a:p>
        </p:txBody>
      </p:sp>
      <p:sp>
        <p:nvSpPr>
          <p:cNvPr id="2" name="Title 1"/>
          <p:cNvSpPr>
            <a:spLocks noGrp="1"/>
          </p:cNvSpPr>
          <p:nvPr>
            <p:ph type="title"/>
          </p:nvPr>
        </p:nvSpPr>
        <p:spPr>
          <a:xfrm>
            <a:off x="152400" y="533400"/>
            <a:ext cx="8991600" cy="1066800"/>
          </a:xfrm>
        </p:spPr>
        <p:txBody>
          <a:bodyPr>
            <a:normAutofit/>
          </a:bodyPr>
          <a:lstStyle/>
          <a:p>
            <a:r>
              <a:rPr lang="en-US" sz="4800" b="1" dirty="0"/>
              <a:t>Shipping Tips</a:t>
            </a:r>
            <a:endParaRPr lang="en-US" sz="4800" dirty="0"/>
          </a:p>
        </p:txBody>
      </p:sp>
    </p:spTree>
    <p:extLst>
      <p:ext uri="{BB962C8B-B14F-4D97-AF65-F5344CB8AC3E}">
        <p14:creationId xmlns:p14="http://schemas.microsoft.com/office/powerpoint/2010/main" val="30217526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0" y="2971800"/>
            <a:ext cx="8458200" cy="748306"/>
          </a:xfrm>
        </p:spPr>
        <p:txBody>
          <a:bodyPr>
            <a:normAutofit fontScale="90000"/>
          </a:bodyPr>
          <a:lstStyle/>
          <a:p>
            <a:r>
              <a:rPr lang="en-US" sz="4800" b="1" dirty="0">
                <a:ea typeface="Lato" panose="020F0502020204030203" pitchFamily="34" charset="0"/>
                <a:cs typeface="Lato" panose="020F0502020204030203" pitchFamily="34" charset="0"/>
              </a:rPr>
              <a:t>Handling Unhappy Customers</a:t>
            </a:r>
          </a:p>
        </p:txBody>
      </p:sp>
    </p:spTree>
    <p:extLst>
      <p:ext uri="{BB962C8B-B14F-4D97-AF65-F5344CB8AC3E}">
        <p14:creationId xmlns:p14="http://schemas.microsoft.com/office/powerpoint/2010/main" val="3253011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4696" y="1642872"/>
            <a:ext cx="8909304" cy="5215128"/>
          </a:xfrm>
        </p:spPr>
        <p:txBody>
          <a:bodyPr>
            <a:normAutofit/>
          </a:bodyPr>
          <a:lstStyle/>
          <a:p>
            <a:pPr marL="457200" indent="-457200">
              <a:buFont typeface="Arial" panose="020B0604020202020204" pitchFamily="34" charset="0"/>
              <a:buChar char="•"/>
            </a:pPr>
            <a:r>
              <a:rPr lang="en-US" sz="2800" dirty="0">
                <a:solidFill>
                  <a:schemeClr val="tx1"/>
                </a:solidFill>
              </a:rPr>
              <a:t>Answer and attend to all complaint in a timely manner</a:t>
            </a:r>
          </a:p>
          <a:p>
            <a:pPr marL="457200" indent="-457200">
              <a:buFont typeface="Arial" panose="020B0604020202020204" pitchFamily="34" charset="0"/>
              <a:buChar char="•"/>
            </a:pPr>
            <a:r>
              <a:rPr lang="en-US" sz="2800" dirty="0">
                <a:solidFill>
                  <a:schemeClr val="tx1"/>
                </a:solidFill>
              </a:rPr>
              <a:t>Give great customer service</a:t>
            </a:r>
          </a:p>
          <a:p>
            <a:pPr marL="692516" lvl="2" indent="-457200">
              <a:buFont typeface="Arial" panose="020B0604020202020204" pitchFamily="34" charset="0"/>
              <a:buChar char="•"/>
            </a:pPr>
            <a:r>
              <a:rPr lang="en-US" sz="2632" dirty="0">
                <a:solidFill>
                  <a:schemeClr val="tx1"/>
                </a:solidFill>
              </a:rPr>
              <a:t>Apologize for problems and talk out a solution</a:t>
            </a:r>
          </a:p>
          <a:p>
            <a:pPr marL="692516" lvl="2" indent="-457200">
              <a:buFont typeface="Arial" panose="020B0604020202020204" pitchFamily="34" charset="0"/>
              <a:buChar char="•"/>
            </a:pPr>
            <a:r>
              <a:rPr lang="en-US" sz="2632" dirty="0">
                <a:solidFill>
                  <a:schemeClr val="tx1"/>
                </a:solidFill>
              </a:rPr>
              <a:t>Keep the customer up to date with your actions on solving their problem</a:t>
            </a:r>
          </a:p>
          <a:p>
            <a:pPr marL="457200" indent="-457200">
              <a:buFont typeface="Arial" panose="020B0604020202020204" pitchFamily="34" charset="0"/>
              <a:buChar char="•"/>
            </a:pPr>
            <a:r>
              <a:rPr lang="en-US" sz="2800" dirty="0">
                <a:solidFill>
                  <a:schemeClr val="tx1"/>
                </a:solidFill>
              </a:rPr>
              <a:t>Offer a refund upon item being return if necessary</a:t>
            </a:r>
          </a:p>
          <a:p>
            <a:pPr marL="692516" lvl="2" indent="-457200">
              <a:buFont typeface="Arial" panose="020B0604020202020204" pitchFamily="34" charset="0"/>
              <a:buChar char="•"/>
            </a:pPr>
            <a:r>
              <a:rPr lang="en-US" sz="2632" dirty="0">
                <a:solidFill>
                  <a:schemeClr val="tx1"/>
                </a:solidFill>
              </a:rPr>
              <a:t>Refund the buyer only after the item is returned</a:t>
            </a:r>
          </a:p>
          <a:p>
            <a:endParaRPr lang="en-US" dirty="0">
              <a:latin typeface="Myriad Pro" panose="020B0503030403020204" pitchFamily="34" charset="0"/>
            </a:endParaRPr>
          </a:p>
        </p:txBody>
      </p:sp>
      <p:sp>
        <p:nvSpPr>
          <p:cNvPr id="2" name="Title 1"/>
          <p:cNvSpPr>
            <a:spLocks noGrp="1"/>
          </p:cNvSpPr>
          <p:nvPr>
            <p:ph type="title"/>
          </p:nvPr>
        </p:nvSpPr>
        <p:spPr>
          <a:xfrm>
            <a:off x="228600" y="533400"/>
            <a:ext cx="8915400" cy="1106424"/>
          </a:xfrm>
        </p:spPr>
        <p:txBody>
          <a:bodyPr>
            <a:noAutofit/>
          </a:bodyPr>
          <a:lstStyle/>
          <a:p>
            <a:r>
              <a:rPr lang="en-US" sz="4800" b="1" dirty="0">
                <a:ea typeface="Lato" panose="020F0502020204030203" pitchFamily="34" charset="0"/>
                <a:cs typeface="Lato" panose="020F0502020204030203" pitchFamily="34" charset="0"/>
              </a:rPr>
              <a:t>Tips</a:t>
            </a:r>
            <a:endParaRPr lang="en-US" sz="4800" dirty="0"/>
          </a:p>
        </p:txBody>
      </p:sp>
    </p:spTree>
    <p:extLst>
      <p:ext uri="{BB962C8B-B14F-4D97-AF65-F5344CB8AC3E}">
        <p14:creationId xmlns:p14="http://schemas.microsoft.com/office/powerpoint/2010/main" val="20034990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4696" y="1633728"/>
            <a:ext cx="8909304" cy="5215128"/>
          </a:xfrm>
        </p:spPr>
        <p:txBody>
          <a:bodyPr>
            <a:normAutofit/>
          </a:bodyPr>
          <a:lstStyle/>
          <a:p>
            <a:pPr marL="457200" indent="-457200">
              <a:buFont typeface="Arial" panose="020B0604020202020204" pitchFamily="34" charset="0"/>
              <a:buChar char="•"/>
            </a:pPr>
            <a:r>
              <a:rPr lang="en-US" sz="2800" dirty="0">
                <a:solidFill>
                  <a:schemeClr val="tx1"/>
                </a:solidFill>
              </a:rPr>
              <a:t>Avoid eBay being involved.  This can lead to strikes on your account and negative feedback.</a:t>
            </a:r>
          </a:p>
          <a:p>
            <a:pPr marL="457200" indent="-457200">
              <a:buFont typeface="Arial" panose="020B0604020202020204" pitchFamily="34" charset="0"/>
              <a:buChar char="•"/>
            </a:pPr>
            <a:endParaRPr lang="en-US" sz="2800" dirty="0">
              <a:solidFill>
                <a:schemeClr val="tx1"/>
              </a:solidFill>
            </a:endParaRPr>
          </a:p>
          <a:p>
            <a:pPr marL="457200" indent="-457200">
              <a:buFont typeface="Arial" panose="020B0604020202020204" pitchFamily="34" charset="0"/>
              <a:buChar char="•"/>
            </a:pPr>
            <a:r>
              <a:rPr lang="en-US" sz="2800" dirty="0">
                <a:solidFill>
                  <a:schemeClr val="tx1"/>
                </a:solidFill>
              </a:rPr>
              <a:t>If eBay is involved follow their process and state your case for a quick resolution.</a:t>
            </a:r>
          </a:p>
          <a:p>
            <a:pPr marL="457200" indent="-457200">
              <a:buFont typeface="Arial" panose="020B0604020202020204" pitchFamily="34" charset="0"/>
              <a:buChar char="•"/>
            </a:pPr>
            <a:endParaRPr lang="en-US" sz="2800" dirty="0">
              <a:solidFill>
                <a:schemeClr val="tx1"/>
              </a:solidFill>
            </a:endParaRPr>
          </a:p>
          <a:p>
            <a:pPr marL="457200" indent="-457200">
              <a:buFont typeface="Arial" panose="020B0604020202020204" pitchFamily="34" charset="0"/>
              <a:buChar char="•"/>
            </a:pPr>
            <a:r>
              <a:rPr lang="en-US" sz="2800" dirty="0">
                <a:solidFill>
                  <a:schemeClr val="tx1"/>
                </a:solidFill>
              </a:rPr>
              <a:t>To avoid bad buyers block bad users and limit who can bid on your auctions.</a:t>
            </a:r>
          </a:p>
          <a:p>
            <a:pPr marL="457200" indent="-457200">
              <a:buFont typeface="Arial" panose="020B0604020202020204" pitchFamily="34" charset="0"/>
              <a:buChar char="•"/>
            </a:pPr>
            <a:endParaRPr lang="en-US" sz="2800" dirty="0">
              <a:solidFill>
                <a:schemeClr val="tx1"/>
              </a:solidFill>
            </a:endParaRPr>
          </a:p>
        </p:txBody>
      </p:sp>
      <p:sp>
        <p:nvSpPr>
          <p:cNvPr id="2" name="Title 1"/>
          <p:cNvSpPr>
            <a:spLocks noGrp="1"/>
          </p:cNvSpPr>
          <p:nvPr>
            <p:ph type="title"/>
          </p:nvPr>
        </p:nvSpPr>
        <p:spPr>
          <a:xfrm>
            <a:off x="228600" y="533400"/>
            <a:ext cx="8915400" cy="1106424"/>
          </a:xfrm>
        </p:spPr>
        <p:txBody>
          <a:bodyPr>
            <a:noAutofit/>
          </a:bodyPr>
          <a:lstStyle/>
          <a:p>
            <a:r>
              <a:rPr lang="en-US" sz="4800" b="1" dirty="0">
                <a:ea typeface="Lato" panose="020F0502020204030203" pitchFamily="34" charset="0"/>
                <a:cs typeface="Lato" panose="020F0502020204030203" pitchFamily="34" charset="0"/>
              </a:rPr>
              <a:t>Tips</a:t>
            </a:r>
            <a:endParaRPr lang="en-US" sz="4800" dirty="0"/>
          </a:p>
        </p:txBody>
      </p:sp>
    </p:spTree>
    <p:extLst>
      <p:ext uri="{BB962C8B-B14F-4D97-AF65-F5344CB8AC3E}">
        <p14:creationId xmlns:p14="http://schemas.microsoft.com/office/powerpoint/2010/main" val="14199379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4696" y="1633728"/>
            <a:ext cx="8909304" cy="5215128"/>
          </a:xfrm>
        </p:spPr>
        <p:txBody>
          <a:bodyPr>
            <a:normAutofit/>
          </a:bodyPr>
          <a:lstStyle/>
          <a:p>
            <a:pPr marL="457200" indent="-457200">
              <a:buFont typeface="Arial" panose="020B0604020202020204" pitchFamily="34" charset="0"/>
              <a:buChar char="•"/>
            </a:pPr>
            <a:r>
              <a:rPr lang="en-US" sz="2800" dirty="0">
                <a:solidFill>
                  <a:schemeClr val="tx1"/>
                </a:solidFill>
              </a:rPr>
              <a:t>You can give a full refund through eBay</a:t>
            </a:r>
          </a:p>
          <a:p>
            <a:pPr marL="457200" indent="-457200">
              <a:buFont typeface="Arial" panose="020B0604020202020204" pitchFamily="34" charset="0"/>
              <a:buChar char="•"/>
            </a:pPr>
            <a:endParaRPr lang="en-US" sz="2800" dirty="0">
              <a:solidFill>
                <a:schemeClr val="tx1"/>
              </a:solidFill>
            </a:endParaRPr>
          </a:p>
        </p:txBody>
      </p:sp>
      <p:sp>
        <p:nvSpPr>
          <p:cNvPr id="2" name="Title 1"/>
          <p:cNvSpPr>
            <a:spLocks noGrp="1"/>
          </p:cNvSpPr>
          <p:nvPr>
            <p:ph type="title"/>
          </p:nvPr>
        </p:nvSpPr>
        <p:spPr>
          <a:xfrm>
            <a:off x="228600" y="533400"/>
            <a:ext cx="8915400" cy="1106424"/>
          </a:xfrm>
        </p:spPr>
        <p:txBody>
          <a:bodyPr>
            <a:noAutofit/>
          </a:bodyPr>
          <a:lstStyle/>
          <a:p>
            <a:r>
              <a:rPr lang="en-US" sz="4800" b="1" dirty="0">
                <a:ea typeface="Lato" panose="020F0502020204030203" pitchFamily="34" charset="0"/>
                <a:cs typeface="Lato" panose="020F0502020204030203" pitchFamily="34" charset="0"/>
              </a:rPr>
              <a:t>Refunds via eBay</a:t>
            </a:r>
            <a:endParaRPr lang="en-US" sz="4800" dirty="0"/>
          </a:p>
        </p:txBody>
      </p:sp>
      <p:pic>
        <p:nvPicPr>
          <p:cNvPr id="5" name="Picture 4"/>
          <p:cNvPicPr>
            <a:picLocks noChangeAspect="1"/>
          </p:cNvPicPr>
          <p:nvPr/>
        </p:nvPicPr>
        <p:blipFill>
          <a:blip r:embed="rId2"/>
          <a:stretch>
            <a:fillRect/>
          </a:stretch>
        </p:blipFill>
        <p:spPr>
          <a:xfrm>
            <a:off x="457200" y="3124200"/>
            <a:ext cx="8343900" cy="2609850"/>
          </a:xfrm>
          <a:prstGeom prst="rect">
            <a:avLst/>
          </a:prstGeom>
          <a:ln w="19050">
            <a:solidFill>
              <a:schemeClr val="tx1"/>
            </a:solidFill>
          </a:ln>
        </p:spPr>
      </p:pic>
      <p:sp>
        <p:nvSpPr>
          <p:cNvPr id="6" name="Rectangle 5"/>
          <p:cNvSpPr/>
          <p:nvPr/>
        </p:nvSpPr>
        <p:spPr>
          <a:xfrm>
            <a:off x="7315200" y="4191001"/>
            <a:ext cx="1295400" cy="2286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26443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4696" y="1633728"/>
            <a:ext cx="8909304" cy="5215128"/>
          </a:xfrm>
        </p:spPr>
        <p:txBody>
          <a:bodyPr>
            <a:normAutofit/>
          </a:bodyPr>
          <a:lstStyle/>
          <a:p>
            <a:pPr marL="457200" indent="-457200">
              <a:buFont typeface="Arial" panose="020B0604020202020204" pitchFamily="34" charset="0"/>
              <a:buChar char="•"/>
            </a:pPr>
            <a:r>
              <a:rPr lang="en-US" sz="2800" dirty="0">
                <a:solidFill>
                  <a:schemeClr val="tx1"/>
                </a:solidFill>
              </a:rPr>
              <a:t>If you work out a deal you can give a partial refund to the customer through PayPal using their email address.</a:t>
            </a:r>
          </a:p>
          <a:p>
            <a:pPr marL="457200" indent="-457200">
              <a:buFont typeface="Arial" panose="020B0604020202020204" pitchFamily="34" charset="0"/>
              <a:buChar char="•"/>
            </a:pPr>
            <a:endParaRPr lang="en-US" sz="2800" dirty="0">
              <a:solidFill>
                <a:schemeClr val="tx1"/>
              </a:solidFill>
            </a:endParaRPr>
          </a:p>
        </p:txBody>
      </p:sp>
      <p:sp>
        <p:nvSpPr>
          <p:cNvPr id="2" name="Title 1"/>
          <p:cNvSpPr>
            <a:spLocks noGrp="1"/>
          </p:cNvSpPr>
          <p:nvPr>
            <p:ph type="title"/>
          </p:nvPr>
        </p:nvSpPr>
        <p:spPr>
          <a:xfrm>
            <a:off x="228600" y="533400"/>
            <a:ext cx="8915400" cy="1106424"/>
          </a:xfrm>
        </p:spPr>
        <p:txBody>
          <a:bodyPr>
            <a:noAutofit/>
          </a:bodyPr>
          <a:lstStyle/>
          <a:p>
            <a:r>
              <a:rPr lang="en-US" sz="4800" b="1" dirty="0">
                <a:ea typeface="Lato" panose="020F0502020204030203" pitchFamily="34" charset="0"/>
                <a:cs typeface="Lato" panose="020F0502020204030203" pitchFamily="34" charset="0"/>
              </a:rPr>
              <a:t>Refunds via PayPal</a:t>
            </a:r>
            <a:endParaRPr lang="en-US" sz="4800" dirty="0"/>
          </a:p>
        </p:txBody>
      </p:sp>
      <p:pic>
        <p:nvPicPr>
          <p:cNvPr id="4" name="Picture 3"/>
          <p:cNvPicPr>
            <a:picLocks noChangeAspect="1"/>
          </p:cNvPicPr>
          <p:nvPr/>
        </p:nvPicPr>
        <p:blipFill>
          <a:blip r:embed="rId2"/>
          <a:stretch>
            <a:fillRect/>
          </a:stretch>
        </p:blipFill>
        <p:spPr>
          <a:xfrm>
            <a:off x="228600" y="3810000"/>
            <a:ext cx="8761905" cy="2361905"/>
          </a:xfrm>
          <a:prstGeom prst="rect">
            <a:avLst/>
          </a:prstGeom>
          <a:ln w="19050">
            <a:solidFill>
              <a:schemeClr val="tx1"/>
            </a:solidFill>
          </a:ln>
        </p:spPr>
      </p:pic>
      <p:sp>
        <p:nvSpPr>
          <p:cNvPr id="7" name="Rectangle 6"/>
          <p:cNvSpPr/>
          <p:nvPr/>
        </p:nvSpPr>
        <p:spPr>
          <a:xfrm>
            <a:off x="5340096" y="4669389"/>
            <a:ext cx="1295400" cy="1261872"/>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71076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228600" y="533400"/>
            <a:ext cx="8915400" cy="1106424"/>
          </a:xfrm>
          <a:prstGeom prst="rect">
            <a:avLst/>
          </a:prstGeom>
        </p:spPr>
        <p:txBody>
          <a:bodyPr vert="horz" anchor="ctr">
            <a:noAutofit/>
          </a:bodyPr>
          <a:lstStyle>
            <a:lvl1pPr algn="l" rtl="0" eaLnBrk="1" latinLnBrk="0" hangingPunct="1">
              <a:spcBef>
                <a:spcPct val="0"/>
              </a:spcBef>
              <a:buNone/>
              <a:defRPr kumimoji="0" sz="1688" kern="1200">
                <a:solidFill>
                  <a:schemeClr val="tx2"/>
                </a:solidFill>
                <a:latin typeface="+mj-lt"/>
                <a:ea typeface="+mj-ea"/>
                <a:cs typeface="+mj-cs"/>
              </a:defRPr>
            </a:lvl1pPr>
          </a:lstStyle>
          <a:p>
            <a:r>
              <a:rPr lang="en-US" sz="4800" b="1" dirty="0">
                <a:ea typeface="Lato" panose="020F0502020204030203" pitchFamily="34" charset="0"/>
                <a:cs typeface="Lato" panose="020F0502020204030203" pitchFamily="34" charset="0"/>
              </a:rPr>
              <a:t>Handling Unhappy Customers</a:t>
            </a:r>
            <a:endParaRPr lang="en-US" sz="4800" dirty="0"/>
          </a:p>
        </p:txBody>
      </p:sp>
      <p:sp>
        <p:nvSpPr>
          <p:cNvPr id="9" name="Rectangle 8"/>
          <p:cNvSpPr/>
          <p:nvPr/>
        </p:nvSpPr>
        <p:spPr>
          <a:xfrm>
            <a:off x="2057400" y="1752601"/>
            <a:ext cx="914400" cy="3810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2"/>
          <a:stretch>
            <a:fillRect/>
          </a:stretch>
        </p:blipFill>
        <p:spPr>
          <a:xfrm>
            <a:off x="252984" y="1447800"/>
            <a:ext cx="7443216" cy="5190248"/>
          </a:xfrm>
          <a:prstGeom prst="rect">
            <a:avLst/>
          </a:prstGeom>
          <a:ln w="19050">
            <a:solidFill>
              <a:schemeClr val="tx1"/>
            </a:solidFill>
          </a:ln>
        </p:spPr>
      </p:pic>
      <p:sp>
        <p:nvSpPr>
          <p:cNvPr id="14" name="Rectangle 13"/>
          <p:cNvSpPr/>
          <p:nvPr/>
        </p:nvSpPr>
        <p:spPr>
          <a:xfrm>
            <a:off x="262128" y="3505200"/>
            <a:ext cx="1515428" cy="304801"/>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3"/>
          <a:stretch>
            <a:fillRect/>
          </a:stretch>
        </p:blipFill>
        <p:spPr>
          <a:xfrm>
            <a:off x="2020823" y="3338513"/>
            <a:ext cx="6801629" cy="1462087"/>
          </a:xfrm>
          <a:prstGeom prst="rect">
            <a:avLst/>
          </a:prstGeom>
          <a:ln w="19050">
            <a:solidFill>
              <a:schemeClr val="tx1"/>
            </a:solidFill>
          </a:ln>
        </p:spPr>
      </p:pic>
      <p:sp>
        <p:nvSpPr>
          <p:cNvPr id="13" name="Rectangle 12"/>
          <p:cNvSpPr/>
          <p:nvPr/>
        </p:nvSpPr>
        <p:spPr>
          <a:xfrm>
            <a:off x="8229600" y="3709229"/>
            <a:ext cx="685800" cy="323939"/>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2324100" y="2026703"/>
            <a:ext cx="914400" cy="241773"/>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711312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228600" y="1981200"/>
            <a:ext cx="8648256" cy="3621516"/>
          </a:xfrm>
          <a:prstGeom prst="rect">
            <a:avLst/>
          </a:prstGeom>
          <a:ln w="19050">
            <a:solidFill>
              <a:schemeClr val="tx1"/>
            </a:solidFill>
          </a:ln>
        </p:spPr>
      </p:pic>
      <p:sp>
        <p:nvSpPr>
          <p:cNvPr id="8" name="Title 1"/>
          <p:cNvSpPr txBox="1">
            <a:spLocks/>
          </p:cNvSpPr>
          <p:nvPr/>
        </p:nvSpPr>
        <p:spPr>
          <a:xfrm>
            <a:off x="228600" y="533400"/>
            <a:ext cx="8915400" cy="1106424"/>
          </a:xfrm>
          <a:prstGeom prst="rect">
            <a:avLst/>
          </a:prstGeom>
        </p:spPr>
        <p:txBody>
          <a:bodyPr vert="horz" anchor="ctr">
            <a:noAutofit/>
          </a:bodyPr>
          <a:lstStyle>
            <a:lvl1pPr algn="l" rtl="0" eaLnBrk="1" latinLnBrk="0" hangingPunct="1">
              <a:spcBef>
                <a:spcPct val="0"/>
              </a:spcBef>
              <a:buNone/>
              <a:defRPr kumimoji="0" sz="1688" kern="1200">
                <a:solidFill>
                  <a:schemeClr val="tx2"/>
                </a:solidFill>
                <a:latin typeface="+mj-lt"/>
                <a:ea typeface="+mj-ea"/>
                <a:cs typeface="+mj-cs"/>
              </a:defRPr>
            </a:lvl1pPr>
          </a:lstStyle>
          <a:p>
            <a:r>
              <a:rPr lang="en-US" sz="4800" b="1" dirty="0">
                <a:ea typeface="Lato" panose="020F0502020204030203" pitchFamily="34" charset="0"/>
                <a:cs typeface="Lato" panose="020F0502020204030203" pitchFamily="34" charset="0"/>
              </a:rPr>
              <a:t>Handling Unhappy Customers</a:t>
            </a:r>
            <a:endParaRPr lang="en-US" sz="4800" dirty="0"/>
          </a:p>
        </p:txBody>
      </p:sp>
      <p:sp>
        <p:nvSpPr>
          <p:cNvPr id="5" name="Rectangle 4"/>
          <p:cNvSpPr/>
          <p:nvPr/>
        </p:nvSpPr>
        <p:spPr>
          <a:xfrm>
            <a:off x="304800" y="4014517"/>
            <a:ext cx="228600" cy="2286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16992" y="5005117"/>
            <a:ext cx="228600" cy="2286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54951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536148"/>
            <a:ext cx="8991600" cy="1066800"/>
          </a:xfrm>
        </p:spPr>
        <p:txBody>
          <a:bodyPr>
            <a:noAutofit/>
          </a:bodyPr>
          <a:lstStyle/>
          <a:p>
            <a:r>
              <a:rPr lang="en-US" sz="4800" dirty="0"/>
              <a:t>eBay Fees</a:t>
            </a:r>
          </a:p>
        </p:txBody>
      </p:sp>
      <p:pic>
        <p:nvPicPr>
          <p:cNvPr id="5" name="Picture 4"/>
          <p:cNvPicPr>
            <a:picLocks noChangeAspect="1"/>
          </p:cNvPicPr>
          <p:nvPr/>
        </p:nvPicPr>
        <p:blipFill>
          <a:blip r:embed="rId3"/>
          <a:stretch>
            <a:fillRect/>
          </a:stretch>
        </p:blipFill>
        <p:spPr>
          <a:xfrm>
            <a:off x="673673" y="1752600"/>
            <a:ext cx="7949053" cy="4653745"/>
          </a:xfrm>
          <a:prstGeom prst="rect">
            <a:avLst/>
          </a:prstGeom>
          <a:ln w="19050">
            <a:solidFill>
              <a:schemeClr val="tx1"/>
            </a:solidFill>
          </a:ln>
        </p:spPr>
      </p:pic>
    </p:spTree>
    <p:extLst>
      <p:ext uri="{BB962C8B-B14F-4D97-AF65-F5344CB8AC3E}">
        <p14:creationId xmlns:p14="http://schemas.microsoft.com/office/powerpoint/2010/main" val="37115112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228600" y="2057400"/>
            <a:ext cx="8648256" cy="3621516"/>
          </a:xfrm>
          <a:prstGeom prst="rect">
            <a:avLst/>
          </a:prstGeom>
          <a:ln w="19050">
            <a:solidFill>
              <a:schemeClr val="tx1"/>
            </a:solidFill>
          </a:ln>
        </p:spPr>
      </p:pic>
      <p:sp>
        <p:nvSpPr>
          <p:cNvPr id="8" name="Title 1"/>
          <p:cNvSpPr txBox="1">
            <a:spLocks/>
          </p:cNvSpPr>
          <p:nvPr/>
        </p:nvSpPr>
        <p:spPr>
          <a:xfrm>
            <a:off x="228600" y="533400"/>
            <a:ext cx="8915400" cy="1106424"/>
          </a:xfrm>
          <a:prstGeom prst="rect">
            <a:avLst/>
          </a:prstGeom>
        </p:spPr>
        <p:txBody>
          <a:bodyPr vert="horz" anchor="ctr">
            <a:noAutofit/>
          </a:bodyPr>
          <a:lstStyle>
            <a:lvl1pPr algn="l" rtl="0" eaLnBrk="1" latinLnBrk="0" hangingPunct="1">
              <a:spcBef>
                <a:spcPct val="0"/>
              </a:spcBef>
              <a:buNone/>
              <a:defRPr kumimoji="0" sz="1688" kern="1200">
                <a:solidFill>
                  <a:schemeClr val="tx2"/>
                </a:solidFill>
                <a:latin typeface="+mj-lt"/>
                <a:ea typeface="+mj-ea"/>
                <a:cs typeface="+mj-cs"/>
              </a:defRPr>
            </a:lvl1pPr>
          </a:lstStyle>
          <a:p>
            <a:r>
              <a:rPr lang="en-US" sz="4800" b="1" dirty="0">
                <a:ea typeface="Lato" panose="020F0502020204030203" pitchFamily="34" charset="0"/>
                <a:cs typeface="Lato" panose="020F0502020204030203" pitchFamily="34" charset="0"/>
              </a:rPr>
              <a:t>Handling Unhappy Customers</a:t>
            </a:r>
            <a:endParaRPr lang="en-US" sz="4800" dirty="0"/>
          </a:p>
        </p:txBody>
      </p:sp>
      <p:sp>
        <p:nvSpPr>
          <p:cNvPr id="5" name="Rectangle 4"/>
          <p:cNvSpPr/>
          <p:nvPr/>
        </p:nvSpPr>
        <p:spPr>
          <a:xfrm>
            <a:off x="7223760" y="2667001"/>
            <a:ext cx="1439228" cy="228599"/>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228600" y="2819400"/>
            <a:ext cx="1051560" cy="228599"/>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01254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228600" y="533400"/>
            <a:ext cx="8915400" cy="1106424"/>
          </a:xfrm>
          <a:prstGeom prst="rect">
            <a:avLst/>
          </a:prstGeom>
        </p:spPr>
        <p:txBody>
          <a:bodyPr vert="horz" anchor="ctr">
            <a:noAutofit/>
          </a:bodyPr>
          <a:lstStyle>
            <a:lvl1pPr algn="l" rtl="0" eaLnBrk="1" latinLnBrk="0" hangingPunct="1">
              <a:spcBef>
                <a:spcPct val="0"/>
              </a:spcBef>
              <a:buNone/>
              <a:defRPr kumimoji="0" sz="1688" kern="1200">
                <a:solidFill>
                  <a:schemeClr val="tx2"/>
                </a:solidFill>
                <a:latin typeface="+mj-lt"/>
                <a:ea typeface="+mj-ea"/>
                <a:cs typeface="+mj-cs"/>
              </a:defRPr>
            </a:lvl1pPr>
          </a:lstStyle>
          <a:p>
            <a:r>
              <a:rPr lang="en-US" sz="4800" b="1" dirty="0">
                <a:ea typeface="Lato" panose="020F0502020204030203" pitchFamily="34" charset="0"/>
                <a:cs typeface="Lato" panose="020F0502020204030203" pitchFamily="34" charset="0"/>
              </a:rPr>
              <a:t>Handling Unhappy Customers</a:t>
            </a:r>
            <a:endParaRPr lang="en-US" sz="4800" dirty="0"/>
          </a:p>
        </p:txBody>
      </p:sp>
      <p:pic>
        <p:nvPicPr>
          <p:cNvPr id="2" name="Picture 1"/>
          <p:cNvPicPr>
            <a:picLocks noChangeAspect="1"/>
          </p:cNvPicPr>
          <p:nvPr/>
        </p:nvPicPr>
        <p:blipFill>
          <a:blip r:embed="rId2"/>
          <a:stretch>
            <a:fillRect/>
          </a:stretch>
        </p:blipFill>
        <p:spPr>
          <a:xfrm>
            <a:off x="544666" y="1642872"/>
            <a:ext cx="8283268" cy="4644988"/>
          </a:xfrm>
          <a:prstGeom prst="rect">
            <a:avLst/>
          </a:prstGeom>
          <a:ln w="19050">
            <a:solidFill>
              <a:schemeClr val="tx1"/>
            </a:solidFill>
          </a:ln>
        </p:spPr>
      </p:pic>
      <p:sp>
        <p:nvSpPr>
          <p:cNvPr id="10" name="Rectangle 9"/>
          <p:cNvSpPr/>
          <p:nvPr/>
        </p:nvSpPr>
        <p:spPr>
          <a:xfrm>
            <a:off x="550762" y="4953000"/>
            <a:ext cx="2954438" cy="3810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832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228600" y="533400"/>
            <a:ext cx="8915400" cy="1106424"/>
          </a:xfrm>
          <a:prstGeom prst="rect">
            <a:avLst/>
          </a:prstGeom>
        </p:spPr>
        <p:txBody>
          <a:bodyPr vert="horz" anchor="ctr">
            <a:noAutofit/>
          </a:bodyPr>
          <a:lstStyle>
            <a:lvl1pPr algn="l" rtl="0" eaLnBrk="1" latinLnBrk="0" hangingPunct="1">
              <a:spcBef>
                <a:spcPct val="0"/>
              </a:spcBef>
              <a:buNone/>
              <a:defRPr kumimoji="0" sz="1688" kern="1200">
                <a:solidFill>
                  <a:schemeClr val="tx2"/>
                </a:solidFill>
                <a:latin typeface="+mj-lt"/>
                <a:ea typeface="+mj-ea"/>
                <a:cs typeface="+mj-cs"/>
              </a:defRPr>
            </a:lvl1pPr>
          </a:lstStyle>
          <a:p>
            <a:r>
              <a:rPr lang="en-US" sz="4800" b="1" dirty="0">
                <a:ea typeface="Lato" panose="020F0502020204030203" pitchFamily="34" charset="0"/>
                <a:cs typeface="Lato" panose="020F0502020204030203" pitchFamily="34" charset="0"/>
              </a:rPr>
              <a:t>Handling Unhappy Customers</a:t>
            </a:r>
            <a:endParaRPr lang="en-US" sz="4800" dirty="0"/>
          </a:p>
        </p:txBody>
      </p:sp>
      <p:pic>
        <p:nvPicPr>
          <p:cNvPr id="2" name="Picture 1"/>
          <p:cNvPicPr>
            <a:picLocks noChangeAspect="1"/>
          </p:cNvPicPr>
          <p:nvPr/>
        </p:nvPicPr>
        <p:blipFill>
          <a:blip r:embed="rId2"/>
          <a:stretch>
            <a:fillRect/>
          </a:stretch>
        </p:blipFill>
        <p:spPr>
          <a:xfrm>
            <a:off x="1600200" y="1639824"/>
            <a:ext cx="6081713" cy="4318527"/>
          </a:xfrm>
          <a:prstGeom prst="rect">
            <a:avLst/>
          </a:prstGeom>
          <a:ln w="19050">
            <a:solidFill>
              <a:schemeClr val="tx1"/>
            </a:solidFill>
          </a:ln>
        </p:spPr>
      </p:pic>
      <p:sp>
        <p:nvSpPr>
          <p:cNvPr id="10" name="Rectangle 9"/>
          <p:cNvSpPr/>
          <p:nvPr/>
        </p:nvSpPr>
        <p:spPr>
          <a:xfrm>
            <a:off x="1600200" y="5562600"/>
            <a:ext cx="671513" cy="3048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13046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0" y="2402481"/>
            <a:ext cx="9144000" cy="1470025"/>
          </a:xfrm>
        </p:spPr>
        <p:txBody>
          <a:bodyPr>
            <a:normAutofit/>
          </a:bodyPr>
          <a:lstStyle/>
          <a:p>
            <a:r>
              <a:rPr lang="en-US" sz="4800" b="1" dirty="0">
                <a:ea typeface="Lato" panose="020F0502020204030203" pitchFamily="34" charset="0"/>
                <a:cs typeface="Lato" panose="020F0502020204030203" pitchFamily="34" charset="0"/>
              </a:rPr>
              <a:t>eBay Help/Customer Support</a:t>
            </a:r>
          </a:p>
        </p:txBody>
      </p:sp>
    </p:spTree>
    <p:extLst>
      <p:ext uri="{BB962C8B-B14F-4D97-AF65-F5344CB8AC3E}">
        <p14:creationId xmlns:p14="http://schemas.microsoft.com/office/powerpoint/2010/main" val="3727883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14400" y="1905000"/>
            <a:ext cx="7145628" cy="4758871"/>
          </a:xfrm>
          <a:prstGeom prst="rect">
            <a:avLst/>
          </a:prstGeom>
          <a:ln w="19050">
            <a:solidFill>
              <a:schemeClr val="tx1"/>
            </a:solidFill>
          </a:ln>
        </p:spPr>
      </p:pic>
      <p:sp>
        <p:nvSpPr>
          <p:cNvPr id="5" name="Rectangle 4"/>
          <p:cNvSpPr/>
          <p:nvPr/>
        </p:nvSpPr>
        <p:spPr>
          <a:xfrm>
            <a:off x="3352800" y="1905001"/>
            <a:ext cx="685800" cy="240792"/>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p:cNvSpPr txBox="1">
            <a:spLocks/>
          </p:cNvSpPr>
          <p:nvPr/>
        </p:nvSpPr>
        <p:spPr>
          <a:xfrm>
            <a:off x="228600" y="533400"/>
            <a:ext cx="8915400" cy="1106424"/>
          </a:xfrm>
          <a:prstGeom prst="rect">
            <a:avLst/>
          </a:prstGeom>
        </p:spPr>
        <p:txBody>
          <a:bodyPr vert="horz" anchor="ctr">
            <a:noAutofit/>
          </a:bodyPr>
          <a:lstStyle>
            <a:lvl1pPr algn="l" rtl="0" eaLnBrk="1" latinLnBrk="0" hangingPunct="1">
              <a:spcBef>
                <a:spcPct val="0"/>
              </a:spcBef>
              <a:buNone/>
              <a:defRPr kumimoji="0" sz="1688" kern="1200">
                <a:solidFill>
                  <a:schemeClr val="tx2"/>
                </a:solidFill>
                <a:latin typeface="+mj-lt"/>
                <a:ea typeface="+mj-ea"/>
                <a:cs typeface="+mj-cs"/>
              </a:defRPr>
            </a:lvl1pPr>
          </a:lstStyle>
          <a:p>
            <a:r>
              <a:rPr lang="en-US" sz="4800" b="1" dirty="0">
                <a:ea typeface="Lato" panose="020F0502020204030203" pitchFamily="34" charset="0"/>
                <a:cs typeface="Lato" panose="020F0502020204030203" pitchFamily="34" charset="0"/>
              </a:rPr>
              <a:t>eBay Help/Customer Support</a:t>
            </a:r>
            <a:endParaRPr lang="en-US" sz="4800" dirty="0"/>
          </a:p>
        </p:txBody>
      </p:sp>
    </p:spTree>
    <p:extLst>
      <p:ext uri="{BB962C8B-B14F-4D97-AF65-F5344CB8AC3E}">
        <p14:creationId xmlns:p14="http://schemas.microsoft.com/office/powerpoint/2010/main" val="1050052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959399" y="1639824"/>
            <a:ext cx="5453802" cy="4920640"/>
          </a:xfrm>
          <a:prstGeom prst="rect">
            <a:avLst/>
          </a:prstGeom>
          <a:ln w="19050">
            <a:solidFill>
              <a:schemeClr val="tx1"/>
            </a:solidFill>
          </a:ln>
        </p:spPr>
      </p:pic>
      <p:sp>
        <p:nvSpPr>
          <p:cNvPr id="5" name="Title 1"/>
          <p:cNvSpPr txBox="1">
            <a:spLocks/>
          </p:cNvSpPr>
          <p:nvPr/>
        </p:nvSpPr>
        <p:spPr>
          <a:xfrm>
            <a:off x="228600" y="533400"/>
            <a:ext cx="8915400" cy="1106424"/>
          </a:xfrm>
          <a:prstGeom prst="rect">
            <a:avLst/>
          </a:prstGeom>
        </p:spPr>
        <p:txBody>
          <a:bodyPr vert="horz" anchor="ctr">
            <a:noAutofit/>
          </a:bodyPr>
          <a:lstStyle>
            <a:lvl1pPr algn="l" rtl="0" eaLnBrk="1" latinLnBrk="0" hangingPunct="1">
              <a:spcBef>
                <a:spcPct val="0"/>
              </a:spcBef>
              <a:buNone/>
              <a:defRPr kumimoji="0" sz="1688" kern="1200">
                <a:solidFill>
                  <a:schemeClr val="tx2"/>
                </a:solidFill>
                <a:latin typeface="+mj-lt"/>
                <a:ea typeface="+mj-ea"/>
                <a:cs typeface="+mj-cs"/>
              </a:defRPr>
            </a:lvl1pPr>
          </a:lstStyle>
          <a:p>
            <a:r>
              <a:rPr lang="en-US" sz="4800" b="1" dirty="0">
                <a:ea typeface="Lato" panose="020F0502020204030203" pitchFamily="34" charset="0"/>
                <a:cs typeface="Lato" panose="020F0502020204030203" pitchFamily="34" charset="0"/>
              </a:rPr>
              <a:t>eBay Help/Customer Support</a:t>
            </a:r>
            <a:endParaRPr lang="en-US" sz="4800" dirty="0"/>
          </a:p>
        </p:txBody>
      </p:sp>
      <p:sp>
        <p:nvSpPr>
          <p:cNvPr id="6" name="Rectangle 5"/>
          <p:cNvSpPr/>
          <p:nvPr/>
        </p:nvSpPr>
        <p:spPr>
          <a:xfrm>
            <a:off x="2057400" y="5943600"/>
            <a:ext cx="838200" cy="344423"/>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10244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676400"/>
            <a:ext cx="9144000" cy="4800600"/>
          </a:xfrm>
        </p:spPr>
        <p:txBody>
          <a:bodyPr>
            <a:normAutofit/>
          </a:bodyPr>
          <a:lstStyle/>
          <a:p>
            <a:pPr algn="ctr"/>
            <a:endParaRPr lang="en-US" dirty="0"/>
          </a:p>
          <a:p>
            <a:pPr algn="ctr"/>
            <a:endParaRPr lang="en-US" sz="3600" dirty="0"/>
          </a:p>
          <a:p>
            <a:pPr marL="0" indent="0" algn="ctr">
              <a:buNone/>
            </a:pPr>
            <a:r>
              <a:rPr lang="en-US" sz="4800" b="1" dirty="0">
                <a:latin typeface="+mj-lt"/>
              </a:rPr>
              <a:t>Thank you for attending</a:t>
            </a:r>
          </a:p>
          <a:p>
            <a:pPr marL="0" indent="0" algn="ctr">
              <a:buNone/>
            </a:pPr>
            <a:endParaRPr lang="en-US" sz="4800" b="1" dirty="0">
              <a:latin typeface="+mj-lt"/>
            </a:endParaRPr>
          </a:p>
          <a:p>
            <a:pPr marL="0" indent="0" algn="ctr">
              <a:buNone/>
            </a:pPr>
            <a:r>
              <a:rPr lang="en-US" sz="4800" b="1" dirty="0">
                <a:latin typeface="+mj-lt"/>
              </a:rPr>
              <a:t>Questions?</a:t>
            </a:r>
          </a:p>
        </p:txBody>
      </p:sp>
    </p:spTree>
    <p:extLst>
      <p:ext uri="{BB962C8B-B14F-4D97-AF65-F5344CB8AC3E}">
        <p14:creationId xmlns:p14="http://schemas.microsoft.com/office/powerpoint/2010/main" val="35990028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536148"/>
            <a:ext cx="8991600" cy="1066800"/>
          </a:xfrm>
        </p:spPr>
        <p:txBody>
          <a:bodyPr>
            <a:noAutofit/>
          </a:bodyPr>
          <a:lstStyle/>
          <a:p>
            <a:r>
              <a:rPr lang="en-US" sz="4800" dirty="0" err="1"/>
              <a:t>Paypal</a:t>
            </a:r>
            <a:r>
              <a:rPr lang="en-US" sz="4800" dirty="0"/>
              <a:t> Fees</a:t>
            </a:r>
          </a:p>
        </p:txBody>
      </p:sp>
      <p:pic>
        <p:nvPicPr>
          <p:cNvPr id="3" name="Picture 2"/>
          <p:cNvPicPr>
            <a:picLocks noChangeAspect="1"/>
          </p:cNvPicPr>
          <p:nvPr/>
        </p:nvPicPr>
        <p:blipFill>
          <a:blip r:embed="rId3"/>
          <a:stretch>
            <a:fillRect/>
          </a:stretch>
        </p:blipFill>
        <p:spPr>
          <a:xfrm>
            <a:off x="175727" y="1752600"/>
            <a:ext cx="8797290" cy="4693907"/>
          </a:xfrm>
          <a:prstGeom prst="rect">
            <a:avLst/>
          </a:prstGeom>
          <a:ln w="19050">
            <a:solidFill>
              <a:schemeClr val="tx1"/>
            </a:solidFill>
          </a:ln>
        </p:spPr>
      </p:pic>
    </p:spTree>
    <p:extLst>
      <p:ext uri="{BB962C8B-B14F-4D97-AF65-F5344CB8AC3E}">
        <p14:creationId xmlns:p14="http://schemas.microsoft.com/office/powerpoint/2010/main" val="3576130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1" y="1676400"/>
            <a:ext cx="8988552" cy="4267200"/>
          </a:xfrm>
        </p:spPr>
        <p:txBody>
          <a:bodyPr numCol="2">
            <a:normAutofit/>
          </a:bodyPr>
          <a:lstStyle/>
          <a:p>
            <a:pPr lvl="1" indent="-274320">
              <a:buClr>
                <a:schemeClr val="accent1"/>
              </a:buClr>
              <a:buFont typeface="Arial" panose="020B0604020202020204" pitchFamily="34" charset="0"/>
              <a:buChar char="•"/>
            </a:pPr>
            <a:r>
              <a:rPr lang="en-US" sz="2800" dirty="0">
                <a:solidFill>
                  <a:schemeClr val="tx1"/>
                </a:solidFill>
              </a:rPr>
              <a:t>Items that are illegal in the country or state you are selling to or from</a:t>
            </a:r>
          </a:p>
          <a:p>
            <a:pPr lvl="1" indent="-274320">
              <a:buClr>
                <a:schemeClr val="accent1"/>
              </a:buClr>
              <a:buFont typeface="Arial" panose="020B0604020202020204" pitchFamily="34" charset="0"/>
              <a:buChar char="•"/>
            </a:pPr>
            <a:r>
              <a:rPr lang="en-US" sz="2800" dirty="0">
                <a:solidFill>
                  <a:schemeClr val="tx1"/>
                </a:solidFill>
              </a:rPr>
              <a:t>Alcohol</a:t>
            </a:r>
          </a:p>
          <a:p>
            <a:pPr lvl="1" indent="-274320">
              <a:buClr>
                <a:schemeClr val="accent1"/>
              </a:buClr>
              <a:buFont typeface="Arial" panose="020B0604020202020204" pitchFamily="34" charset="0"/>
              <a:buChar char="•"/>
            </a:pPr>
            <a:r>
              <a:rPr lang="en-US" sz="2800" dirty="0">
                <a:solidFill>
                  <a:schemeClr val="tx1"/>
                </a:solidFill>
              </a:rPr>
              <a:t>Credit cards</a:t>
            </a:r>
          </a:p>
          <a:p>
            <a:pPr lvl="1" indent="-274320">
              <a:buClr>
                <a:schemeClr val="accent1"/>
              </a:buClr>
              <a:buFont typeface="Arial" panose="020B0604020202020204" pitchFamily="34" charset="0"/>
              <a:buChar char="•"/>
            </a:pPr>
            <a:r>
              <a:rPr lang="en-US" sz="2800" dirty="0">
                <a:solidFill>
                  <a:schemeClr val="tx1"/>
                </a:solidFill>
              </a:rPr>
              <a:t>Used cosmetics</a:t>
            </a:r>
          </a:p>
          <a:p>
            <a:pPr lvl="1" indent="-274320">
              <a:buClr>
                <a:schemeClr val="accent1"/>
              </a:buClr>
              <a:buFont typeface="Arial" panose="020B0604020202020204" pitchFamily="34" charset="0"/>
              <a:buChar char="•"/>
            </a:pPr>
            <a:r>
              <a:rPr lang="en-US" sz="2800" dirty="0">
                <a:solidFill>
                  <a:schemeClr val="tx1"/>
                </a:solidFill>
              </a:rPr>
              <a:t>Used under garments</a:t>
            </a:r>
          </a:p>
          <a:p>
            <a:pPr lvl="1" indent="-274320">
              <a:buClr>
                <a:schemeClr val="accent1"/>
              </a:buClr>
              <a:buFont typeface="Arial" panose="020B0604020202020204" pitchFamily="34" charset="0"/>
              <a:buChar char="•"/>
            </a:pPr>
            <a:r>
              <a:rPr lang="en-US" sz="2800" dirty="0">
                <a:solidFill>
                  <a:schemeClr val="tx1"/>
                </a:solidFill>
              </a:rPr>
              <a:t>Lock picking devices</a:t>
            </a:r>
          </a:p>
          <a:p>
            <a:pPr lvl="1" indent="-274320">
              <a:buClr>
                <a:schemeClr val="accent1"/>
              </a:buClr>
              <a:buFont typeface="Arial" panose="020B0604020202020204" pitchFamily="34" charset="0"/>
              <a:buChar char="•"/>
            </a:pPr>
            <a:r>
              <a:rPr lang="en-US" sz="2800" dirty="0">
                <a:solidFill>
                  <a:schemeClr val="tx1"/>
                </a:solidFill>
              </a:rPr>
              <a:t>Law Enforcement Items</a:t>
            </a:r>
          </a:p>
          <a:p>
            <a:pPr lvl="1" indent="-274320">
              <a:buClr>
                <a:schemeClr val="accent1"/>
              </a:buClr>
              <a:buFont typeface="Arial" panose="020B0604020202020204" pitchFamily="34" charset="0"/>
              <a:buChar char="•"/>
            </a:pPr>
            <a:r>
              <a:rPr lang="en-US" sz="2800" dirty="0">
                <a:solidFill>
                  <a:schemeClr val="tx1"/>
                </a:solidFill>
              </a:rPr>
              <a:t>Firearms, most knives, swords, and other weaponry</a:t>
            </a:r>
          </a:p>
          <a:p>
            <a:pPr lvl="1" indent="-274320">
              <a:buClr>
                <a:schemeClr val="accent1"/>
              </a:buClr>
              <a:buFont typeface="Arial" panose="020B0604020202020204" pitchFamily="34" charset="0"/>
              <a:buChar char="•"/>
            </a:pPr>
            <a:r>
              <a:rPr lang="en-US" sz="2800" dirty="0">
                <a:solidFill>
                  <a:schemeClr val="tx1"/>
                </a:solidFill>
              </a:rPr>
              <a:t>Prescription Drugs</a:t>
            </a:r>
          </a:p>
          <a:p>
            <a:pPr lvl="1" indent="-274320">
              <a:buClr>
                <a:schemeClr val="accent1"/>
              </a:buClr>
              <a:buFont typeface="Arial" panose="020B0604020202020204" pitchFamily="34" charset="0"/>
              <a:buChar char="•"/>
            </a:pPr>
            <a:r>
              <a:rPr lang="en-US" sz="2800" dirty="0">
                <a:solidFill>
                  <a:schemeClr val="tx1"/>
                </a:solidFill>
              </a:rPr>
              <a:t>Tobacco</a:t>
            </a:r>
          </a:p>
          <a:p>
            <a:pPr lvl="1" indent="-274320">
              <a:buClr>
                <a:schemeClr val="accent1"/>
              </a:buClr>
              <a:buFont typeface="Arial" panose="020B0604020202020204" pitchFamily="34" charset="0"/>
              <a:buChar char="•"/>
            </a:pPr>
            <a:r>
              <a:rPr lang="en-US" sz="2800" dirty="0">
                <a:solidFill>
                  <a:schemeClr val="tx1"/>
                </a:solidFill>
              </a:rPr>
              <a:t>Stocks and Security Interest</a:t>
            </a:r>
          </a:p>
          <a:p>
            <a:pPr lvl="1" indent="-274320">
              <a:buClr>
                <a:schemeClr val="accent1"/>
              </a:buClr>
              <a:buFont typeface="Arial" panose="020B0604020202020204" pitchFamily="34" charset="0"/>
              <a:buChar char="•"/>
            </a:pPr>
            <a:r>
              <a:rPr lang="en-US" sz="2800" dirty="0">
                <a:solidFill>
                  <a:schemeClr val="tx1"/>
                </a:solidFill>
              </a:rPr>
              <a:t>Recalled Items</a:t>
            </a:r>
          </a:p>
        </p:txBody>
      </p:sp>
      <p:sp>
        <p:nvSpPr>
          <p:cNvPr id="5" name="Title 1"/>
          <p:cNvSpPr>
            <a:spLocks noGrp="1"/>
          </p:cNvSpPr>
          <p:nvPr>
            <p:ph type="title"/>
          </p:nvPr>
        </p:nvSpPr>
        <p:spPr>
          <a:xfrm>
            <a:off x="152400" y="536148"/>
            <a:ext cx="8991600" cy="1066800"/>
          </a:xfrm>
        </p:spPr>
        <p:txBody>
          <a:bodyPr>
            <a:noAutofit/>
          </a:bodyPr>
          <a:lstStyle/>
          <a:p>
            <a:r>
              <a:rPr lang="en-US" sz="4800" dirty="0"/>
              <a:t>Prohibited Items</a:t>
            </a:r>
          </a:p>
        </p:txBody>
      </p:sp>
    </p:spTree>
    <p:extLst>
      <p:ext uri="{BB962C8B-B14F-4D97-AF65-F5344CB8AC3E}">
        <p14:creationId xmlns:p14="http://schemas.microsoft.com/office/powerpoint/2010/main" val="957934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4682" y="1602948"/>
            <a:ext cx="8849318" cy="4340652"/>
          </a:xfrm>
        </p:spPr>
        <p:txBody>
          <a:bodyPr numCol="2">
            <a:normAutofit/>
          </a:bodyPr>
          <a:lstStyle/>
          <a:p>
            <a:pPr lvl="1" indent="-274320">
              <a:buClr>
                <a:schemeClr val="accent1"/>
              </a:buClr>
              <a:buFont typeface="Arial" panose="020B0604020202020204" pitchFamily="34" charset="0"/>
              <a:buChar char="•"/>
            </a:pPr>
            <a:r>
              <a:rPr lang="en-US" sz="2800" dirty="0">
                <a:solidFill>
                  <a:schemeClr val="tx1"/>
                </a:solidFill>
              </a:rPr>
              <a:t>Coins</a:t>
            </a:r>
          </a:p>
          <a:p>
            <a:pPr lvl="1" indent="-274320">
              <a:buClr>
                <a:schemeClr val="accent1"/>
              </a:buClr>
              <a:buFont typeface="Arial" panose="020B0604020202020204" pitchFamily="34" charset="0"/>
              <a:buChar char="•"/>
            </a:pPr>
            <a:r>
              <a:rPr lang="en-US" sz="2800" dirty="0">
                <a:solidFill>
                  <a:schemeClr val="tx1"/>
                </a:solidFill>
              </a:rPr>
              <a:t>Adult items</a:t>
            </a:r>
          </a:p>
          <a:p>
            <a:pPr lvl="1" indent="-274320">
              <a:buClr>
                <a:schemeClr val="accent1"/>
              </a:buClr>
              <a:buFont typeface="Arial" panose="020B0604020202020204" pitchFamily="34" charset="0"/>
              <a:buChar char="•"/>
            </a:pPr>
            <a:r>
              <a:rPr lang="en-US" sz="2800" dirty="0">
                <a:solidFill>
                  <a:schemeClr val="tx1"/>
                </a:solidFill>
              </a:rPr>
              <a:t>Concert tickets</a:t>
            </a:r>
          </a:p>
          <a:p>
            <a:pPr lvl="1" indent="-274320">
              <a:buClr>
                <a:schemeClr val="accent1"/>
              </a:buClr>
              <a:buFont typeface="Arial" panose="020B0604020202020204" pitchFamily="34" charset="0"/>
              <a:buChar char="•"/>
            </a:pPr>
            <a:r>
              <a:rPr lang="en-US" sz="2800" dirty="0">
                <a:solidFill>
                  <a:schemeClr val="tx1"/>
                </a:solidFill>
              </a:rPr>
              <a:t>Hazardous/restricted materials including pesticides</a:t>
            </a:r>
          </a:p>
          <a:p>
            <a:pPr lvl="1" indent="-274320">
              <a:buClr>
                <a:schemeClr val="accent1"/>
              </a:buClr>
              <a:buFont typeface="Arial" panose="020B0604020202020204" pitchFamily="34" charset="0"/>
              <a:buChar char="•"/>
            </a:pPr>
            <a:r>
              <a:rPr lang="en-US" sz="2800" dirty="0">
                <a:solidFill>
                  <a:schemeClr val="tx1"/>
                </a:solidFill>
              </a:rPr>
              <a:t>Plants and seeds</a:t>
            </a:r>
          </a:p>
          <a:p>
            <a:pPr lvl="1" indent="-274320">
              <a:buClr>
                <a:schemeClr val="accent1"/>
              </a:buClr>
              <a:buFont typeface="Arial" panose="020B0604020202020204" pitchFamily="34" charset="0"/>
              <a:buChar char="•"/>
            </a:pPr>
            <a:r>
              <a:rPr lang="en-US" sz="2800" dirty="0">
                <a:solidFill>
                  <a:schemeClr val="tx1"/>
                </a:solidFill>
              </a:rPr>
              <a:t>Travel packages</a:t>
            </a:r>
          </a:p>
          <a:p>
            <a:pPr lvl="1" indent="-274320">
              <a:buClr>
                <a:schemeClr val="accent1"/>
              </a:buClr>
              <a:buFont typeface="Arial" panose="020B0604020202020204" pitchFamily="34" charset="0"/>
              <a:buChar char="•"/>
            </a:pPr>
            <a:endParaRPr lang="en-US" sz="2800" dirty="0">
              <a:solidFill>
                <a:schemeClr val="tx1"/>
              </a:solidFill>
            </a:endParaRPr>
          </a:p>
          <a:p>
            <a:pPr lvl="1" indent="-274320">
              <a:buClr>
                <a:schemeClr val="accent1"/>
              </a:buClr>
              <a:buFont typeface="Arial" panose="020B0604020202020204" pitchFamily="34" charset="0"/>
              <a:buChar char="•"/>
            </a:pPr>
            <a:r>
              <a:rPr lang="en-US" sz="2800" dirty="0">
                <a:solidFill>
                  <a:schemeClr val="tx1"/>
                </a:solidFill>
              </a:rPr>
              <a:t>Real Estate</a:t>
            </a:r>
          </a:p>
          <a:p>
            <a:pPr lvl="1" indent="-274320">
              <a:buClr>
                <a:schemeClr val="accent1"/>
              </a:buClr>
              <a:buFont typeface="Arial" panose="020B0604020202020204" pitchFamily="34" charset="0"/>
              <a:buChar char="•"/>
            </a:pPr>
            <a:r>
              <a:rPr lang="en-US" sz="2800" dirty="0">
                <a:solidFill>
                  <a:schemeClr val="tx1"/>
                </a:solidFill>
              </a:rPr>
              <a:t>Political memorabilia</a:t>
            </a:r>
          </a:p>
          <a:p>
            <a:pPr lvl="1" indent="-274320">
              <a:buClr>
                <a:schemeClr val="accent1"/>
              </a:buClr>
              <a:buFont typeface="Arial" panose="020B0604020202020204" pitchFamily="34" charset="0"/>
              <a:buChar char="•"/>
            </a:pPr>
            <a:r>
              <a:rPr lang="en-US" sz="2800" dirty="0">
                <a:solidFill>
                  <a:schemeClr val="tx1"/>
                </a:solidFill>
              </a:rPr>
              <a:t>Coupons</a:t>
            </a:r>
          </a:p>
          <a:p>
            <a:pPr lvl="1" indent="-274320">
              <a:buClr>
                <a:schemeClr val="accent1"/>
              </a:buClr>
              <a:buFont typeface="Arial" panose="020B0604020202020204" pitchFamily="34" charset="0"/>
              <a:buChar char="•"/>
            </a:pPr>
            <a:r>
              <a:rPr lang="en-US" sz="2800" dirty="0">
                <a:solidFill>
                  <a:schemeClr val="tx1"/>
                </a:solidFill>
              </a:rPr>
              <a:t>Personal Information</a:t>
            </a:r>
          </a:p>
          <a:p>
            <a:pPr lvl="1" indent="-274320">
              <a:buClr>
                <a:schemeClr val="accent1"/>
              </a:buClr>
              <a:buFont typeface="Arial" panose="020B0604020202020204" pitchFamily="34" charset="0"/>
              <a:buChar char="•"/>
            </a:pPr>
            <a:r>
              <a:rPr lang="en-US" sz="2800" dirty="0">
                <a:solidFill>
                  <a:schemeClr val="tx1"/>
                </a:solidFill>
              </a:rPr>
              <a:t>Human remains/body parts</a:t>
            </a:r>
          </a:p>
          <a:p>
            <a:pPr lvl="1" indent="-274320">
              <a:buClr>
                <a:schemeClr val="accent1"/>
              </a:buClr>
              <a:buFont typeface="Arial" panose="020B0604020202020204" pitchFamily="34" charset="0"/>
              <a:buChar char="•"/>
            </a:pPr>
            <a:r>
              <a:rPr lang="en-US" sz="2800" dirty="0">
                <a:solidFill>
                  <a:schemeClr val="tx1"/>
                </a:solidFill>
              </a:rPr>
              <a:t>Native American artifacts</a:t>
            </a:r>
          </a:p>
        </p:txBody>
      </p:sp>
      <p:sp>
        <p:nvSpPr>
          <p:cNvPr id="6" name="Title 1"/>
          <p:cNvSpPr>
            <a:spLocks noGrp="1"/>
          </p:cNvSpPr>
          <p:nvPr>
            <p:ph type="title"/>
          </p:nvPr>
        </p:nvSpPr>
        <p:spPr>
          <a:xfrm>
            <a:off x="152400" y="536148"/>
            <a:ext cx="8991600" cy="1066800"/>
          </a:xfrm>
        </p:spPr>
        <p:txBody>
          <a:bodyPr>
            <a:noAutofit/>
          </a:bodyPr>
          <a:lstStyle/>
          <a:p>
            <a:r>
              <a:rPr lang="en-US" sz="4800" dirty="0"/>
              <a:t>Restricted Items</a:t>
            </a:r>
          </a:p>
        </p:txBody>
      </p:sp>
      <p:sp>
        <p:nvSpPr>
          <p:cNvPr id="5" name="TextBox 4"/>
          <p:cNvSpPr txBox="1"/>
          <p:nvPr/>
        </p:nvSpPr>
        <p:spPr>
          <a:xfrm>
            <a:off x="32657" y="5334000"/>
            <a:ext cx="8991600" cy="954107"/>
          </a:xfrm>
          <a:prstGeom prst="rect">
            <a:avLst/>
          </a:prstGeom>
          <a:noFill/>
        </p:spPr>
        <p:txBody>
          <a:bodyPr wrap="square" rtlCol="0">
            <a:spAutoFit/>
          </a:bodyPr>
          <a:lstStyle/>
          <a:p>
            <a:pPr algn="ctr"/>
            <a:r>
              <a:rPr lang="en-US" sz="2800" dirty="0"/>
              <a:t>For a full list of prohibited and restricted items visit: </a:t>
            </a:r>
            <a:r>
              <a:rPr lang="en-US" sz="2800" dirty="0">
                <a:hlinkClick r:id="rId3"/>
              </a:rPr>
              <a:t>http://pages.ebay.com/help/policies/items-ov.html</a:t>
            </a:r>
            <a:r>
              <a:rPr lang="en-US" sz="2800" dirty="0"/>
              <a:t> </a:t>
            </a:r>
          </a:p>
        </p:txBody>
      </p:sp>
    </p:spTree>
    <p:extLst>
      <p:ext uri="{BB962C8B-B14F-4D97-AF65-F5344CB8AC3E}">
        <p14:creationId xmlns:p14="http://schemas.microsoft.com/office/powerpoint/2010/main" val="3825535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0" y="3124200"/>
            <a:ext cx="6324600" cy="762000"/>
          </a:xfrm>
        </p:spPr>
        <p:txBody>
          <a:bodyPr>
            <a:noAutofit/>
          </a:bodyPr>
          <a:lstStyle/>
          <a:p>
            <a:r>
              <a:rPr lang="en-US" sz="4800" dirty="0"/>
              <a:t>Creating a Listing</a:t>
            </a:r>
          </a:p>
        </p:txBody>
      </p:sp>
    </p:spTree>
    <p:extLst>
      <p:ext uri="{BB962C8B-B14F-4D97-AF65-F5344CB8AC3E}">
        <p14:creationId xmlns:p14="http://schemas.microsoft.com/office/powerpoint/2010/main" val="3782210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17590" y="533400"/>
            <a:ext cx="8229600" cy="1066800"/>
          </a:xfrm>
        </p:spPr>
        <p:txBody>
          <a:bodyPr>
            <a:normAutofit/>
          </a:bodyPr>
          <a:lstStyle/>
          <a:p>
            <a:r>
              <a:rPr lang="en-US" sz="4800" dirty="0"/>
              <a:t>Creating a Listing</a:t>
            </a:r>
          </a:p>
        </p:txBody>
      </p:sp>
      <p:pic>
        <p:nvPicPr>
          <p:cNvPr id="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5990"/>
          <a:stretch/>
        </p:blipFill>
        <p:spPr bwMode="auto">
          <a:xfrm>
            <a:off x="217590" y="1752600"/>
            <a:ext cx="8669001" cy="4800600"/>
          </a:xfrm>
          <a:prstGeom prst="rect">
            <a:avLst/>
          </a:prstGeom>
          <a:solidFill>
            <a:srgbClr val="FF0000"/>
          </a:solidFill>
          <a:ln w="19050">
            <a:solidFill>
              <a:schemeClr val="tx1"/>
            </a:solidFill>
            <a:miter lim="800000"/>
            <a:headEnd/>
            <a:tailEnd/>
          </a:ln>
          <a:extLst/>
        </p:spPr>
      </p:pic>
      <p:sp>
        <p:nvSpPr>
          <p:cNvPr id="6" name="Rectangle 5"/>
          <p:cNvSpPr/>
          <p:nvPr/>
        </p:nvSpPr>
        <p:spPr>
          <a:xfrm>
            <a:off x="2590800" y="1752600"/>
            <a:ext cx="381000" cy="265176"/>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04786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est PPT theme">
  <a:themeElements>
    <a:clrScheme name="digital learn template">
      <a:dk1>
        <a:sysClr val="windowText" lastClr="000000"/>
      </a:dk1>
      <a:lt1>
        <a:sysClr val="window" lastClr="FFFFFF"/>
      </a:lt1>
      <a:dk2>
        <a:srgbClr val="00A4CF"/>
      </a:dk2>
      <a:lt2>
        <a:srgbClr val="E7E6E6"/>
      </a:lt2>
      <a:accent1>
        <a:srgbClr val="00A4CF"/>
      </a:accent1>
      <a:accent2>
        <a:srgbClr val="6DCCE1"/>
      </a:accent2>
      <a:accent3>
        <a:srgbClr val="00A4CF"/>
      </a:accent3>
      <a:accent4>
        <a:srgbClr val="6DCCE1"/>
      </a:accent4>
      <a:accent5>
        <a:srgbClr val="4472C4"/>
      </a:accent5>
      <a:accent6>
        <a:srgbClr val="6DCCE1"/>
      </a:accent6>
      <a:hlink>
        <a:srgbClr val="7F7F7F"/>
      </a:hlink>
      <a:folHlink>
        <a:srgbClr val="FFFFFF"/>
      </a:folHlink>
    </a:clrScheme>
    <a:fontScheme name="Segoe Script">
      <a:majorFont>
        <a:latin typeface="Segoe UI Semibold"/>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extLst>
    <a:ext uri="{05A4C25C-085E-4340-85A3-A5531E510DB2}">
      <thm15:themeFamily xmlns:thm15="http://schemas.microsoft.com/office/thememl/2012/main" name="Newest PPT theme" id="{0FCD3406-7D73-40D5-A6A5-494FE9CB07E6}" vid="{CE19E13C-8655-45C1-8B7F-68BD120ACB0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Newest PPT theme</Template>
  <TotalTime>5146</TotalTime>
  <Words>1022</Words>
  <Application>Microsoft Office PowerPoint</Application>
  <PresentationFormat>On-screen Show (4:3)</PresentationFormat>
  <Paragraphs>136</Paragraphs>
  <Slides>46</Slides>
  <Notes>14</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46</vt:i4>
      </vt:variant>
    </vt:vector>
  </HeadingPairs>
  <TitlesOfParts>
    <vt:vector size="56" baseType="lpstr">
      <vt:lpstr>Arial</vt:lpstr>
      <vt:lpstr>Calibri</vt:lpstr>
      <vt:lpstr>Georgia</vt:lpstr>
      <vt:lpstr>Lato</vt:lpstr>
      <vt:lpstr>Myriad Pro</vt:lpstr>
      <vt:lpstr>Segoe UI</vt:lpstr>
      <vt:lpstr>Segoe UI Semibold</vt:lpstr>
      <vt:lpstr>Times New Roman</vt:lpstr>
      <vt:lpstr>Wingdings 2</vt:lpstr>
      <vt:lpstr>Newest PPT theme</vt:lpstr>
      <vt:lpstr>Selling on eBay</vt:lpstr>
      <vt:lpstr>Agenda</vt:lpstr>
      <vt:lpstr>Things to Know Before You Sell</vt:lpstr>
      <vt:lpstr>eBay Fees</vt:lpstr>
      <vt:lpstr>Paypal Fees</vt:lpstr>
      <vt:lpstr>Prohibited Items</vt:lpstr>
      <vt:lpstr>Restricted Items</vt:lpstr>
      <vt:lpstr>Creating a Listing</vt:lpstr>
      <vt:lpstr>Creating a Listing</vt:lpstr>
      <vt:lpstr>PowerPoint Presentation</vt:lpstr>
      <vt:lpstr>Creating a Listing</vt:lpstr>
      <vt:lpstr>Creating a Listing</vt:lpstr>
      <vt:lpstr>Creating a Listing</vt:lpstr>
      <vt:lpstr>Creating a Listing</vt:lpstr>
      <vt:lpstr>Creating a Listing</vt:lpstr>
      <vt:lpstr>Creating a Listing</vt:lpstr>
      <vt:lpstr>PowerPoint Presentation</vt:lpstr>
      <vt:lpstr>PowerPoint Presentation</vt:lpstr>
      <vt:lpstr>PowerPoint Presentation</vt:lpstr>
      <vt:lpstr>Creating a Listing</vt:lpstr>
      <vt:lpstr>Maintaining Your Auctions</vt:lpstr>
      <vt:lpstr>Maintaining Your Auctions</vt:lpstr>
      <vt:lpstr>Maintaining Your Auctions</vt:lpstr>
      <vt:lpstr>Maintaining Your Auctions</vt:lpstr>
      <vt:lpstr>Maintaining Your Auctions</vt:lpstr>
      <vt:lpstr>Maintaining Your Auctions</vt:lpstr>
      <vt:lpstr>Maintaining Your Auctions</vt:lpstr>
      <vt:lpstr>Maintaining Your Auctions</vt:lpstr>
      <vt:lpstr>Maintaining Your Auctions</vt:lpstr>
      <vt:lpstr>Maintaining Your Auctions</vt:lpstr>
      <vt:lpstr>Shipping Tips</vt:lpstr>
      <vt:lpstr>Shipping Tips</vt:lpstr>
      <vt:lpstr>Handling Unhappy Customers</vt:lpstr>
      <vt:lpstr>Tips</vt:lpstr>
      <vt:lpstr>Tips</vt:lpstr>
      <vt:lpstr>Refunds via eBay</vt:lpstr>
      <vt:lpstr>Refunds via PayPal</vt:lpstr>
      <vt:lpstr>PowerPoint Presentation</vt:lpstr>
      <vt:lpstr>PowerPoint Presentation</vt:lpstr>
      <vt:lpstr>PowerPoint Presentation</vt:lpstr>
      <vt:lpstr>PowerPoint Presentation</vt:lpstr>
      <vt:lpstr>PowerPoint Presentation</vt:lpstr>
      <vt:lpstr>eBay Help/Customer Support</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Ebay Basics</dc:title>
  <dc:creator>Change Me</dc:creator>
  <cp:lastModifiedBy>Nellie Barrett</cp:lastModifiedBy>
  <cp:revision>342</cp:revision>
  <dcterms:created xsi:type="dcterms:W3CDTF">2014-11-18T20:56:52Z</dcterms:created>
  <dcterms:modified xsi:type="dcterms:W3CDTF">2017-11-13T19:02:16Z</dcterms:modified>
</cp:coreProperties>
</file>