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13.xml" ContentType="application/vnd.openxmlformats-officedocument.presentationml.notesSlide+xml"/>
  <Override PartName="/ppt/tags/tag1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notesSlides/notesSlide15.xml" ContentType="application/vnd.openxmlformats-officedocument.presentationml.notesSlide+xml"/>
  <Override PartName="/ppt/tags/tag15.xml" ContentType="application/vnd.openxmlformats-officedocument.presentationml.tags+xml"/>
  <Override PartName="/ppt/notesSlides/notesSlide16.xml" ContentType="application/vnd.openxmlformats-officedocument.presentationml.notesSlide+xml"/>
  <Override PartName="/ppt/tags/tag16.xml" ContentType="application/vnd.openxmlformats-officedocument.presentationml.tags+xml"/>
  <Override PartName="/ppt/notesSlides/notesSlide17.xml" ContentType="application/vnd.openxmlformats-officedocument.presentationml.notesSlide+xml"/>
  <Override PartName="/ppt/tags/tag17.xml" ContentType="application/vnd.openxmlformats-officedocument.presentationml.tags+xml"/>
  <Override PartName="/ppt/notesSlides/notesSlide18.xml" ContentType="application/vnd.openxmlformats-officedocument.presentationml.notesSlide+xml"/>
  <Override PartName="/ppt/tags/tag18.xml" ContentType="application/vnd.openxmlformats-officedocument.presentationml.tags+xml"/>
  <Override PartName="/ppt/notesSlides/notesSlide19.xml" ContentType="application/vnd.openxmlformats-officedocument.presentationml.notesSlide+xml"/>
  <Override PartName="/ppt/tags/tag19.xml" ContentType="application/vnd.openxmlformats-officedocument.presentationml.tags+xml"/>
  <Override PartName="/ppt/notesSlides/notesSlide20.xml" ContentType="application/vnd.openxmlformats-officedocument.presentationml.notesSlide+xml"/>
  <Override PartName="/ppt/tags/tag20.xml" ContentType="application/vnd.openxmlformats-officedocument.presentationml.tags+xml"/>
  <Override PartName="/ppt/notesSlides/notesSlide21.xml" ContentType="application/vnd.openxmlformats-officedocument.presentationml.notesSlide+xml"/>
  <Override PartName="/ppt/tags/tag21.xml" ContentType="application/vnd.openxmlformats-officedocument.presentationml.tags+xml"/>
  <Override PartName="/ppt/notesSlides/notesSlide22.xml" ContentType="application/vnd.openxmlformats-officedocument.presentationml.notesSlide+xml"/>
  <Override PartName="/ppt/tags/tag22.xml" ContentType="application/vnd.openxmlformats-officedocument.presentationml.tags+xml"/>
  <Override PartName="/ppt/notesSlides/notesSlide23.xml" ContentType="application/vnd.openxmlformats-officedocument.presentationml.notesSlide+xml"/>
  <Override PartName="/ppt/tags/tag23.xml" ContentType="application/vnd.openxmlformats-officedocument.presentationml.tags+xml"/>
  <Override PartName="/ppt/notesSlides/notesSlide24.xml" ContentType="application/vnd.openxmlformats-officedocument.presentationml.notesSlide+xml"/>
  <Override PartName="/ppt/tags/tag24.xml" ContentType="application/vnd.openxmlformats-officedocument.presentationml.tags+xml"/>
  <Override PartName="/ppt/notesSlides/notesSlide25.xml" ContentType="application/vnd.openxmlformats-officedocument.presentationml.notesSlide+xml"/>
  <Override PartName="/ppt/tags/tag25.xml" ContentType="application/vnd.openxmlformats-officedocument.presentationml.tags+xml"/>
  <Override PartName="/ppt/notesSlides/notesSlide26.xml" ContentType="application/vnd.openxmlformats-officedocument.presentationml.notesSlide+xml"/>
  <Override PartName="/ppt/tags/tag26.xml" ContentType="application/vnd.openxmlformats-officedocument.presentationml.tags+xml"/>
  <Override PartName="/ppt/notesSlides/notesSlide27.xml" ContentType="application/vnd.openxmlformats-officedocument.presentationml.notesSlide+xml"/>
  <Override PartName="/ppt/tags/tag27.xml" ContentType="application/vnd.openxmlformats-officedocument.presentationml.tags+xml"/>
  <Override PartName="/ppt/notesSlides/notesSlide28.xml" ContentType="application/vnd.openxmlformats-officedocument.presentationml.notesSlide+xml"/>
  <Override PartName="/ppt/tags/tag28.xml" ContentType="application/vnd.openxmlformats-officedocument.presentationml.tags+xml"/>
  <Override PartName="/ppt/notesSlides/notesSlide29.xml" ContentType="application/vnd.openxmlformats-officedocument.presentationml.notesSlide+xml"/>
  <Override PartName="/ppt/tags/tag29.xml" ContentType="application/vnd.openxmlformats-officedocument.presentationml.tags+xml"/>
  <Override PartName="/ppt/notesSlides/notesSlide30.xml" ContentType="application/vnd.openxmlformats-officedocument.presentationml.notesSlide+xml"/>
  <Override PartName="/ppt/tags/tag30.xml" ContentType="application/vnd.openxmlformats-officedocument.presentationml.tags+xml"/>
  <Override PartName="/ppt/notesSlides/notesSlide31.xml" ContentType="application/vnd.openxmlformats-officedocument.presentationml.notesSlide+xml"/>
  <Override PartName="/ppt/tags/tag31.xml" ContentType="application/vnd.openxmlformats-officedocument.presentationml.tags+xml"/>
  <Override PartName="/ppt/notesSlides/notesSlide32.xml" ContentType="application/vnd.openxmlformats-officedocument.presentationml.notesSlide+xml"/>
  <Override PartName="/ppt/tags/tag32.xml" ContentType="application/vnd.openxmlformats-officedocument.presentationml.tags+xml"/>
  <Override PartName="/ppt/notesSlides/notesSlide33.xml" ContentType="application/vnd.openxmlformats-officedocument.presentationml.notesSlide+xml"/>
  <Override PartName="/ppt/tags/tag33.xml" ContentType="application/vnd.openxmlformats-officedocument.presentationml.tags+xml"/>
  <Override PartName="/ppt/notesSlides/notesSlide34.xml" ContentType="application/vnd.openxmlformats-officedocument.presentationml.notesSlide+xml"/>
  <Override PartName="/ppt/tags/tag34.xml" ContentType="application/vnd.openxmlformats-officedocument.presentationml.tags+xml"/>
  <Override PartName="/ppt/notesSlides/notesSlide35.xml" ContentType="application/vnd.openxmlformats-officedocument.presentationml.notesSlide+xml"/>
  <Override PartName="/ppt/tags/tag35.xml" ContentType="application/vnd.openxmlformats-officedocument.presentationml.tags+xml"/>
  <Override PartName="/ppt/notesSlides/notesSlide36.xml" ContentType="application/vnd.openxmlformats-officedocument.presentationml.notesSlide+xml"/>
  <Override PartName="/ppt/tags/tag36.xml" ContentType="application/vnd.openxmlformats-officedocument.presentationml.tags+xml"/>
  <Override PartName="/ppt/notesSlides/notesSlide37.xml" ContentType="application/vnd.openxmlformats-officedocument.presentationml.notesSlide+xml"/>
  <Override PartName="/ppt/tags/tag37.xml" ContentType="application/vnd.openxmlformats-officedocument.presentationml.tags+xml"/>
  <Override PartName="/ppt/notesSlides/notesSlide38.xml" ContentType="application/vnd.openxmlformats-officedocument.presentationml.notesSlide+xml"/>
  <Override PartName="/ppt/tags/tag38.xml" ContentType="application/vnd.openxmlformats-officedocument.presentationml.tags+xml"/>
  <Override PartName="/ppt/notesSlides/notesSlide39.xml" ContentType="application/vnd.openxmlformats-officedocument.presentationml.notesSlide+xml"/>
  <Override PartName="/ppt/tags/tag39.xml" ContentType="application/vnd.openxmlformats-officedocument.presentationml.tags+xml"/>
  <Override PartName="/ppt/notesSlides/notesSlide40.xml" ContentType="application/vnd.openxmlformats-officedocument.presentationml.notesSlide+xml"/>
  <Override PartName="/ppt/tags/tag40.xml" ContentType="application/vnd.openxmlformats-officedocument.presentationml.tags+xml"/>
  <Override PartName="/ppt/notesSlides/notesSlide41.xml" ContentType="application/vnd.openxmlformats-officedocument.presentationml.notesSlide+xml"/>
  <Override PartName="/ppt/tags/tag41.xml" ContentType="application/vnd.openxmlformats-officedocument.presentationml.tags+xml"/>
  <Override PartName="/ppt/notesSlides/notesSlide42.xml" ContentType="application/vnd.openxmlformats-officedocument.presentationml.notesSlide+xml"/>
  <Override PartName="/ppt/tags/tag42.xml" ContentType="application/vnd.openxmlformats-officedocument.presentationml.tags+xml"/>
  <Override PartName="/ppt/notesSlides/notesSlide43.xml" ContentType="application/vnd.openxmlformats-officedocument.presentationml.notesSlide+xml"/>
  <Override PartName="/ppt/tags/tag43.xml" ContentType="application/vnd.openxmlformats-officedocument.presentationml.tags+xml"/>
  <Override PartName="/ppt/notesSlides/notesSlide44.xml" ContentType="application/vnd.openxmlformats-officedocument.presentationml.notesSlide+xml"/>
  <Override PartName="/ppt/tags/tag44.xml" ContentType="application/vnd.openxmlformats-officedocument.presentationml.tags+xml"/>
  <Override PartName="/ppt/notesSlides/notesSlide45.xml" ContentType="application/vnd.openxmlformats-officedocument.presentationml.notesSlide+xml"/>
  <Override PartName="/ppt/tags/tag45.xml" ContentType="application/vnd.openxmlformats-officedocument.presentationml.tags+xml"/>
  <Override PartName="/ppt/notesSlides/notesSlide46.xml" ContentType="application/vnd.openxmlformats-officedocument.presentationml.notesSlide+xml"/>
  <Override PartName="/ppt/tags/tag46.xml" ContentType="application/vnd.openxmlformats-officedocument.presentationml.tags+xml"/>
  <Override PartName="/ppt/notesSlides/notesSlide47.xml" ContentType="application/vnd.openxmlformats-officedocument.presentationml.notesSlide+xml"/>
  <Override PartName="/ppt/tags/tag47.xml" ContentType="application/vnd.openxmlformats-officedocument.presentationml.tags+xml"/>
  <Override PartName="/ppt/notesSlides/notesSlide48.xml" ContentType="application/vnd.openxmlformats-officedocument.presentationml.notesSlide+xml"/>
  <Override PartName="/ppt/tags/tag48.xml" ContentType="application/vnd.openxmlformats-officedocument.presentationml.tags+xml"/>
  <Override PartName="/ppt/notesSlides/notesSlide49.xml" ContentType="application/vnd.openxmlformats-officedocument.presentationml.notesSlide+xml"/>
  <Override PartName="/ppt/tags/tag49.xml" ContentType="application/vnd.openxmlformats-officedocument.presentationml.tags+xml"/>
  <Override PartName="/ppt/notesSlides/notesSlide50.xml" ContentType="application/vnd.openxmlformats-officedocument.presentationml.notesSlide+xml"/>
  <Override PartName="/ppt/tags/tag50.xml" ContentType="application/vnd.openxmlformats-officedocument.presentationml.tags+xml"/>
  <Override PartName="/ppt/notesSlides/notesSlide51.xml" ContentType="application/vnd.openxmlformats-officedocument.presentationml.notesSlide+xml"/>
  <Override PartName="/ppt/tags/tag51.xml" ContentType="application/vnd.openxmlformats-officedocument.presentationml.tags+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tags/tag52.xml" ContentType="application/vnd.openxmlformats-officedocument.presentationml.tags+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56"/>
  </p:notesMasterIdLst>
  <p:handoutMasterIdLst>
    <p:handoutMasterId r:id="rId57"/>
  </p:handoutMasterIdLst>
  <p:sldIdLst>
    <p:sldId id="256" r:id="rId2"/>
    <p:sldId id="294" r:id="rId3"/>
    <p:sldId id="411" r:id="rId4"/>
    <p:sldId id="400" r:id="rId5"/>
    <p:sldId id="453" r:id="rId6"/>
    <p:sldId id="412" r:id="rId7"/>
    <p:sldId id="413" r:id="rId8"/>
    <p:sldId id="414" r:id="rId9"/>
    <p:sldId id="455" r:id="rId10"/>
    <p:sldId id="456" r:id="rId11"/>
    <p:sldId id="458" r:id="rId12"/>
    <p:sldId id="459" r:id="rId13"/>
    <p:sldId id="415" r:id="rId14"/>
    <p:sldId id="460" r:id="rId15"/>
    <p:sldId id="461" r:id="rId16"/>
    <p:sldId id="462" r:id="rId17"/>
    <p:sldId id="463" r:id="rId18"/>
    <p:sldId id="464" r:id="rId19"/>
    <p:sldId id="465" r:id="rId20"/>
    <p:sldId id="466" r:id="rId21"/>
    <p:sldId id="467" r:id="rId22"/>
    <p:sldId id="482" r:id="rId23"/>
    <p:sldId id="468" r:id="rId24"/>
    <p:sldId id="469" r:id="rId25"/>
    <p:sldId id="470" r:id="rId26"/>
    <p:sldId id="471" r:id="rId27"/>
    <p:sldId id="472" r:id="rId28"/>
    <p:sldId id="420" r:id="rId29"/>
    <p:sldId id="473" r:id="rId30"/>
    <p:sldId id="474" r:id="rId31"/>
    <p:sldId id="484" r:id="rId32"/>
    <p:sldId id="475" r:id="rId33"/>
    <p:sldId id="416" r:id="rId34"/>
    <p:sldId id="476" r:id="rId35"/>
    <p:sldId id="477" r:id="rId36"/>
    <p:sldId id="478" r:id="rId37"/>
    <p:sldId id="479" r:id="rId38"/>
    <p:sldId id="480" r:id="rId39"/>
    <p:sldId id="481" r:id="rId40"/>
    <p:sldId id="485" r:id="rId41"/>
    <p:sldId id="434" r:id="rId42"/>
    <p:sldId id="443" r:id="rId43"/>
    <p:sldId id="486" r:id="rId44"/>
    <p:sldId id="487" r:id="rId45"/>
    <p:sldId id="488" r:id="rId46"/>
    <p:sldId id="489" r:id="rId47"/>
    <p:sldId id="490" r:id="rId48"/>
    <p:sldId id="491" r:id="rId49"/>
    <p:sldId id="492" r:id="rId50"/>
    <p:sldId id="493" r:id="rId51"/>
    <p:sldId id="447" r:id="rId52"/>
    <p:sldId id="352" r:id="rId53"/>
    <p:sldId id="350" r:id="rId54"/>
    <p:sldId id="349" r:id="rId55"/>
  </p:sldIdLst>
  <p:sldSz cx="9144000" cy="6858000" type="screen4x3"/>
  <p:notesSz cx="7010400" cy="9296400"/>
  <p:defaultTextStyle>
    <a:defPPr>
      <a:defRPr lang="en-US"/>
    </a:defPPr>
    <a:lvl1pPr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1pPr>
    <a:lvl2pPr marL="4572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2pPr>
    <a:lvl3pPr marL="9144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3pPr>
    <a:lvl4pPr marL="13716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4pPr>
    <a:lvl5pPr marL="18288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5pPr>
    <a:lvl6pPr marL="2286000" algn="l" defTabSz="914400" rtl="0" eaLnBrk="1" latinLnBrk="0" hangingPunct="1">
      <a:defRPr kern="1200">
        <a:solidFill>
          <a:schemeClr val="tx1"/>
        </a:solidFill>
        <a:latin typeface="Segoe UI" panose="020B0502040204020203" pitchFamily="34" charset="0"/>
        <a:ea typeface="+mn-ea"/>
        <a:cs typeface="+mn-cs"/>
      </a:defRPr>
    </a:lvl6pPr>
    <a:lvl7pPr marL="2743200" algn="l" defTabSz="914400" rtl="0" eaLnBrk="1" latinLnBrk="0" hangingPunct="1">
      <a:defRPr kern="1200">
        <a:solidFill>
          <a:schemeClr val="tx1"/>
        </a:solidFill>
        <a:latin typeface="Segoe UI" panose="020B0502040204020203" pitchFamily="34" charset="0"/>
        <a:ea typeface="+mn-ea"/>
        <a:cs typeface="+mn-cs"/>
      </a:defRPr>
    </a:lvl7pPr>
    <a:lvl8pPr marL="3200400" algn="l" defTabSz="914400" rtl="0" eaLnBrk="1" latinLnBrk="0" hangingPunct="1">
      <a:defRPr kern="1200">
        <a:solidFill>
          <a:schemeClr val="tx1"/>
        </a:solidFill>
        <a:latin typeface="Segoe UI" panose="020B0502040204020203" pitchFamily="34" charset="0"/>
        <a:ea typeface="+mn-ea"/>
        <a:cs typeface="+mn-cs"/>
      </a:defRPr>
    </a:lvl8pPr>
    <a:lvl9pPr marL="3657600" algn="l" defTabSz="914400" rtl="0" eaLnBrk="1" latinLnBrk="0" hangingPunct="1">
      <a:defRPr kern="1200">
        <a:solidFill>
          <a:schemeClr val="tx1"/>
        </a:solidFill>
        <a:latin typeface="Segoe UI" panose="020B0502040204020203"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364"/>
    <p:restoredTop sz="66261" autoAdjust="0"/>
  </p:normalViewPr>
  <p:slideViewPr>
    <p:cSldViewPr>
      <p:cViewPr varScale="1">
        <p:scale>
          <a:sx n="68" d="100"/>
          <a:sy n="68" d="100"/>
        </p:scale>
        <p:origin x="1520" y="2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036F87C-13C8-016C-C2B9-0578AE3EE74A}"/>
              </a:ext>
            </a:extLst>
          </p:cNvPr>
          <p:cNvSpPr>
            <a:spLocks noGrp="1"/>
          </p:cNvSpPr>
          <p:nvPr>
            <p:ph type="hdr" sz="quarter"/>
          </p:nvPr>
        </p:nvSpPr>
        <p:spPr>
          <a:xfrm>
            <a:off x="0" y="0"/>
            <a:ext cx="3038475" cy="466725"/>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ACD65775-BA8D-F2CA-3451-E4255A333D4E}"/>
              </a:ext>
            </a:extLst>
          </p:cNvPr>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725EDF42-8D9D-3A42-9660-789422E7E5F3}" type="datetimeFigureOut">
              <a:rPr lang="en-US"/>
              <a:pPr>
                <a:defRPr/>
              </a:pPr>
              <a:t>7/11/22</a:t>
            </a:fld>
            <a:endParaRPr lang="en-US"/>
          </a:p>
        </p:txBody>
      </p:sp>
      <p:sp>
        <p:nvSpPr>
          <p:cNvPr id="4" name="Footer Placeholder 3">
            <a:extLst>
              <a:ext uri="{FF2B5EF4-FFF2-40B4-BE49-F238E27FC236}">
                <a16:creationId xmlns:a16="http://schemas.microsoft.com/office/drawing/2014/main" id="{05B6D840-58CE-35AF-B0E5-6BE5A95CCB6D}"/>
              </a:ext>
            </a:extLst>
          </p:cNvPr>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a:extLst>
              <a:ext uri="{FF2B5EF4-FFF2-40B4-BE49-F238E27FC236}">
                <a16:creationId xmlns:a16="http://schemas.microsoft.com/office/drawing/2014/main" id="{51DFA8E3-3A62-193B-6260-2E290CDB7B1E}"/>
              </a:ext>
            </a:extLst>
          </p:cNvPr>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510CACFD-4152-594E-9BF0-A979775C96DF}"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26A1C94-0F59-03C2-ED5D-7814FD8B90CD}"/>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77A68CC6-C695-C3E8-7986-7890C5B117A8}"/>
              </a:ext>
            </a:extLst>
          </p:cNvPr>
          <p:cNvSpPr>
            <a:spLocks noGrp="1"/>
          </p:cNvSpPr>
          <p:nvPr>
            <p:ph type="dt" idx="1"/>
          </p:nvPr>
        </p:nvSpPr>
        <p:spPr>
          <a:xfrm>
            <a:off x="3970338" y="0"/>
            <a:ext cx="3038475" cy="465138"/>
          </a:xfrm>
          <a:prstGeom prst="rect">
            <a:avLst/>
          </a:prstGeom>
        </p:spPr>
        <p:txBody>
          <a:bodyPr vert="horz" lIns="93177" tIns="46589" rIns="93177" bIns="46589" rtlCol="0"/>
          <a:lstStyle>
            <a:lvl1pPr algn="r" eaLnBrk="1" fontAlgn="auto" hangingPunct="1">
              <a:spcBef>
                <a:spcPts val="0"/>
              </a:spcBef>
              <a:spcAft>
                <a:spcPts val="0"/>
              </a:spcAft>
              <a:defRPr sz="1200" smtClean="0">
                <a:latin typeface="+mn-lt"/>
              </a:defRPr>
            </a:lvl1pPr>
          </a:lstStyle>
          <a:p>
            <a:pPr>
              <a:defRPr/>
            </a:pPr>
            <a:fld id="{134CAF51-6D95-784E-AF2E-AC7A31CB8762}" type="datetimeFigureOut">
              <a:rPr lang="en-US"/>
              <a:pPr>
                <a:defRPr/>
              </a:pPr>
              <a:t>7/11/22</a:t>
            </a:fld>
            <a:endParaRPr lang="en-US"/>
          </a:p>
        </p:txBody>
      </p:sp>
      <p:sp>
        <p:nvSpPr>
          <p:cNvPr id="4" name="Slide Image Placeholder 3">
            <a:extLst>
              <a:ext uri="{FF2B5EF4-FFF2-40B4-BE49-F238E27FC236}">
                <a16:creationId xmlns:a16="http://schemas.microsoft.com/office/drawing/2014/main" id="{9F7A3FB7-F76A-AAB9-3CBA-7D3E89D862F8}"/>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a:extLst>
              <a:ext uri="{FF2B5EF4-FFF2-40B4-BE49-F238E27FC236}">
                <a16:creationId xmlns:a16="http://schemas.microsoft.com/office/drawing/2014/main" id="{C8362BBC-D30D-C4B8-6147-0811B55F0D9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98CA37F-5955-B412-264C-039DBEBEDB88}"/>
              </a:ext>
            </a:extLst>
          </p:cNvPr>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74E13CB1-9BF0-BDC4-9922-45A4C0E160AE}"/>
              </a:ext>
            </a:extLst>
          </p:cNvPr>
          <p:cNvSpPr>
            <a:spLocks noGrp="1"/>
          </p:cNvSpPr>
          <p:nvPr>
            <p:ph type="sldNum" sz="quarter" idx="5"/>
          </p:nvPr>
        </p:nvSpPr>
        <p:spPr>
          <a:xfrm>
            <a:off x="3970338" y="8829675"/>
            <a:ext cx="3038475" cy="465138"/>
          </a:xfrm>
          <a:prstGeom prst="rect">
            <a:avLst/>
          </a:prstGeom>
        </p:spPr>
        <p:txBody>
          <a:bodyPr vert="horz" lIns="93177" tIns="46589" rIns="93177" bIns="46589" rtlCol="0" anchor="b"/>
          <a:lstStyle>
            <a:lvl1pPr algn="r" eaLnBrk="1" fontAlgn="auto" hangingPunct="1">
              <a:spcBef>
                <a:spcPts val="0"/>
              </a:spcBef>
              <a:spcAft>
                <a:spcPts val="0"/>
              </a:spcAft>
              <a:defRPr sz="1200" smtClean="0">
                <a:latin typeface="+mn-lt"/>
              </a:defRPr>
            </a:lvl1pPr>
          </a:lstStyle>
          <a:p>
            <a:pPr>
              <a:defRPr/>
            </a:pPr>
            <a:fld id="{55D400AC-BDE1-A34F-9680-7A285E1B606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digitallearn.org/"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a:extLst>
              <a:ext uri="{FF2B5EF4-FFF2-40B4-BE49-F238E27FC236}">
                <a16:creationId xmlns:a16="http://schemas.microsoft.com/office/drawing/2014/main" id="{8ACBB999-9E71-F045-299F-D147BE4AC68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a:extLst>
              <a:ext uri="{FF2B5EF4-FFF2-40B4-BE49-F238E27FC236}">
                <a16:creationId xmlns:a16="http://schemas.microsoft.com/office/drawing/2014/main" id="{A58312A8-1DAF-8D0A-19EE-D865C29DEF8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i="1" dirty="0">
                <a:highlight>
                  <a:srgbClr val="FFFF00"/>
                </a:highlight>
              </a:rPr>
              <a:t>INSTRUCTOR NOTE: </a:t>
            </a:r>
            <a:r>
              <a:rPr lang="en-US" i="0" dirty="0">
                <a:highlight>
                  <a:srgbClr val="FFFF00"/>
                </a:highlight>
              </a:rPr>
              <a:t>Please update this slide with the appropriate information:</a:t>
            </a:r>
          </a:p>
          <a:p>
            <a:pPr marL="171450" indent="-171450">
              <a:buFont typeface="Arial" panose="020B0604020202020204" pitchFamily="34" charset="0"/>
              <a:buChar char="•"/>
            </a:pPr>
            <a:r>
              <a:rPr lang="en-US" sz="1200" kern="1200" dirty="0">
                <a:solidFill>
                  <a:schemeClr val="tx1"/>
                </a:solidFill>
                <a:effectLst/>
                <a:highlight>
                  <a:srgbClr val="FFFF00"/>
                </a:highlight>
                <a:latin typeface="+mn-lt"/>
                <a:ea typeface="+mn-ea"/>
                <a:cs typeface="+mn-cs"/>
              </a:rPr>
              <a:t>Instructor name</a:t>
            </a:r>
          </a:p>
          <a:p>
            <a:pPr marL="171450" indent="-171450">
              <a:buFont typeface="Arial" panose="020B0604020202020204" pitchFamily="34" charset="0"/>
              <a:buChar char="•"/>
            </a:pPr>
            <a:r>
              <a:rPr lang="en-US" sz="1200" kern="1200" dirty="0">
                <a:solidFill>
                  <a:schemeClr val="tx1"/>
                </a:solidFill>
                <a:effectLst/>
                <a:highlight>
                  <a:srgbClr val="FFFF00"/>
                </a:highlight>
                <a:latin typeface="+mn-lt"/>
                <a:ea typeface="+mn-ea"/>
                <a:cs typeface="+mn-cs"/>
              </a:rPr>
              <a:t>Instructor affiliation (for instance, library staff member, community volunteer, etc.) </a:t>
            </a:r>
          </a:p>
          <a:p>
            <a:pPr marL="171450" indent="-171450">
              <a:buFont typeface="Arial" panose="020B0604020202020204" pitchFamily="34" charset="0"/>
              <a:buChar char="•"/>
            </a:pPr>
            <a:r>
              <a:rPr lang="en-US" sz="1200" kern="1200" dirty="0">
                <a:solidFill>
                  <a:schemeClr val="tx1"/>
                </a:solidFill>
                <a:effectLst/>
                <a:highlight>
                  <a:srgbClr val="FFFF00"/>
                </a:highlight>
                <a:latin typeface="+mn-lt"/>
                <a:ea typeface="+mn-ea"/>
                <a:cs typeface="+mn-cs"/>
              </a:rPr>
              <a:t>Location name</a:t>
            </a:r>
            <a:r>
              <a:rPr lang="en-US" dirty="0">
                <a:effectLst/>
                <a:highlight>
                  <a:srgbClr val="FFFF00"/>
                </a:highlight>
              </a:rPr>
              <a:t> </a:t>
            </a:r>
          </a:p>
          <a:p>
            <a:endParaRPr lang="en-US" dirty="0">
              <a:effectLst/>
              <a:highlight>
                <a:srgbClr val="FFFF00"/>
              </a:highlight>
            </a:endParaRPr>
          </a:p>
          <a:p>
            <a:r>
              <a:rPr lang="en-US" i="1" dirty="0">
                <a:effectLst/>
                <a:highlight>
                  <a:srgbClr val="FFFF00"/>
                </a:highlight>
              </a:rPr>
              <a:t>INSTRUCTOR NOTE:</a:t>
            </a:r>
            <a:r>
              <a:rPr lang="en-US" dirty="0">
                <a:effectLst/>
                <a:highlight>
                  <a:srgbClr val="FFFF00"/>
                </a:highlight>
              </a:rPr>
              <a:t> Before the workshop, please review the Instructor Outline for guidance on what to do to prepare for the workshop. You’ll find notes on how to conduct the workshop and details on what you should do once the workshop ends. </a:t>
            </a:r>
          </a:p>
          <a:p>
            <a:pPr>
              <a:spcBef>
                <a:spcPct val="0"/>
              </a:spcBef>
            </a:pPr>
            <a:endParaRPr lang="en-US" altLang="en-US" dirty="0"/>
          </a:p>
          <a:p>
            <a:r>
              <a:rPr lang="en-US" i="1" dirty="0"/>
              <a:t>INSTRUCTOR NOTE: </a:t>
            </a:r>
            <a:r>
              <a:rPr lang="en-US" i="0" dirty="0"/>
              <a:t>Please use the Volunteer Instructor Guide for talking points for the presentation. In that document, slide notations begin on page 6.</a:t>
            </a:r>
          </a:p>
          <a:p>
            <a:endParaRPr lang="en-US" dirty="0"/>
          </a:p>
          <a:p>
            <a:r>
              <a:rPr lang="en-US" sz="1200" kern="1200" dirty="0">
                <a:solidFill>
                  <a:schemeClr val="tx1"/>
                </a:solidFill>
                <a:effectLst/>
                <a:latin typeface="+mn-lt"/>
                <a:ea typeface="+mn-ea"/>
                <a:cs typeface="+mn-cs"/>
              </a:rPr>
              <a:t>Today’s workshop is provided by AT&amp;T and the Public Library Association. </a:t>
            </a:r>
          </a:p>
          <a:p>
            <a:endParaRPr lang="en-US" sz="1200" i="1" kern="1200" dirty="0">
              <a:solidFill>
                <a:schemeClr val="tx1"/>
              </a:solidFill>
              <a:effectLst/>
              <a:latin typeface="+mn-lt"/>
              <a:ea typeface="+mn-ea"/>
              <a:cs typeface="+mn-cs"/>
            </a:endParaRPr>
          </a:p>
          <a:p>
            <a:r>
              <a:rPr lang="en-US" i="1" dirty="0"/>
              <a:t>INSTRUCTOR NOTE: </a:t>
            </a:r>
            <a:r>
              <a:rPr lang="en-US" sz="1200" i="0" kern="1200" dirty="0">
                <a:solidFill>
                  <a:schemeClr val="tx1"/>
                </a:solidFill>
                <a:effectLst/>
                <a:latin typeface="+mn-lt"/>
                <a:ea typeface="+mn-ea"/>
                <a:cs typeface="+mn-cs"/>
              </a:rPr>
              <a:t>Include thank-you to community collaborator if applicable.</a:t>
            </a:r>
          </a:p>
          <a:p>
            <a:endParaRPr lang="en-US" sz="1200" i="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My name is </a:t>
            </a:r>
            <a:r>
              <a:rPr lang="en-US" sz="1200" b="1" kern="1200" dirty="0">
                <a:solidFill>
                  <a:schemeClr val="tx1"/>
                </a:solidFill>
                <a:effectLst/>
                <a:latin typeface="+mn-lt"/>
                <a:ea typeface="+mn-ea"/>
                <a:cs typeface="+mn-cs"/>
              </a:rPr>
              <a:t>&lt;your name here&gt; </a:t>
            </a:r>
            <a:r>
              <a:rPr lang="en-US" sz="1200" kern="1200" dirty="0">
                <a:solidFill>
                  <a:schemeClr val="tx1"/>
                </a:solidFill>
                <a:effectLst/>
                <a:latin typeface="+mn-lt"/>
                <a:ea typeface="+mn-ea"/>
                <a:cs typeface="+mn-cs"/>
              </a:rPr>
              <a:t>and I am </a:t>
            </a:r>
            <a:r>
              <a:rPr lang="en-US" sz="1200" b="1" kern="1200" dirty="0">
                <a:solidFill>
                  <a:schemeClr val="tx1"/>
                </a:solidFill>
                <a:effectLst/>
                <a:latin typeface="+mn-lt"/>
                <a:ea typeface="+mn-ea"/>
                <a:cs typeface="+mn-cs"/>
              </a:rPr>
              <a:t>&lt;brief description of yourself&gt;. </a:t>
            </a:r>
            <a:r>
              <a:rPr lang="en-US" sz="1200" kern="1200" dirty="0">
                <a:solidFill>
                  <a:schemeClr val="tx1"/>
                </a:solidFill>
                <a:effectLst/>
                <a:latin typeface="+mn-lt"/>
                <a:ea typeface="+mn-ea"/>
                <a:cs typeface="+mn-cs"/>
              </a:rPr>
              <a:t>Before we get started here are a few housekeeping items: </a:t>
            </a:r>
            <a:r>
              <a:rPr lang="en-US" sz="1200" b="1" kern="1200" dirty="0">
                <a:solidFill>
                  <a:schemeClr val="tx1"/>
                </a:solidFill>
                <a:effectLst/>
                <a:latin typeface="+mn-lt"/>
                <a:ea typeface="+mn-ea"/>
                <a:cs typeface="+mn-cs"/>
              </a:rPr>
              <a:t>&lt;mention the items that are relevant to your workshop&gt;</a:t>
            </a:r>
            <a:r>
              <a:rPr lang="en-US" sz="1200" kern="1200" dirty="0">
                <a:solidFill>
                  <a:schemeClr val="tx1"/>
                </a:solidFill>
                <a:effectLst/>
                <a:latin typeface="+mn-lt"/>
                <a:ea typeface="+mn-ea"/>
                <a:cs typeface="+mn-cs"/>
              </a:rPr>
              <a:t>:</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Where are the restrooms?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Where are the emergency exits?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When/how to ask questions—Note where to locate the page number on each slide for participants to include if they have questions to ask later.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If you have a cell phone with you, please make sure to either turn it off or set to silent.</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Will there be a break?</a:t>
            </a:r>
          </a:p>
          <a:p>
            <a:pPr>
              <a:spcBef>
                <a:spcPct val="0"/>
              </a:spcBef>
            </a:pPr>
            <a:endParaRPr lang="en-US" altLang="en-US" dirty="0"/>
          </a:p>
        </p:txBody>
      </p:sp>
      <p:sp>
        <p:nvSpPr>
          <p:cNvPr id="8195" name="Slide Number Placeholder 3">
            <a:extLst>
              <a:ext uri="{FF2B5EF4-FFF2-40B4-BE49-F238E27FC236}">
                <a16:creationId xmlns:a16="http://schemas.microsoft.com/office/drawing/2014/main" id="{B0894CAE-3C9B-A940-EAAC-4BCE996AFCE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defRPr>
            </a:lvl1pPr>
            <a:lvl2pPr marL="742950" indent="-285750">
              <a:defRPr>
                <a:solidFill>
                  <a:schemeClr val="tx1"/>
                </a:solidFill>
                <a:latin typeface="Segoe UI" panose="020B0502040204020203" pitchFamily="34" charset="0"/>
              </a:defRPr>
            </a:lvl2pPr>
            <a:lvl3pPr marL="1143000" indent="-228600">
              <a:defRPr>
                <a:solidFill>
                  <a:schemeClr val="tx1"/>
                </a:solidFill>
                <a:latin typeface="Segoe UI" panose="020B0502040204020203" pitchFamily="34" charset="0"/>
              </a:defRPr>
            </a:lvl3pPr>
            <a:lvl4pPr marL="1600200" indent="-228600">
              <a:defRPr>
                <a:solidFill>
                  <a:schemeClr val="tx1"/>
                </a:solidFill>
                <a:latin typeface="Segoe UI" panose="020B0502040204020203" pitchFamily="34" charset="0"/>
              </a:defRPr>
            </a:lvl4pPr>
            <a:lvl5pPr marL="2057400" indent="-228600">
              <a:defRPr>
                <a:solidFill>
                  <a:schemeClr val="tx1"/>
                </a:solidFill>
                <a:latin typeface="Segoe UI" panose="020B0502040204020203" pitchFamily="34" charset="0"/>
              </a:defRPr>
            </a:lvl5pPr>
            <a:lvl6pPr marL="2514600" indent="-228600" fontAlgn="base">
              <a:spcBef>
                <a:spcPct val="0"/>
              </a:spcBef>
              <a:spcAft>
                <a:spcPct val="0"/>
              </a:spcAft>
              <a:defRPr>
                <a:solidFill>
                  <a:schemeClr val="tx1"/>
                </a:solidFill>
                <a:latin typeface="Segoe UI" panose="020B0502040204020203" pitchFamily="34" charset="0"/>
              </a:defRPr>
            </a:lvl6pPr>
            <a:lvl7pPr marL="2971800" indent="-228600" fontAlgn="base">
              <a:spcBef>
                <a:spcPct val="0"/>
              </a:spcBef>
              <a:spcAft>
                <a:spcPct val="0"/>
              </a:spcAft>
              <a:defRPr>
                <a:solidFill>
                  <a:schemeClr val="tx1"/>
                </a:solidFill>
                <a:latin typeface="Segoe UI" panose="020B0502040204020203" pitchFamily="34" charset="0"/>
              </a:defRPr>
            </a:lvl7pPr>
            <a:lvl8pPr marL="3429000" indent="-228600" fontAlgn="base">
              <a:spcBef>
                <a:spcPct val="0"/>
              </a:spcBef>
              <a:spcAft>
                <a:spcPct val="0"/>
              </a:spcAft>
              <a:defRPr>
                <a:solidFill>
                  <a:schemeClr val="tx1"/>
                </a:solidFill>
                <a:latin typeface="Segoe UI" panose="020B0502040204020203" pitchFamily="34" charset="0"/>
              </a:defRPr>
            </a:lvl8pPr>
            <a:lvl9pPr marL="3886200" indent="-228600" fontAlgn="base">
              <a:spcBef>
                <a:spcPct val="0"/>
              </a:spcBef>
              <a:spcAft>
                <a:spcPct val="0"/>
              </a:spcAft>
              <a:defRPr>
                <a:solidFill>
                  <a:schemeClr val="tx1"/>
                </a:solidFill>
                <a:latin typeface="Segoe UI" panose="020B0502040204020203" pitchFamily="34" charset="0"/>
              </a:defRPr>
            </a:lvl9pPr>
          </a:lstStyle>
          <a:p>
            <a:pPr fontAlgn="base">
              <a:spcBef>
                <a:spcPct val="0"/>
              </a:spcBef>
              <a:spcAft>
                <a:spcPct val="0"/>
              </a:spcAft>
            </a:pPr>
            <a:fld id="{11E1291E-243C-ED4C-8D78-DF3B2268FA39}" type="slidenum">
              <a:rPr lang="en-US" altLang="en-US">
                <a:latin typeface="Calibri" panose="020F0502020204030204" pitchFamily="34" charset="0"/>
              </a:rPr>
              <a:pPr fontAlgn="base">
                <a:spcBef>
                  <a:spcPct val="0"/>
                </a:spcBef>
                <a:spcAft>
                  <a:spcPct val="0"/>
                </a:spcAft>
              </a:pPr>
              <a:t>1</a:t>
            </a:fld>
            <a:endParaRPr lang="en-US" altLang="en-US">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INSTRUCTOR NOTE: </a:t>
            </a:r>
            <a:r>
              <a:rPr lang="en-US" sz="120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Talking points for this slide include:</a:t>
            </a:r>
          </a:p>
          <a:p>
            <a:pPr marL="0" marR="0">
              <a:lnSpc>
                <a:spcPct val="107000"/>
              </a:lnSpc>
              <a:spcBef>
                <a:spcPts val="0"/>
              </a:spcBef>
              <a:spcAft>
                <a:spcPts val="800"/>
              </a:spcAft>
            </a:pPr>
            <a:endParaRPr lang="en-US" sz="1200" i="0" dirty="0">
              <a:solidFill>
                <a:srgbClr val="000000"/>
              </a:solidFill>
              <a:effectLst/>
              <a:latin typeface="Calibri" panose="020F0502020204030204" pitchFamily="34" charset="0"/>
              <a:cs typeface="Calibri" panose="020F0502020204030204" pitchFamily="34" charset="0"/>
            </a:endParaRPr>
          </a:p>
          <a:p>
            <a:pPr marL="342900" marR="0" lvl="0" indent="-342900">
              <a:lnSpc>
                <a:spcPct val="115000"/>
              </a:lnSpc>
              <a:spcBef>
                <a:spcPts val="0"/>
              </a:spcBef>
              <a:spcAft>
                <a:spcPts val="0"/>
              </a:spcAft>
              <a:buFont typeface="Symbol" panose="05050102010706020507" pitchFamily="18" charset="2"/>
              <a:buChar char=""/>
            </a:pPr>
            <a:r>
              <a:rPr lang="en-US" sz="120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Home screen has built-in apps for your convenience.</a:t>
            </a:r>
          </a:p>
          <a:p>
            <a:pPr marL="342900" marR="0" lvl="0" indent="-342900" algn="l" defTabSz="914400" rtl="0" eaLnBrk="1" fontAlgn="auto" latinLnBrk="0" hangingPunct="1">
              <a:lnSpc>
                <a:spcPct val="115000"/>
              </a:lnSpc>
              <a:spcBef>
                <a:spcPts val="0"/>
              </a:spcBef>
              <a:spcAft>
                <a:spcPts val="0"/>
              </a:spcAft>
              <a:buClrTx/>
              <a:buSzTx/>
              <a:buFont typeface="Symbol" panose="05050102010706020507" pitchFamily="18" charset="2"/>
              <a:buChar char=""/>
              <a:tabLst/>
              <a:defRPr/>
            </a:pPr>
            <a:r>
              <a:rPr lang="en-US" sz="120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Some apps are in the main part of the screen, and some are across the bottom of the screen.</a:t>
            </a:r>
          </a:p>
          <a:p>
            <a:pPr marL="0" marR="0" lvl="0" indent="0" algn="l" defTabSz="914400" rtl="0" eaLnBrk="1" fontAlgn="auto" latinLnBrk="0" hangingPunct="1">
              <a:lnSpc>
                <a:spcPct val="115000"/>
              </a:lnSpc>
              <a:spcBef>
                <a:spcPts val="0"/>
              </a:spcBef>
              <a:spcAft>
                <a:spcPts val="0"/>
              </a:spcAft>
              <a:buClrTx/>
              <a:buSzTx/>
              <a:buFont typeface="Symbol" panose="05050102010706020507" pitchFamily="18" charset="2"/>
              <a:buNone/>
              <a:tabLst/>
              <a:defRPr/>
            </a:pPr>
            <a:endParaRPr lang="en-US" sz="1200" i="1"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15000"/>
              </a:lnSpc>
              <a:spcBef>
                <a:spcPts val="0"/>
              </a:spcBef>
              <a:spcAft>
                <a:spcPts val="0"/>
              </a:spcAft>
              <a:buClrTx/>
              <a:buSzTx/>
              <a:buFont typeface="Symbol" panose="05050102010706020507" pitchFamily="18" charset="2"/>
              <a:buNone/>
              <a:tabLst/>
              <a:defRPr/>
            </a:pPr>
            <a:r>
              <a:rPr lang="en-US" sz="12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Ask learners: What apps do you recognize? What apps have you used?</a:t>
            </a:r>
            <a:endParaRPr lang="en-US" sz="1200" b="0" i="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0"/>
              </a:spcAft>
              <a:buClrTx/>
              <a:buSzTx/>
              <a:buFont typeface="Symbol" panose="05050102010706020507" pitchFamily="18" charset="2"/>
              <a:buNone/>
              <a:tabLst/>
              <a:defRPr/>
            </a:pPr>
            <a:endParaRPr lang="en-US" sz="1200" i="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342900" marR="0" lvl="0" indent="-342900" algn="l" defTabSz="914400" rtl="0" eaLnBrk="1" fontAlgn="auto" latinLnBrk="0" hangingPunct="1">
              <a:lnSpc>
                <a:spcPct val="115000"/>
              </a:lnSpc>
              <a:spcBef>
                <a:spcPts val="0"/>
              </a:spcBef>
              <a:spcAft>
                <a:spcPts val="0"/>
              </a:spcAft>
              <a:buClrTx/>
              <a:buSzTx/>
              <a:buFont typeface="Symbol" panose="05050102010706020507" pitchFamily="18" charset="2"/>
              <a:buChar char=""/>
              <a:tabLst/>
              <a:defRPr/>
            </a:pPr>
            <a:r>
              <a:rPr lang="en-US" sz="1200" i="0" dirty="0">
                <a:solidFill>
                  <a:srgbClr val="000000"/>
                </a:solidFill>
                <a:effectLst/>
                <a:latin typeface="Calibri" panose="020F0502020204030204" pitchFamily="34" charset="0"/>
                <a:ea typeface="Calibri" panose="020F0502020204030204" pitchFamily="34" charset="0"/>
              </a:rPr>
              <a:t>iPhones come with phone, messages, email, internet, camera, maps, clock, calendar, and more.</a:t>
            </a:r>
            <a:endParaRPr lang="en-US" i="0" dirty="0"/>
          </a:p>
          <a:p>
            <a:pPr marL="342900" marR="0" lvl="0" indent="-342900">
              <a:lnSpc>
                <a:spcPct val="115000"/>
              </a:lnSpc>
              <a:spcBef>
                <a:spcPts val="0"/>
              </a:spcBef>
              <a:spcAft>
                <a:spcPts val="0"/>
              </a:spcAft>
              <a:buFont typeface="Symbol" panose="05050102010706020507" pitchFamily="18" charset="2"/>
              <a:buChar char=""/>
            </a:pPr>
            <a:r>
              <a:rPr lang="en-US" sz="120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Top of screen includes status bar showing battery percentage, Wi-Fi, and cellular connection.</a:t>
            </a:r>
            <a:endParaRPr lang="en-US" sz="1200" i="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Symbol" panose="05050102010706020507" pitchFamily="18" charset="2"/>
              <a:buChar char=""/>
            </a:pPr>
            <a:endParaRPr lang="en-US" i="1" dirty="0"/>
          </a:p>
          <a:p>
            <a:pPr marL="0" marR="0">
              <a:lnSpc>
                <a:spcPct val="107000"/>
              </a:lnSpc>
              <a:spcBef>
                <a:spcPts val="0"/>
              </a:spcBef>
              <a:spcAft>
                <a:spcPts val="800"/>
              </a:spcAft>
            </a:pPr>
            <a:r>
              <a:rPr lang="en-US"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10</a:t>
            </a:fld>
            <a:endParaRPr lang="en-US" dirty="0"/>
          </a:p>
        </p:txBody>
      </p:sp>
    </p:spTree>
    <p:extLst>
      <p:ext uri="{BB962C8B-B14F-4D97-AF65-F5344CB8AC3E}">
        <p14:creationId xmlns:p14="http://schemas.microsoft.com/office/powerpoint/2010/main" val="17059927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i="0" dirty="0">
                <a:solidFill>
                  <a:srgbClr val="00B0F0"/>
                </a:solidFill>
                <a:effectLst/>
                <a:latin typeface="ATT Aleck Sans" panose="020B0503020203020204" pitchFamily="34" charset="0"/>
                <a:ea typeface="Times New Roman" panose="02020603050405020304" pitchFamily="18" charset="0"/>
              </a:rPr>
              <a:t>If you have a mobile device, demonstrate the touch gestures of tapping and tapping and holding. This is just to show what a tap or tap and hold looks like with your finger, not to actually show your screen. </a:t>
            </a:r>
            <a:endParaRPr lang="en-US" sz="1800" i="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800" i="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200" dirty="0">
                <a:effectLst/>
                <a:latin typeface="Calibri" panose="020F0502020204030204" pitchFamily="34" charset="0"/>
                <a:ea typeface="MS PGothic" panose="020B0600070205080204" pitchFamily="34" charset="-128"/>
                <a:cs typeface="Calibri" panose="020F0502020204030204" pitchFamily="34" charset="0"/>
              </a:rPr>
              <a:t>Tap</a:t>
            </a:r>
            <a:r>
              <a:rPr lang="en-US" sz="1800" kern="1200" dirty="0">
                <a:effectLst/>
                <a:latin typeface="Calibri" panose="020F0502020204030204" pitchFamily="34" charset="0"/>
                <a:ea typeface="MS PGothic" panose="020B0600070205080204" pitchFamily="34" charset="-128"/>
                <a:cs typeface="Calibri" panose="020F0502020204030204" pitchFamily="34" charset="0"/>
              </a:rPr>
              <a:t> your finger on the screen to activate a control, type on a keyboard, or select something on the screen. For example, you can tap on an app to open it. Give it a try. Go to the Maps app on your phone and open it. (To go back to the home screen, swipe up from the bottom of the screen. We’ll look at swiping again in a moment.)</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Next, </a:t>
            </a:r>
            <a:r>
              <a:rPr lang="en-US" sz="1800" b="1" kern="1200" dirty="0">
                <a:effectLst/>
                <a:latin typeface="Calibri" panose="020F0502020204030204" pitchFamily="34" charset="0"/>
                <a:ea typeface="MS PGothic" panose="020B0600070205080204" pitchFamily="34" charset="-128"/>
                <a:cs typeface="Calibri" panose="020F0502020204030204" pitchFamily="34" charset="0"/>
              </a:rPr>
              <a:t>tap and hold </a:t>
            </a:r>
            <a:r>
              <a:rPr lang="en-US" sz="1800" kern="1200" dirty="0">
                <a:effectLst/>
                <a:latin typeface="Calibri" panose="020F0502020204030204" pitchFamily="34" charset="0"/>
                <a:ea typeface="MS PGothic" panose="020B0600070205080204" pitchFamily="34" charset="-128"/>
                <a:cs typeface="Calibri" panose="020F0502020204030204" pitchFamily="34" charset="0"/>
              </a:rPr>
              <a:t>with your finger to display a menu of options. In this example, if you tap and hold the Maps app icon, the menu opens. Give it a try. Go to any app on your phone, and then tap and hold. Do you see a menu appear?</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11</a:t>
            </a:fld>
            <a:endParaRPr lang="en-US" dirty="0"/>
          </a:p>
        </p:txBody>
      </p:sp>
    </p:spTree>
    <p:extLst>
      <p:ext uri="{BB962C8B-B14F-4D97-AF65-F5344CB8AC3E}">
        <p14:creationId xmlns:p14="http://schemas.microsoft.com/office/powerpoint/2010/main" val="12889579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i="0" dirty="0">
                <a:solidFill>
                  <a:srgbClr val="00B0F0"/>
                </a:solidFill>
                <a:effectLst/>
                <a:latin typeface="ATT Aleck Sans" panose="020B0503020203020204" pitchFamily="34" charset="0"/>
                <a:ea typeface="Times New Roman" panose="02020603050405020304" pitchFamily="18" charset="0"/>
              </a:rPr>
              <a:t>If you have a mobile device, demonstrate the swiping touch gestures. This is just to show what a swipe looks like with your finger, not to actually show your screen. </a:t>
            </a:r>
            <a:endParaRPr lang="en-US" sz="1800" i="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kern="1200" dirty="0">
                <a:effectLst/>
                <a:latin typeface="Calibri" panose="020F0502020204030204" pitchFamily="34" charset="0"/>
                <a:ea typeface="MS PGothic" panose="020B0600070205080204" pitchFamily="34" charset="-128"/>
                <a:cs typeface="Calibri" panose="020F0502020204030204" pitchFamily="34" charset="0"/>
              </a:rPr>
              <a:t>Swiping Left and Right: </a:t>
            </a:r>
            <a:r>
              <a:rPr lang="en-US" sz="1800" kern="1200" dirty="0">
                <a:effectLst/>
                <a:latin typeface="Calibri" panose="020F0502020204030204" pitchFamily="34" charset="0"/>
                <a:ea typeface="MS PGothic" panose="020B0600070205080204" pitchFamily="34" charset="-128"/>
                <a:cs typeface="Calibri" panose="020F0502020204030204" pitchFamily="34" charset="0"/>
              </a:rPr>
              <a:t>From the Apps view, you can swipe left to see more apps available on your phone. You can swipe left and right on many apps and websites to navigate around. From your Apps view, give this a try: swipe left across the screen to see the next page of apps.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200" b="1" kern="1200" dirty="0">
                <a:effectLst/>
                <a:latin typeface="Calibri" panose="020F0502020204030204" pitchFamily="34" charset="0"/>
                <a:ea typeface="MS PGothic" panose="020B0600070205080204" pitchFamily="34" charset="-128"/>
                <a:cs typeface="Calibri" panose="020F0502020204030204" pitchFamily="34" charset="0"/>
              </a:rPr>
              <a:t>Swiping Up and Down</a:t>
            </a:r>
            <a:r>
              <a:rPr lang="en-US" sz="1200" kern="1200" dirty="0">
                <a:effectLst/>
                <a:latin typeface="Calibri" panose="020F0502020204030204" pitchFamily="34" charset="0"/>
                <a:ea typeface="MS PGothic" panose="020B0600070205080204" pitchFamily="34" charset="-128"/>
                <a:cs typeface="Calibri" panose="020F0502020204030204" pitchFamily="34" charset="0"/>
              </a:rPr>
              <a:t>: Swiping up and down is what you do to scroll through apps and websites. You also use it to go back to the home screen from an open app.</a:t>
            </a:r>
          </a:p>
          <a:p>
            <a:pPr marL="0" marR="0">
              <a:lnSpc>
                <a:spcPct val="107000"/>
              </a:lnSpc>
              <a:spcBef>
                <a:spcPts val="0"/>
              </a:spcBef>
              <a:spcAft>
                <a:spcPts val="800"/>
              </a:spcAft>
            </a:pPr>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12</a:t>
            </a:fld>
            <a:endParaRPr lang="en-US" dirty="0"/>
          </a:p>
        </p:txBody>
      </p:sp>
    </p:spTree>
    <p:extLst>
      <p:ext uri="{BB962C8B-B14F-4D97-AF65-F5344CB8AC3E}">
        <p14:creationId xmlns:p14="http://schemas.microsoft.com/office/powerpoint/2010/main" val="5576919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INSTRUCTOR NOTE: </a:t>
            </a:r>
            <a:r>
              <a:rPr lang="en-US" i="0" dirty="0"/>
              <a:t>Point attendees to Activity 1 on Activity Sheet page 1. </a:t>
            </a:r>
          </a:p>
          <a:p>
            <a:endParaRPr lang="en-US" dirty="0"/>
          </a:p>
          <a:p>
            <a:pPr marL="0" marR="0" lvl="0" indent="0">
              <a:spcBef>
                <a:spcPts val="0"/>
              </a:spcBef>
              <a:spcAft>
                <a:spcPts val="0"/>
              </a:spcAft>
              <a:buFont typeface="+mj-lt"/>
              <a:buNone/>
            </a:pPr>
            <a:endParaRPr lang="en-US" sz="1800" dirty="0">
              <a:effectLst/>
              <a:latin typeface="ATT Aleck Sans" panose="020B0503020203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13</a:t>
            </a:fld>
            <a:endParaRPr lang="en-US" dirty="0"/>
          </a:p>
        </p:txBody>
      </p:sp>
    </p:spTree>
    <p:extLst>
      <p:ext uri="{BB962C8B-B14F-4D97-AF65-F5344CB8AC3E}">
        <p14:creationId xmlns:p14="http://schemas.microsoft.com/office/powerpoint/2010/main" val="40303687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i="0" dirty="0">
                <a:solidFill>
                  <a:srgbClr val="00B0F0"/>
                </a:solidFill>
                <a:effectLst/>
                <a:latin typeface="ATT Aleck Sans" panose="020B0503020203020204" pitchFamily="34" charset="0"/>
                <a:ea typeface="Times New Roman" panose="02020603050405020304" pitchFamily="18" charset="0"/>
              </a:rPr>
              <a:t>Walk around and support learners with the activity as needed. Demonstrate features on a device or use slide 13 as needed. When participants have finished the activity, talk through each item in the activity and answer questions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0" dirty="0">
              <a:solidFill>
                <a:srgbClr val="00B0F0"/>
              </a:solidFill>
              <a:effectLst/>
              <a:latin typeface="ATT Aleck Sans" panose="020B0503020203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0" dirty="0">
                <a:solidFill>
                  <a:srgbClr val="00B0F0"/>
                </a:solidFill>
                <a:effectLst/>
                <a:latin typeface="ATT Aleck Sans" panose="020B0503020203020204" pitchFamily="34" charset="0"/>
                <a:ea typeface="Times New Roman" panose="02020603050405020304" pitchFamily="18" charset="0"/>
              </a:rPr>
              <a:t>Answers to Questions 4 and 5: </a:t>
            </a:r>
            <a:r>
              <a:rPr lang="en-US" sz="1800" b="0" i="0" dirty="0">
                <a:solidFill>
                  <a:srgbClr val="00B0F0"/>
                </a:solidFill>
                <a:effectLst/>
                <a:latin typeface="ATT Aleck Sans" panose="020B0503020203020204" pitchFamily="34" charset="0"/>
                <a:ea typeface="Times New Roman" panose="02020603050405020304" pitchFamily="18" charset="0"/>
              </a:rPr>
              <a:t>T</a:t>
            </a:r>
            <a:r>
              <a:rPr lang="en-US" sz="1800" i="0" dirty="0">
                <a:solidFill>
                  <a:srgbClr val="00B0F0"/>
                </a:solidFill>
                <a:effectLst/>
                <a:latin typeface="ATT Aleck Sans" panose="020B0503020203020204" pitchFamily="34" charset="0"/>
                <a:ea typeface="Times New Roman" panose="02020603050405020304" pitchFamily="18" charset="0"/>
              </a:rPr>
              <a:t>o see all of your apps, swipe left and right to page through all apps. To scroll through a website, you swipe up (to scroll down) and swipe down (to scroll up).</a:t>
            </a:r>
            <a:endParaRPr lang="en-US" sz="1800" i="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14</a:t>
            </a:fld>
            <a:endParaRPr lang="en-US" dirty="0"/>
          </a:p>
        </p:txBody>
      </p:sp>
    </p:spTree>
    <p:extLst>
      <p:ext uri="{BB962C8B-B14F-4D97-AF65-F5344CB8AC3E}">
        <p14:creationId xmlns:p14="http://schemas.microsoft.com/office/powerpoint/2010/main" val="10483607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i="0" dirty="0">
                <a:solidFill>
                  <a:srgbClr val="00B0F0"/>
                </a:solidFill>
                <a:effectLst/>
                <a:latin typeface="ATT Aleck Sans" panose="020B0503020203020204" pitchFamily="34" charset="0"/>
                <a:ea typeface="Times New Roman" panose="02020603050405020304" pitchFamily="18" charset="0"/>
              </a:rPr>
              <a:t>In this section, you will introduce some of the most common apps on an iPhone. Encourage learners to use their own phones to follow along and explore the apps as you demonstrate them. Note that if learners are using tablets, they will be able to follow along with all apps except for the phone app.</a:t>
            </a:r>
          </a:p>
          <a:p>
            <a:pPr marL="0" marR="0">
              <a:spcBef>
                <a:spcPts val="0"/>
              </a:spcBef>
              <a:spcAft>
                <a:spcPts val="0"/>
              </a:spcAft>
            </a:pPr>
            <a:endParaRPr lang="en-US" sz="1800" i="0" dirty="0">
              <a:solidFill>
                <a:srgbClr val="00B0F0"/>
              </a:solidFill>
              <a:effectLst/>
              <a:latin typeface="ATT Aleck Sans" panose="020B0503020203020204" pitchFamily="34" charset="0"/>
              <a:ea typeface="Times New Roman" panose="02020603050405020304" pitchFamily="18" charset="0"/>
            </a:endParaRPr>
          </a:p>
          <a:p>
            <a:pPr marL="0" marR="0">
              <a:lnSpc>
                <a:spcPct val="107000"/>
              </a:lnSpc>
              <a:spcBef>
                <a:spcPts val="0"/>
              </a:spcBef>
              <a:spcAft>
                <a:spcPts val="800"/>
              </a:spcAft>
            </a:pP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Phones and tablets offer access to an almost unlimited number of apps. Apps are programs designed to help you accomplish different tasks.</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When you turn on your phone and unlock it, you should see a screen that looks something like this one. </a:t>
            </a:r>
          </a:p>
          <a:p>
            <a:pPr marL="0" marR="0">
              <a:lnSpc>
                <a:spcPct val="107000"/>
              </a:lnSpc>
              <a:spcBef>
                <a:spcPts val="0"/>
              </a:spcBef>
              <a:spcAft>
                <a:spcPts val="800"/>
              </a:spcAft>
            </a:pP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i="0" dirty="0">
                <a:solidFill>
                  <a:srgbClr val="000000"/>
                </a:solidFill>
                <a:effectLst/>
                <a:latin typeface="ATT Aleck Sans"/>
                <a:ea typeface="Times New Roman" panose="02020603050405020304" pitchFamily="18" charset="0"/>
                <a:cs typeface="ATT Aleck Sans"/>
              </a:rPr>
              <a:t>In this section of the workshop, I will introduce and talk about some of the most common apps</a:t>
            </a:r>
            <a:r>
              <a:rPr lang="en-US" sz="1800" i="0" dirty="0">
                <a:solidFill>
                  <a:srgbClr val="000000"/>
                </a:solidFill>
                <a:latin typeface="ATT Aleck Sans"/>
                <a:ea typeface="Times New Roman" panose="02020603050405020304" pitchFamily="18" charset="0"/>
                <a:cs typeface="ATT Aleck Sans"/>
              </a:rPr>
              <a:t> on Apple devices</a:t>
            </a:r>
            <a:r>
              <a:rPr lang="en-US" sz="1800" i="0" dirty="0">
                <a:solidFill>
                  <a:srgbClr val="000000"/>
                </a:solidFill>
                <a:effectLst/>
                <a:latin typeface="ATT Aleck Sans"/>
                <a:ea typeface="Times New Roman" panose="02020603050405020304" pitchFamily="18" charset="0"/>
                <a:cs typeface="ATT Aleck Sans"/>
              </a:rPr>
              <a:t> shown here on the screen. Please follow along on your own device and briefly explore each of the apps.</a:t>
            </a:r>
            <a:endParaRPr lang="en-US" sz="1800" i="0" dirty="0">
              <a:effectLst/>
              <a:latin typeface="ATT Aleck Sans"/>
              <a:ea typeface="Times New Roman" panose="02020603050405020304" pitchFamily="18" charset="0"/>
              <a:cs typeface="ATT Aleck Sans"/>
            </a:endParaRPr>
          </a:p>
          <a:p>
            <a:pPr marL="0" marR="0">
              <a:lnSpc>
                <a:spcPct val="107000"/>
              </a:lnSpc>
              <a:spcBef>
                <a:spcPts val="0"/>
              </a:spcBef>
              <a:spcAft>
                <a:spcPts val="800"/>
              </a:spcAft>
            </a:pPr>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15</a:t>
            </a:fld>
            <a:endParaRPr lang="en-US" dirty="0"/>
          </a:p>
        </p:txBody>
      </p:sp>
    </p:spTree>
    <p:extLst>
      <p:ext uri="{BB962C8B-B14F-4D97-AF65-F5344CB8AC3E}">
        <p14:creationId xmlns:p14="http://schemas.microsoft.com/office/powerpoint/2010/main" val="31040758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solidFill>
                  <a:srgbClr val="000000"/>
                </a:solidFill>
                <a:effectLst/>
                <a:latin typeface="ATT Aleck Sans" panose="020B0503020203020204" pitchFamily="34" charset="0"/>
                <a:ea typeface="Times New Roman" panose="02020603050405020304" pitchFamily="18" charset="0"/>
              </a:rPr>
              <a:t>The Phone app allows you to make and receive calls. To use it, tap on the app to open it.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solidFill>
                  <a:srgbClr val="000000"/>
                </a:solidFill>
                <a:effectLst/>
                <a:latin typeface="ATT Aleck Sans" panose="020B0503020203020204" pitchFamily="34" charset="0"/>
                <a:ea typeface="Times New Roman" panose="02020603050405020304" pitchFamily="18" charset="0"/>
                <a:cs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Point out the Phone app, and then click ENTER to bring up the phone app image.</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solidFill>
                  <a:srgbClr val="000000"/>
                </a:solidFill>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solidFill>
                  <a:srgbClr val="000000"/>
                </a:solidFill>
                <a:effectLst/>
                <a:latin typeface="ATT Aleck Sans" panose="020B0503020203020204" pitchFamily="34" charset="0"/>
                <a:ea typeface="Times New Roman" panose="02020603050405020304" pitchFamily="18" charset="0"/>
              </a:rPr>
              <a:t>When the app opens, you’ll see the keypad. You’ll also see options to go to other screens for recent calls, your contacts, and more. </a:t>
            </a:r>
          </a:p>
          <a:p>
            <a:pPr marL="0" marR="0">
              <a:spcBef>
                <a:spcPts val="0"/>
              </a:spcBef>
              <a:spcAft>
                <a:spcPts val="0"/>
              </a:spcAft>
            </a:pPr>
            <a:endParaRPr lang="en-US" sz="1800" i="1" dirty="0">
              <a:solidFill>
                <a:srgbClr val="00000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Point out these items in the bottom menu.</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solidFill>
                  <a:srgbClr val="000000"/>
                </a:solidFill>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solidFill>
                  <a:srgbClr val="000000"/>
                </a:solidFill>
                <a:effectLst/>
                <a:latin typeface="ATT Aleck Sans" panose="020B0503020203020204" pitchFamily="34" charset="0"/>
                <a:ea typeface="Times New Roman" panose="02020603050405020304" pitchFamily="18" charset="0"/>
              </a:rPr>
              <a:t>There are two main ways to make a call. You can tap the Contacts icon to select a name listed in your contacts app, or you can type a number on the keypad.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solidFill>
                  <a:srgbClr val="000000"/>
                </a:solidFill>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Press ENTER to advance to the next image. </a:t>
            </a:r>
          </a:p>
          <a:p>
            <a:pPr marL="0" marR="0">
              <a:spcBef>
                <a:spcPts val="0"/>
              </a:spcBef>
              <a:spcAft>
                <a:spcPts val="0"/>
              </a:spcAft>
            </a:pPr>
            <a:endParaRPr lang="en-US" sz="1800" dirty="0">
              <a:solidFill>
                <a:srgbClr val="00000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dirty="0">
                <a:solidFill>
                  <a:srgbClr val="000000"/>
                </a:solidFill>
                <a:effectLst/>
                <a:latin typeface="ATT Aleck Sans" panose="020B0503020203020204" pitchFamily="34" charset="0"/>
                <a:ea typeface="Times New Roman" panose="02020603050405020304" pitchFamily="18" charset="0"/>
              </a:rPr>
              <a:t>After dialing a number, you’ll tap the green phone button to start the call.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solidFill>
                  <a:srgbClr val="000000"/>
                </a:solidFill>
                <a:effectLst/>
                <a:latin typeface="ATT Aleck Sans" panose="020B0503020203020204" pitchFamily="34" charset="0"/>
                <a:ea typeface="Times New Roman" panose="02020603050405020304" pitchFamily="18" charset="0"/>
                <a:cs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Press ENTER to advance to the next image. </a:t>
            </a:r>
          </a:p>
          <a:p>
            <a:pPr marL="0" marR="0">
              <a:spcBef>
                <a:spcPts val="0"/>
              </a:spcBef>
              <a:spcAft>
                <a:spcPts val="0"/>
              </a:spcAft>
            </a:pPr>
            <a:endParaRPr lang="en-US" sz="1800" dirty="0">
              <a:solidFill>
                <a:srgbClr val="00000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dirty="0">
                <a:solidFill>
                  <a:srgbClr val="000000"/>
                </a:solidFill>
                <a:effectLst/>
                <a:latin typeface="ATT Aleck Sans" panose="020B0503020203020204" pitchFamily="34" charset="0"/>
                <a:ea typeface="Times New Roman" panose="02020603050405020304" pitchFamily="18" charset="0"/>
              </a:rPr>
              <a:t>When you’re ready to hang up, tap the red phone button to end the call.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solidFill>
                  <a:srgbClr val="000000"/>
                </a:solidFill>
                <a:effectLst/>
                <a:latin typeface="ATT Aleck Sans" panose="020B0503020203020204" pitchFamily="34" charset="0"/>
                <a:ea typeface="Times New Roman" panose="02020603050405020304" pitchFamily="18" charset="0"/>
                <a:cs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Press ENTER to bring up incoming call image. </a:t>
            </a:r>
          </a:p>
          <a:p>
            <a:pPr marL="0" marR="0">
              <a:spcBef>
                <a:spcPts val="0"/>
              </a:spcBef>
              <a:spcAft>
                <a:spcPts val="0"/>
              </a:spcAft>
            </a:pPr>
            <a:endParaRPr lang="en-US" sz="1800" dirty="0">
              <a:solidFill>
                <a:srgbClr val="00000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dirty="0">
                <a:solidFill>
                  <a:srgbClr val="000000"/>
                </a:solidFill>
                <a:effectLst/>
                <a:latin typeface="ATT Aleck Sans" panose="020B0503020203020204" pitchFamily="34" charset="0"/>
                <a:ea typeface="Times New Roman" panose="02020603050405020304" pitchFamily="18" charset="0"/>
              </a:rPr>
              <a:t>To answer incoming calls, tap on Accept.</a:t>
            </a:r>
            <a:endParaRPr lang="en-US" sz="180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16</a:t>
            </a:fld>
            <a:endParaRPr lang="en-US" dirty="0"/>
          </a:p>
        </p:txBody>
      </p:sp>
    </p:spTree>
    <p:extLst>
      <p:ext uri="{BB962C8B-B14F-4D97-AF65-F5344CB8AC3E}">
        <p14:creationId xmlns:p14="http://schemas.microsoft.com/office/powerpoint/2010/main" val="13007154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If you want to send a text message, you’ll use the Messages app. To open the app, tap on it on the home screen.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solidFill>
                  <a:srgbClr val="00B0F0"/>
                </a:solidFill>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Point out the Messages app, and then click ENTER to bring up the Messages app image.</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When you open the app, you’ll see your current conversations.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You can use the search box to search all your text messages. You can tap the Compose icon to start a new conversation, or you can tap a current conversation to send or read a new message and send a response. </a:t>
            </a:r>
          </a:p>
          <a:p>
            <a:pPr marL="0" marR="0">
              <a:spcBef>
                <a:spcPts val="0"/>
              </a:spcBef>
              <a:spcAft>
                <a:spcPts val="0"/>
              </a:spcAft>
            </a:pPr>
            <a:endParaRPr lang="en-US" sz="1800" i="1"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Point out these items as you discuss them.</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To create a new text message conversation, you’ll tap the Compose icon to start a conversation.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Press ENTER to bring up the next image. </a:t>
            </a:r>
          </a:p>
          <a:p>
            <a:pPr marL="0" marR="0">
              <a:spcBef>
                <a:spcPts val="0"/>
              </a:spcBef>
              <a:spcAft>
                <a:spcPts val="0"/>
              </a:spcAft>
            </a:pPr>
            <a:endParaRPr lang="en-US" sz="1800" dirty="0">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You can send a text message to someone by typing their cell phone number in the To field. Or, if the person is in your contacts, you can begin to type their name. Once the name of the person displays, you’ll tap it to select it.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Press ENTER to bring up the next image. </a:t>
            </a:r>
          </a:p>
          <a:p>
            <a:pPr marL="0" marR="0">
              <a:spcBef>
                <a:spcPts val="0"/>
              </a:spcBef>
              <a:spcAft>
                <a:spcPts val="0"/>
              </a:spcAft>
            </a:pPr>
            <a:endParaRPr lang="en-US" sz="1800" dirty="0">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Then you’ll type your message, and then tap the green arrow to send it.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17</a:t>
            </a:fld>
            <a:endParaRPr lang="en-US" dirty="0"/>
          </a:p>
        </p:txBody>
      </p:sp>
    </p:spTree>
    <p:extLst>
      <p:ext uri="{BB962C8B-B14F-4D97-AF65-F5344CB8AC3E}">
        <p14:creationId xmlns:p14="http://schemas.microsoft.com/office/powerpoint/2010/main" val="4722683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If you want to send or read an email, you’d use the Mail app. </a:t>
            </a:r>
          </a:p>
          <a:p>
            <a:pPr marL="0" marR="0">
              <a:spcBef>
                <a:spcPts val="0"/>
              </a:spcBef>
              <a:spcAft>
                <a:spcPts val="0"/>
              </a:spcAft>
            </a:pPr>
            <a:endParaRPr lang="en-US" sz="1800" i="1"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Point out the Mail app.</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solidFill>
                  <a:srgbClr val="00B0F0"/>
                </a:solidFill>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But before you can receive or send an email, you must first set up your Mail app to connect to an email account. To set up an email account from the home screen, tap Settings.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Point out the Settings app, and then click ENTER to bring up the Settings app image.</a:t>
            </a:r>
          </a:p>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Then you would scroll down and tap on Mail.</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solidFill>
                <a:schemeClr val="tx1"/>
              </a:solidFill>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Press ENTER again to advance to the next image.</a:t>
            </a:r>
          </a:p>
          <a:p>
            <a:pPr marL="0" marR="0">
              <a:spcBef>
                <a:spcPts val="0"/>
              </a:spcBef>
              <a:spcAft>
                <a:spcPts val="0"/>
              </a:spcAft>
            </a:pPr>
            <a:endParaRPr lang="en-US" sz="1800"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And then you’d click Accounts. We won’t go through these steps, but it’s helpful to know that you can add an email account from almost any email provider using the Settings app.</a:t>
            </a:r>
            <a:endParaRPr lang="en-US" sz="180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18</a:t>
            </a:fld>
            <a:endParaRPr lang="en-US" dirty="0"/>
          </a:p>
        </p:txBody>
      </p:sp>
    </p:spTree>
    <p:extLst>
      <p:ext uri="{BB962C8B-B14F-4D97-AF65-F5344CB8AC3E}">
        <p14:creationId xmlns:p14="http://schemas.microsoft.com/office/powerpoint/2010/main" val="40908407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When you want to search the web from your phone, tap the internet icon to launch a web browser. In this example, the web browser is Safari, which is included with the Apple device. This app works much like a web browser on a computer. </a:t>
            </a:r>
          </a:p>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Point out the Safari app, and then press ENTER to bring up the browser image.</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In this example, we can see the homepage of the library. You can search the web or visit a website using the address bar on the bottom. </a:t>
            </a:r>
          </a:p>
          <a:p>
            <a:pPr marL="0" marR="0">
              <a:spcBef>
                <a:spcPts val="0"/>
              </a:spcBef>
              <a:spcAft>
                <a:spcPts val="0"/>
              </a:spcAft>
            </a:pPr>
            <a:endParaRPr lang="en-US" sz="1800" i="1"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Point out the address bar.</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Once you have a webpage up in the browser, you can swipe up to scroll down the page.</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19</a:t>
            </a:fld>
            <a:endParaRPr lang="en-US" dirty="0"/>
          </a:p>
        </p:txBody>
      </p:sp>
    </p:spTree>
    <p:extLst>
      <p:ext uri="{BB962C8B-B14F-4D97-AF65-F5344CB8AC3E}">
        <p14:creationId xmlns:p14="http://schemas.microsoft.com/office/powerpoint/2010/main" val="19477073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In this workshop, you’ll learn about mobile devices, and Apple devices in particular. We’ll work on building skills and confidence in using your iPhone or iPad. This will include:</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n-US" sz="1800" dirty="0">
              <a:effectLst/>
              <a:latin typeface="ATT Aleck Sans" panose="020B050302020302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100" dirty="0">
                <a:effectLst/>
                <a:latin typeface="ATT Aleck Sans" panose="020B0503020203020204" pitchFamily="34" charset="0"/>
                <a:ea typeface="Times New Roman" panose="02020603050405020304" pitchFamily="18" charset="0"/>
              </a:rPr>
              <a:t>An introduction to mobile devices</a:t>
            </a:r>
            <a:endParaRPr lang="en-US"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100" dirty="0">
                <a:effectLst/>
                <a:latin typeface="ATT Aleck Sans" panose="020B0503020203020204" pitchFamily="34" charset="0"/>
                <a:ea typeface="Times New Roman" panose="02020603050405020304" pitchFamily="18" charset="0"/>
              </a:rPr>
              <a:t>Skill building, including…</a:t>
            </a:r>
            <a:endParaRPr lang="en-US" sz="12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100" dirty="0">
                <a:effectLst/>
                <a:latin typeface="ATT Aleck Sans" panose="020B0503020203020204" pitchFamily="34" charset="0"/>
                <a:ea typeface="Times New Roman" panose="02020603050405020304" pitchFamily="18" charset="0"/>
              </a:rPr>
              <a:t>Navigating your mobile device</a:t>
            </a:r>
            <a:endParaRPr lang="en-US" sz="1200" dirty="0">
              <a:effectLst/>
              <a:latin typeface="Times New Roman" panose="02020603050405020304" pitchFamily="18" charset="0"/>
              <a:ea typeface="Times New Roman" panose="02020603050405020304" pitchFamily="18" charset="0"/>
            </a:endParaRPr>
          </a:p>
          <a:p>
            <a:pPr marL="742950" marR="0" lvl="1" indent="-28575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100" dirty="0">
                <a:effectLst/>
                <a:latin typeface="ATT Aleck Sans" panose="020B0503020203020204" pitchFamily="34" charset="0"/>
                <a:ea typeface="Times New Roman" panose="02020603050405020304" pitchFamily="18" charset="0"/>
              </a:rPr>
              <a:t>Getting connected to Wi-Fi on your device</a:t>
            </a:r>
            <a:endParaRPr lang="en-US" sz="12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100" dirty="0">
                <a:effectLst/>
                <a:latin typeface="ATT Aleck Sans" panose="020B0503020203020204" pitchFamily="34" charset="0"/>
                <a:ea typeface="Times New Roman" panose="02020603050405020304" pitchFamily="18" charset="0"/>
              </a:rPr>
              <a:t>Common apps on mobile devices</a:t>
            </a:r>
            <a:endParaRPr lang="en-US" sz="12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n-US" sz="1100" dirty="0">
                <a:effectLst/>
                <a:latin typeface="ATT Aleck Sans" panose="020B0503020203020204" pitchFamily="34" charset="0"/>
                <a:ea typeface="Times New Roman" panose="02020603050405020304" pitchFamily="18" charset="0"/>
              </a:rPr>
              <a:t>Helpful device settings for accessibility and privacy</a:t>
            </a:r>
            <a:endParaRPr lang="en-US" sz="12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100" dirty="0">
                <a:effectLst/>
                <a:latin typeface="ATT Aleck Sans" panose="020B0503020203020204" pitchFamily="34" charset="0"/>
                <a:ea typeface="Times New Roman" panose="02020603050405020304" pitchFamily="18" charset="0"/>
              </a:rPr>
              <a:t> </a:t>
            </a:r>
            <a:endParaRPr lang="en-US" sz="12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100" dirty="0">
                <a:effectLst/>
                <a:latin typeface="ATT Aleck Sans" panose="020B0503020203020204" pitchFamily="34" charset="0"/>
                <a:ea typeface="Times New Roman" panose="02020603050405020304" pitchFamily="18" charset="0"/>
              </a:rPr>
              <a:t>You’ll also learn tips and tricks for safety and security with your device. And you’ll have opportunities to practice. </a:t>
            </a:r>
          </a:p>
          <a:p>
            <a:pPr marL="0" marR="0">
              <a:spcBef>
                <a:spcPts val="0"/>
              </a:spcBef>
              <a:spcAft>
                <a:spcPts val="0"/>
              </a:spcAft>
            </a:pPr>
            <a:endParaRPr lang="en-US" sz="1100" dirty="0">
              <a:effectLst/>
              <a:latin typeface="ATT Aleck Sans" panose="020B0503020203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i="1" dirty="0">
                <a:effectLst/>
                <a:latin typeface="ATT Aleck Sans" panose="020B0503020203020204" pitchFamily="34" charset="0"/>
                <a:ea typeface="Times New Roman" panose="02020603050405020304" pitchFamily="18" charset="0"/>
              </a:rPr>
              <a:t>INSTRUCTOR NOTE: </a:t>
            </a:r>
            <a:r>
              <a:rPr lang="en-US" sz="1100" i="0" dirty="0">
                <a:effectLst/>
                <a:latin typeface="ATT Aleck Sans" panose="020B0503020203020204" pitchFamily="34" charset="0"/>
                <a:ea typeface="Times New Roman" panose="02020603050405020304" pitchFamily="18" charset="0"/>
              </a:rPr>
              <a:t>Please remind participants: </a:t>
            </a:r>
            <a:r>
              <a:rPr lang="en-US" sz="1200" i="0" dirty="0">
                <a:effectLst/>
                <a:latin typeface="ATT Aleck Sans" panose="020B0503020203020204" pitchFamily="34" charset="0"/>
                <a:ea typeface="Times New Roman" panose="02020603050405020304" pitchFamily="18" charset="0"/>
              </a:rPr>
              <a:t>This workshop is specific to Apple Mobile Devices and the iOS operating system. If you are interested in another operating system, please visit </a:t>
            </a:r>
            <a:r>
              <a:rPr lang="en-US" i="1" dirty="0" err="1">
                <a:latin typeface="ATT Aleck Sans" panose="020B0503020203020204" pitchFamily="34" charset="0"/>
                <a:ea typeface="Times New Roman" panose="02020603050405020304" pitchFamily="18" charset="0"/>
              </a:rPr>
              <a:t>www.digitallearn.org</a:t>
            </a:r>
            <a:r>
              <a:rPr lang="en-US" i="1" dirty="0">
                <a:latin typeface="ATT Aleck Sans" panose="020B0503020203020204" pitchFamily="34" charset="0"/>
                <a:ea typeface="Times New Roman" panose="02020603050405020304" pitchFamily="18" charset="0"/>
              </a:rPr>
              <a:t> </a:t>
            </a:r>
            <a:r>
              <a:rPr lang="en-US" sz="1200" i="0" dirty="0">
                <a:effectLst/>
                <a:latin typeface="ATT Aleck Sans" panose="020B0503020203020204" pitchFamily="34" charset="0"/>
                <a:ea typeface="Times New Roman" panose="02020603050405020304" pitchFamily="18" charset="0"/>
              </a:rPr>
              <a:t>or consider another workshop being offered.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i="0" dirty="0">
                <a:effectLst/>
                <a:latin typeface="ATT Aleck Sans" panose="020B0503020203020204" pitchFamily="34" charset="0"/>
                <a:ea typeface="Calibri" panose="020F0502020204030204" pitchFamily="34" charset="0"/>
              </a:rPr>
              <a:t>Let’s get started!</a:t>
            </a:r>
            <a:endParaRPr lang="en-US" i="0" dirty="0"/>
          </a:p>
        </p:txBody>
      </p:sp>
      <p:sp>
        <p:nvSpPr>
          <p:cNvPr id="4" name="Slide Number Placeholder 3"/>
          <p:cNvSpPr>
            <a:spLocks noGrp="1"/>
          </p:cNvSpPr>
          <p:nvPr>
            <p:ph type="sldNum" sz="quarter" idx="5"/>
          </p:nvPr>
        </p:nvSpPr>
        <p:spPr/>
        <p:txBody>
          <a:bodyPr/>
          <a:lstStyle/>
          <a:p>
            <a:fld id="{0A1A2D79-0A70-4F98-91B6-5265C658D6AD}" type="slidenum">
              <a:rPr lang="en-US" smtClean="0"/>
              <a:t>2</a:t>
            </a:fld>
            <a:endParaRPr lang="en-US" dirty="0"/>
          </a:p>
        </p:txBody>
      </p:sp>
    </p:spTree>
    <p:extLst>
      <p:ext uri="{BB962C8B-B14F-4D97-AF65-F5344CB8AC3E}">
        <p14:creationId xmlns:p14="http://schemas.microsoft.com/office/powerpoint/2010/main" val="23591848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When you want to take a picture or video, tap the Camera icon to launch the camera app. </a:t>
            </a:r>
          </a:p>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Point out the Camera app, and then click ENTER to bring up the camera app image.</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To take a picture or video, you would tap the button that’s shaped like a circle. </a:t>
            </a:r>
          </a:p>
          <a:p>
            <a:pPr marL="0" marR="0">
              <a:spcBef>
                <a:spcPts val="0"/>
              </a:spcBef>
              <a:spcAft>
                <a:spcPts val="0"/>
              </a:spcAft>
            </a:pPr>
            <a:endParaRPr lang="en-US" sz="1800"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dirty="0">
                <a:solidFill>
                  <a:srgbClr val="00B0F0"/>
                </a:solidFill>
                <a:effectLst/>
                <a:latin typeface="ATT Aleck Sans" panose="020B0503020203020204" pitchFamily="34" charset="0"/>
                <a:ea typeface="Times New Roman" panose="02020603050405020304" pitchFamily="18" charset="0"/>
              </a:rPr>
              <a:t>Point out the button.</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You can scroll through this menu to switch between camera modes, including video, portrait, and panorama modes. </a:t>
            </a:r>
          </a:p>
          <a:p>
            <a:pPr marL="0" marR="0">
              <a:spcBef>
                <a:spcPts val="0"/>
              </a:spcBef>
              <a:spcAft>
                <a:spcPts val="0"/>
              </a:spcAft>
            </a:pPr>
            <a:endParaRPr lang="en-US" sz="1800" i="1"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Point out these items as you discuss them.</a:t>
            </a:r>
            <a:r>
              <a:rPr lang="en-US" sz="1800" dirty="0">
                <a:solidFill>
                  <a:schemeClr val="tx1"/>
                </a:solidFill>
                <a:effectLst/>
                <a:latin typeface="Times New Roman" panose="02020603050405020304" pitchFamily="18" charset="0"/>
                <a:ea typeface="Times New Roman" panose="02020603050405020304" pitchFamily="18" charset="0"/>
              </a:rPr>
              <a:t> </a:t>
            </a:r>
            <a:r>
              <a:rPr lang="en-US" sz="1800" dirty="0">
                <a:solidFill>
                  <a:srgbClr val="00B0F0"/>
                </a:solidFill>
                <a:effectLst/>
                <a:latin typeface="ATT Aleck Sans" panose="020B0503020203020204" pitchFamily="34" charset="0"/>
                <a:ea typeface="Times New Roman" panose="02020603050405020304" pitchFamily="18" charset="0"/>
              </a:rPr>
              <a:t>Then press ENTER again. </a:t>
            </a:r>
          </a:p>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After you take a picture, you can click on the small image tile to view, edit, and share the image, or delete the photos and videos you’ve taken. </a:t>
            </a:r>
          </a:p>
          <a:p>
            <a:pPr marL="0" marR="0">
              <a:spcBef>
                <a:spcPts val="0"/>
              </a:spcBef>
              <a:spcAft>
                <a:spcPts val="0"/>
              </a:spcAft>
            </a:pPr>
            <a:endParaRPr lang="en-US" sz="1800" i="1"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Point out these items as you discuss them.</a:t>
            </a:r>
            <a:endParaRPr lang="en-US" sz="180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20</a:t>
            </a:fld>
            <a:endParaRPr lang="en-US" dirty="0"/>
          </a:p>
        </p:txBody>
      </p:sp>
    </p:spTree>
    <p:extLst>
      <p:ext uri="{BB962C8B-B14F-4D97-AF65-F5344CB8AC3E}">
        <p14:creationId xmlns:p14="http://schemas.microsoft.com/office/powerpoint/2010/main" val="20274532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When you want to find an address or get directions, you’ll tap the Maps icon to launch the Maps app.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solidFill>
                  <a:srgbClr val="00B0F0"/>
                </a:solidFill>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Point out the Maps app, and then click ENTER to bring up the Maps app image.</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To do a search, you would enter the location into the “Search Maps” box.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Press ENTER again to bring up the location.</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n-US" sz="1800" dirty="0">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Once you have the location on the screen, you would click the blue button to get directions to the location.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Press ENTER again to bring up directions.</a:t>
            </a:r>
            <a:endParaRPr lang="en-US" sz="1800" dirty="0">
              <a:solidFill>
                <a:srgbClr val="00B0F0"/>
              </a:solidFill>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n-US" sz="1800" dirty="0">
              <a:solidFill>
                <a:srgbClr val="00B0F0"/>
              </a:solidFill>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From there, you can select directions for driving, walking, public transit, and more.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solidFill>
                  <a:srgbClr val="00B0F0"/>
                </a:solidFill>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Point out these items as you discuss them.</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To get live directions similar to a GPS, you must have a data plan and be connected to a cellular or Wi-Fi network. You may also need to give the app permission to view your location, or you can add your location manually.</a:t>
            </a:r>
            <a:endParaRPr lang="en-US" sz="180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21</a:t>
            </a:fld>
            <a:endParaRPr lang="en-US" dirty="0"/>
          </a:p>
        </p:txBody>
      </p:sp>
    </p:spTree>
    <p:extLst>
      <p:ext uri="{BB962C8B-B14F-4D97-AF65-F5344CB8AC3E}">
        <p14:creationId xmlns:p14="http://schemas.microsoft.com/office/powerpoint/2010/main" val="28049629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0"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INSTRUCTOR NOTE: </a:t>
            </a:r>
            <a:r>
              <a:rPr lang="en-US" sz="18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Ask participants: what other apps might you be interested in? Ask what apps they may know of in these popular categories, or others they come up with on their own (for example, Spotify or Pandora for music, Netflix or Hulu for streaming video, and so on.)</a:t>
            </a:r>
            <a:endParaRPr lang="en-US" sz="1800" b="0" i="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22</a:t>
            </a:fld>
            <a:endParaRPr lang="en-US" dirty="0"/>
          </a:p>
        </p:txBody>
      </p:sp>
    </p:spTree>
    <p:extLst>
      <p:ext uri="{BB962C8B-B14F-4D97-AF65-F5344CB8AC3E}">
        <p14:creationId xmlns:p14="http://schemas.microsoft.com/office/powerpoint/2010/main" val="21860681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To add new apps to an iPhone or iPad, tap the App Store icon located on the Home Screen. </a:t>
            </a:r>
          </a:p>
          <a:p>
            <a:pPr marL="0" marR="0">
              <a:spcBef>
                <a:spcPts val="0"/>
              </a:spcBef>
              <a:spcAft>
                <a:spcPts val="0"/>
              </a:spcAft>
            </a:pPr>
            <a:endParaRPr lang="en-US" sz="1800" i="1"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Point out the App Store app, and then click ENTER to bring up the App Store image.</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When the App Store is open, you can browse featured apps, look for games, or search for an app by name. </a:t>
            </a:r>
          </a:p>
          <a:p>
            <a:pPr marL="0" marR="0">
              <a:spcBef>
                <a:spcPts val="0"/>
              </a:spcBef>
              <a:spcAft>
                <a:spcPts val="0"/>
              </a:spcAft>
            </a:pPr>
            <a:endParaRPr lang="en-US" sz="1800" i="1"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Point out these items as you discuss them.</a:t>
            </a:r>
            <a:r>
              <a:rPr lang="en-US" sz="1800" dirty="0">
                <a:solidFill>
                  <a:schemeClr val="tx1"/>
                </a:solidFill>
                <a:effectLst/>
                <a:latin typeface="Times New Roman" panose="02020603050405020304" pitchFamily="18" charset="0"/>
                <a:ea typeface="Times New Roman" panose="02020603050405020304" pitchFamily="18" charset="0"/>
              </a:rPr>
              <a:t> </a:t>
            </a:r>
            <a:r>
              <a:rPr lang="en-US" sz="1800" dirty="0">
                <a:solidFill>
                  <a:srgbClr val="00B0F0"/>
                </a:solidFill>
                <a:effectLst/>
                <a:latin typeface="ATT Aleck Sans" panose="020B0503020203020204" pitchFamily="34" charset="0"/>
                <a:ea typeface="Times New Roman" panose="02020603050405020304" pitchFamily="18" charset="0"/>
              </a:rPr>
              <a:t>Then press ENTER again to bring up the results list.</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Here we can see results from a search for a dictionary app. Let’s take a look at the first app in the list.</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Press ENTER again to show the app screen.</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solidFill>
                  <a:srgbClr val="00B0F0"/>
                </a:solidFill>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If an app has a Get button instead of a price, like this example, the app is free. From this page you can learn more about the app, including preview pictures and customer reviews.</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To install the app, you would click the Get button and follow the installation steps.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Press ENTER again. </a:t>
            </a:r>
          </a:p>
          <a:p>
            <a:pPr marL="0" marR="0">
              <a:spcBef>
                <a:spcPts val="0"/>
              </a:spcBef>
              <a:spcAft>
                <a:spcPts val="0"/>
              </a:spcAft>
            </a:pPr>
            <a:endParaRPr lang="en-US" sz="1800"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Once the app downloads, it appears on the Home screen.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Press ENTER again to show the screen with the Remove App menu option.</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n-US" sz="1800" dirty="0">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To delete an app, tap and hold on the app. A menu will appear where you can remove the app.</a:t>
            </a:r>
            <a:endParaRPr lang="en-US" sz="180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23</a:t>
            </a:fld>
            <a:endParaRPr lang="en-US" dirty="0"/>
          </a:p>
        </p:txBody>
      </p:sp>
    </p:spTree>
    <p:extLst>
      <p:ext uri="{BB962C8B-B14F-4D97-AF65-F5344CB8AC3E}">
        <p14:creationId xmlns:p14="http://schemas.microsoft.com/office/powerpoint/2010/main" val="29395388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INSTRUCTOR NOTE</a:t>
            </a:r>
            <a:r>
              <a:rPr lang="en-US" i="0" dirty="0"/>
              <a:t>: Point attendees to Activity 2 on Activity Sheet page 2. </a:t>
            </a:r>
          </a:p>
          <a:p>
            <a:endParaRPr lang="en-US" i="0" dirty="0"/>
          </a:p>
          <a:p>
            <a:pPr marL="0" marR="0" lvl="0" indent="0">
              <a:spcBef>
                <a:spcPts val="0"/>
              </a:spcBef>
              <a:spcAft>
                <a:spcPts val="0"/>
              </a:spcAft>
              <a:buFont typeface="+mj-lt"/>
              <a:buNone/>
            </a:pPr>
            <a:endParaRPr lang="en-US" sz="1800" dirty="0">
              <a:effectLst/>
              <a:latin typeface="ATT Aleck Sans" panose="020B0503020203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24</a:t>
            </a:fld>
            <a:endParaRPr lang="en-US" dirty="0"/>
          </a:p>
        </p:txBody>
      </p:sp>
    </p:spTree>
    <p:extLst>
      <p:ext uri="{BB962C8B-B14F-4D97-AF65-F5344CB8AC3E}">
        <p14:creationId xmlns:p14="http://schemas.microsoft.com/office/powerpoint/2010/main" val="41229241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INSTRUCTOR NOTE: </a:t>
            </a:r>
            <a:r>
              <a:rPr lang="en-US" i="0" dirty="0"/>
              <a:t>For the first six questions, ask learners the questions, and have them call out the answers. Encourage them to tap to open each of the apps. Consider asking one learner to show you their screen so you can check that learners are following along and are able to open the appropriate apps. </a:t>
            </a:r>
            <a:r>
              <a:rPr lang="en-US" sz="1800" i="0" dirty="0">
                <a:effectLst/>
                <a:latin typeface="Segoe UI" panose="020B0502040204020203" pitchFamily="34" charset="0"/>
              </a:rPr>
              <a:t>Encourage learners without a device to answer using the Activity Sheet image. </a:t>
            </a:r>
            <a:endParaRPr lang="en-US" i="0" dirty="0"/>
          </a:p>
          <a:p>
            <a:endParaRPr lang="en-US" dirty="0"/>
          </a:p>
          <a:p>
            <a:pPr marL="0" marR="0">
              <a:spcBef>
                <a:spcPts val="0"/>
              </a:spcBef>
              <a:spcAft>
                <a:spcPts val="0"/>
              </a:spcAft>
            </a:pPr>
            <a:r>
              <a:rPr lang="en-US" sz="1800" dirty="0">
                <a:effectLst/>
                <a:latin typeface="ATT Aleck Sans" panose="020B0503020203020204" pitchFamily="34" charset="0"/>
                <a:ea typeface="Calibri" panose="020F0502020204030204" pitchFamily="34" charset="0"/>
                <a:cs typeface="Times New Roman" panose="02020603050405020304" pitchFamily="18" charset="0"/>
              </a:rPr>
              <a:t>What app do you use to:</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pPr>
            <a:r>
              <a:rPr lang="en-US" sz="1800" dirty="0">
                <a:effectLst/>
                <a:latin typeface="ATT Aleck Sans" panose="020B0503020203020204" pitchFamily="34" charset="0"/>
                <a:ea typeface="Calibri" panose="020F0502020204030204" pitchFamily="34" charset="0"/>
                <a:cs typeface="Times New Roman" panose="02020603050405020304" pitchFamily="18" charset="0"/>
              </a:rPr>
              <a:t>Send an email? ________________________</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pPr>
            <a:r>
              <a:rPr lang="en-US" sz="1800" dirty="0">
                <a:effectLst/>
                <a:latin typeface="ATT Aleck Sans" panose="020B0503020203020204" pitchFamily="34" charset="0"/>
                <a:ea typeface="Calibri" panose="020F0502020204030204" pitchFamily="34" charset="0"/>
                <a:cs typeface="Times New Roman" panose="02020603050405020304" pitchFamily="18" charset="0"/>
              </a:rPr>
              <a:t>Search the web?  ______________________</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pPr>
            <a:r>
              <a:rPr lang="en-US" sz="1800" dirty="0">
                <a:effectLst/>
                <a:latin typeface="ATT Aleck Sans" panose="020B0503020203020204" pitchFamily="34" charset="0"/>
                <a:ea typeface="Calibri" panose="020F0502020204030204" pitchFamily="34" charset="0"/>
                <a:cs typeface="Times New Roman" panose="02020603050405020304" pitchFamily="18" charset="0"/>
              </a:rPr>
              <a:t>Send a text?  __________________________</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pPr>
            <a:r>
              <a:rPr lang="en-US" sz="1800" dirty="0">
                <a:effectLst/>
                <a:latin typeface="ATT Aleck Sans" panose="020B0503020203020204" pitchFamily="34" charset="0"/>
                <a:ea typeface="Calibri" panose="020F0502020204030204" pitchFamily="34" charset="0"/>
                <a:cs typeface="Times New Roman" panose="02020603050405020304" pitchFamily="18" charset="0"/>
              </a:rPr>
              <a:t>Record a video?  _______________________</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pPr>
            <a:r>
              <a:rPr lang="en-US" sz="1800" dirty="0">
                <a:effectLst/>
                <a:latin typeface="ATT Aleck Sans" panose="020B0503020203020204" pitchFamily="34" charset="0"/>
                <a:ea typeface="Calibri" panose="020F0502020204030204" pitchFamily="34" charset="0"/>
                <a:cs typeface="Times New Roman" panose="02020603050405020304" pitchFamily="18" charset="0"/>
              </a:rPr>
              <a:t>Make a phone call?  ____________________</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How do you get back to the Home Screen when you have an app open?</a:t>
            </a:r>
            <a:r>
              <a:rPr lang="en-US" sz="1200" dirty="0">
                <a:effectLst/>
                <a:latin typeface="Calibri" panose="020F0502020204030204" pitchFamily="34" charset="0"/>
                <a:ea typeface="Calibri" panose="020F0502020204030204" pitchFamily="34" charset="0"/>
                <a:cs typeface="Times New Roman" panose="02020603050405020304" pitchFamily="18" charset="0"/>
              </a:rPr>
              <a:t> _________________________</a:t>
            </a:r>
          </a:p>
          <a:p>
            <a:endParaRPr lang="en-US" dirty="0"/>
          </a:p>
          <a:p>
            <a:r>
              <a:rPr lang="en-US" sz="1200" dirty="0">
                <a:latin typeface="ATT Aleck Sans" panose="020B0503020203020204" pitchFamily="34" charset="0"/>
                <a:cs typeface="ATT Aleck Sans" panose="020B0503020203020204" pitchFamily="34" charset="0"/>
              </a:rPr>
              <a:t>Open the camera app and take a picture. Show the instructor the image you took. </a:t>
            </a:r>
          </a:p>
          <a:p>
            <a:endParaRPr lang="en-US" sz="1200" dirty="0">
              <a:latin typeface="ATT Aleck Sans" panose="020B0503020203020204" pitchFamily="34" charset="0"/>
              <a:cs typeface="ATT Aleck Sans" panose="020B0503020203020204" pitchFamily="34" charset="0"/>
            </a:endParaRPr>
          </a:p>
          <a:p>
            <a:r>
              <a:rPr lang="en-US" sz="1200" kern="1200" dirty="0">
                <a:solidFill>
                  <a:schemeClr val="tx1"/>
                </a:solidFill>
                <a:effectLst/>
                <a:latin typeface="+mn-lt"/>
                <a:ea typeface="+mn-ea"/>
                <a:cs typeface="+mn-cs"/>
              </a:rPr>
              <a:t>Open the browser and search for the PLA Digital Learn website at </a:t>
            </a:r>
            <a:r>
              <a:rPr lang="en-US" sz="1200" u="sng" kern="1200" dirty="0">
                <a:solidFill>
                  <a:schemeClr val="tx1"/>
                </a:solidFill>
                <a:effectLst/>
                <a:latin typeface="+mn-lt"/>
                <a:ea typeface="+mn-ea"/>
                <a:cs typeface="+mn-cs"/>
                <a:hlinkClick r:id="rId3"/>
              </a:rPr>
              <a:t>https://www.digitallearn.org/</a:t>
            </a:r>
            <a:r>
              <a:rPr lang="en-US" sz="1200" kern="1200" dirty="0">
                <a:solidFill>
                  <a:schemeClr val="tx1"/>
                </a:solidFill>
                <a:effectLst/>
                <a:latin typeface="+mn-lt"/>
                <a:ea typeface="+mn-ea"/>
                <a:cs typeface="+mn-cs"/>
              </a:rPr>
              <a:t>. Scroll to the link Using a Mobile Device. </a:t>
            </a:r>
            <a:r>
              <a:rPr lang="en-US" sz="1200" kern="1200">
                <a:solidFill>
                  <a:schemeClr val="tx1"/>
                </a:solidFill>
                <a:effectLst/>
                <a:latin typeface="+mn-lt"/>
                <a:ea typeface="+mn-ea"/>
                <a:cs typeface="+mn-cs"/>
              </a:rPr>
              <a:t>Tap the link, and then show the instructor your screen.</a:t>
            </a:r>
            <a:r>
              <a:rPr lang="en-US">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25</a:t>
            </a:fld>
            <a:endParaRPr lang="en-US" dirty="0"/>
          </a:p>
        </p:txBody>
      </p:sp>
    </p:spTree>
    <p:extLst>
      <p:ext uri="{BB962C8B-B14F-4D97-AF65-F5344CB8AC3E}">
        <p14:creationId xmlns:p14="http://schemas.microsoft.com/office/powerpoint/2010/main" val="1970631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Mobile devices must be connected to a cellular or wireless network to access the internet and make calls. To connect your phone to a cellular network, you need to have a service plan with a cellular service provider. If you have a cellular plan, your phone will connect to the network automatically everywhere your cellular plan has coverage. You will know you are connected to the cellular network when you see the cell phone signal symbol to show the strength of the connection. The number of bars of the cellular connection lets you know how strong the signal is.</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Another way you can connect your phone or tablet to the internet is by connecting to a Wi-Fi network. All smartphones and tablets can connect to the internet using Wi-Fi.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Many businesses, libraries, and other public places offer free Wi-Fi. You can use these public Wi-Fi networks while you visit these locations. Sometimes, you may need a password to access the network.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If you want to connect your iPhone or iPad to a Wi-Fi network in your home, you will need to sign up with an internet service provider (ISP). </a:t>
            </a:r>
            <a:endParaRPr lang="en-US" sz="180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26</a:t>
            </a:fld>
            <a:endParaRPr lang="en-US" dirty="0"/>
          </a:p>
        </p:txBody>
      </p:sp>
    </p:spTree>
    <p:extLst>
      <p:ext uri="{BB962C8B-B14F-4D97-AF65-F5344CB8AC3E}">
        <p14:creationId xmlns:p14="http://schemas.microsoft.com/office/powerpoint/2010/main" val="36075537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i="1" kern="1200" dirty="0">
                <a:effectLst/>
                <a:latin typeface="Calibri" panose="020F0502020204030204" pitchFamily="34" charset="0"/>
                <a:ea typeface="MS PGothic" panose="020B0600070205080204" pitchFamily="34" charset="-128"/>
                <a:cs typeface="Calibri" panose="020F0502020204030204" pitchFamily="34" charset="0"/>
              </a:rPr>
              <a:t>INSTRUCTOR NOTE: </a:t>
            </a:r>
            <a:r>
              <a:rPr lang="en-US" sz="1200" i="0" kern="1200" dirty="0">
                <a:effectLst/>
                <a:latin typeface="Calibri" panose="020F0502020204030204" pitchFamily="34" charset="0"/>
                <a:ea typeface="MS PGothic" panose="020B0600070205080204" pitchFamily="34" charset="-128"/>
                <a:cs typeface="Calibri" panose="020F0502020204030204" pitchFamily="34" charset="0"/>
              </a:rPr>
              <a:t>Please edit this slide to add a text box with information on the Wi-Fi at your location, for learners to connect to. </a:t>
            </a:r>
          </a:p>
          <a:p>
            <a:pPr marL="0" marR="0">
              <a:lnSpc>
                <a:spcPct val="107000"/>
              </a:lnSpc>
              <a:spcBef>
                <a:spcPts val="0"/>
              </a:spcBef>
              <a:spcAft>
                <a:spcPts val="800"/>
              </a:spcAft>
            </a:pPr>
            <a:endParaRPr lang="en-US" sz="12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a:spcBef>
                <a:spcPts val="0"/>
              </a:spcBef>
              <a:spcAft>
                <a:spcPts val="0"/>
              </a:spcAft>
            </a:pPr>
            <a:r>
              <a:rPr lang="en-US" sz="1800" dirty="0">
                <a:solidFill>
                  <a:srgbClr val="000000"/>
                </a:solidFill>
                <a:effectLst/>
                <a:latin typeface="ATT Aleck Sans" panose="020B0503020203020204" pitchFamily="34" charset="0"/>
                <a:ea typeface="Times New Roman" panose="02020603050405020304" pitchFamily="18" charset="0"/>
              </a:rPr>
              <a:t>If you want to connect to Wi-Fi, you’ll click on Settings on the Home Screen.</a:t>
            </a:r>
            <a:r>
              <a:rPr lang="en-US" sz="1800" dirty="0">
                <a:solidFill>
                  <a:srgbClr val="00B0F0"/>
                </a:solidFill>
                <a:effectLst/>
                <a:latin typeface="ATT Aleck Sans" panose="020B0503020203020204" pitchFamily="34" charset="0"/>
                <a:ea typeface="Times New Roman" panose="02020603050405020304" pitchFamily="18" charset="0"/>
              </a:rPr>
              <a:t> </a:t>
            </a:r>
          </a:p>
          <a:p>
            <a:pPr marL="0" marR="0">
              <a:spcBef>
                <a:spcPts val="0"/>
              </a:spcBef>
              <a:spcAft>
                <a:spcPts val="0"/>
              </a:spcAft>
            </a:pPr>
            <a:endParaRPr lang="en-US" sz="1800"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dirty="0">
                <a:solidFill>
                  <a:srgbClr val="00B0F0"/>
                </a:solidFill>
                <a:effectLst/>
                <a:latin typeface="ATT Aleck Sans" panose="020B0503020203020204" pitchFamily="34" charset="0"/>
                <a:ea typeface="Times New Roman" panose="02020603050405020304" pitchFamily="18" charset="0"/>
              </a:rPr>
              <a:t>Point out the Settings app, and then click ENTER to bring up the Settings App image.</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solidFill>
                  <a:srgbClr val="00B0F0"/>
                </a:solidFill>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solidFill>
                  <a:srgbClr val="000000"/>
                </a:solidFill>
                <a:effectLst/>
                <a:latin typeface="ATT Aleck Sans" panose="020B0503020203020204" pitchFamily="34" charset="0"/>
                <a:ea typeface="Times New Roman" panose="02020603050405020304" pitchFamily="18" charset="0"/>
              </a:rPr>
              <a:t>Then you’ll tap on Wi-Fi.</a:t>
            </a:r>
            <a:r>
              <a:rPr lang="en-US" sz="1800" dirty="0">
                <a:solidFill>
                  <a:srgbClr val="00B0F0"/>
                </a:solidFill>
                <a:effectLst/>
                <a:latin typeface="ATT Aleck Sans" panose="020B0503020203020204" pitchFamily="34" charset="0"/>
                <a:ea typeface="Times New Roman" panose="02020603050405020304" pitchFamily="18" charset="0"/>
              </a:rPr>
              <a:t> </a:t>
            </a:r>
          </a:p>
          <a:p>
            <a:pPr marL="0" marR="0">
              <a:spcBef>
                <a:spcPts val="0"/>
              </a:spcBef>
              <a:spcAft>
                <a:spcPts val="0"/>
              </a:spcAft>
            </a:pPr>
            <a:endParaRPr lang="en-US" sz="1800"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dirty="0">
                <a:solidFill>
                  <a:srgbClr val="00B0F0"/>
                </a:solidFill>
                <a:effectLst/>
                <a:latin typeface="ATT Aleck Sans" panose="020B0503020203020204" pitchFamily="34" charset="0"/>
                <a:ea typeface="Times New Roman" panose="02020603050405020304" pitchFamily="18" charset="0"/>
              </a:rPr>
              <a:t>Point out Wi-Fi on the image.</a:t>
            </a:r>
            <a:r>
              <a:rPr lang="en-US" sz="1800" dirty="0">
                <a:solidFill>
                  <a:schemeClr val="tx1"/>
                </a:solidFill>
                <a:effectLst/>
                <a:latin typeface="Times New Roman" panose="02020603050405020304" pitchFamily="18" charset="0"/>
                <a:ea typeface="Times New Roman" panose="02020603050405020304" pitchFamily="18" charset="0"/>
              </a:rPr>
              <a:t> Then p</a:t>
            </a:r>
            <a:r>
              <a:rPr lang="en-US" sz="1800" dirty="0">
                <a:solidFill>
                  <a:srgbClr val="00B0F0"/>
                </a:solidFill>
                <a:effectLst/>
                <a:latin typeface="ATT Aleck Sans" panose="020B0503020203020204" pitchFamily="34" charset="0"/>
                <a:ea typeface="Times New Roman" panose="02020603050405020304" pitchFamily="18" charset="0"/>
              </a:rPr>
              <a:t>ress ENTER again to bring up the next screen. </a:t>
            </a:r>
          </a:p>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solidFill>
                  <a:srgbClr val="000000"/>
                </a:solidFill>
                <a:effectLst/>
                <a:latin typeface="ATT Aleck Sans" panose="020B0503020203020204" pitchFamily="34" charset="0"/>
                <a:ea typeface="Times New Roman" panose="02020603050405020304" pitchFamily="18" charset="0"/>
              </a:rPr>
              <a:t>A list of Wi-Fi networks that are nearby display. Networks with a lock icon require a password. Networks without a lock are public and do not need a password. Some public networks may ask you to accept an agreement before they will allow you to connect your device.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solidFill>
                  <a:srgbClr val="00B0F0"/>
                </a:solidFill>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solidFill>
                  <a:srgbClr val="000000"/>
                </a:solidFill>
                <a:effectLst/>
                <a:latin typeface="ATT Aleck Sans" panose="020B0503020203020204" pitchFamily="34" charset="0"/>
                <a:ea typeface="Times New Roman" panose="02020603050405020304" pitchFamily="18" charset="0"/>
              </a:rPr>
              <a:t>Once you are connected to the Wi-Fi network, you will see the Wi-Fi icon in the status bar at the top of your device. </a:t>
            </a:r>
          </a:p>
          <a:p>
            <a:pPr marL="0" marR="0">
              <a:spcBef>
                <a:spcPts val="0"/>
              </a:spcBef>
              <a:spcAft>
                <a:spcPts val="0"/>
              </a:spcAft>
            </a:pPr>
            <a:endParaRPr lang="en-US" sz="1800" i="1" dirty="0">
              <a:solidFill>
                <a:srgbClr val="00000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Point out the Wi-Fi icon on the status bar.</a:t>
            </a:r>
            <a:endParaRPr lang="en-US" sz="180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27</a:t>
            </a:fld>
            <a:endParaRPr lang="en-US" dirty="0"/>
          </a:p>
        </p:txBody>
      </p:sp>
    </p:spTree>
    <p:extLst>
      <p:ext uri="{BB962C8B-B14F-4D97-AF65-F5344CB8AC3E}">
        <p14:creationId xmlns:p14="http://schemas.microsoft.com/office/powerpoint/2010/main" val="40297112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To keep your information safe when you connect to Wi-Fi, follow these Wi-Fi security tips.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dirty="0">
                <a:solidFill>
                  <a:srgbClr val="00B0F0"/>
                </a:solidFill>
                <a:effectLst/>
                <a:latin typeface="ATT Aleck Sans" panose="020B0503020203020204" pitchFamily="34" charset="0"/>
                <a:ea typeface="Times New Roman" panose="02020603050405020304" pitchFamily="18" charset="0"/>
              </a:rPr>
              <a:t>Press ENTER to see bullet 1.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Make sure you trust a public network before connecting to it. Do you know who set up the network?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dirty="0">
                <a:solidFill>
                  <a:srgbClr val="00B0F0"/>
                </a:solidFill>
                <a:effectLst/>
                <a:latin typeface="ATT Aleck Sans" panose="020B0503020203020204" pitchFamily="34" charset="0"/>
                <a:ea typeface="Times New Roman" panose="02020603050405020304" pitchFamily="18" charset="0"/>
              </a:rPr>
              <a:t>Press ENTER to see bullet 2.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Try not to send private information over public Wi-Fi networks.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solidFill>
                  <a:srgbClr val="00B0F0"/>
                </a:solidFill>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dirty="0">
                <a:solidFill>
                  <a:srgbClr val="00B0F0"/>
                </a:solidFill>
                <a:effectLst/>
                <a:latin typeface="ATT Aleck Sans" panose="020B0503020203020204" pitchFamily="34" charset="0"/>
                <a:ea typeface="Times New Roman" panose="02020603050405020304" pitchFamily="18" charset="0"/>
              </a:rPr>
              <a:t>Press ENTER to see bullet 3.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If you do send personal information, make sure the website is secure and begins with </a:t>
            </a:r>
            <a:r>
              <a:rPr lang="en-US" sz="1800" i="1" dirty="0">
                <a:effectLst/>
                <a:latin typeface="ATT Aleck Sans" panose="020B0503020203020204" pitchFamily="34" charset="0"/>
                <a:ea typeface="Times New Roman" panose="02020603050405020304" pitchFamily="18" charset="0"/>
                <a:cs typeface="Times New Roman" panose="02020603050405020304" pitchFamily="18" charset="0"/>
              </a:rPr>
              <a:t>https</a:t>
            </a: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dirty="0">
                <a:solidFill>
                  <a:srgbClr val="00B0F0"/>
                </a:solidFill>
                <a:effectLst/>
                <a:latin typeface="ATT Aleck Sans" panose="020B0503020203020204" pitchFamily="34" charset="0"/>
                <a:ea typeface="Times New Roman" panose="02020603050405020304" pitchFamily="18" charset="0"/>
              </a:rPr>
              <a:t>Press ENTER to see bullet 4.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Set up a password for your home network to block intruders from accessing it.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b="1"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endParaRPr lang="en-US" b="0" dirty="0"/>
          </a:p>
        </p:txBody>
      </p:sp>
      <p:sp>
        <p:nvSpPr>
          <p:cNvPr id="4" name="Slide Number Placeholder 3"/>
          <p:cNvSpPr>
            <a:spLocks noGrp="1"/>
          </p:cNvSpPr>
          <p:nvPr>
            <p:ph type="sldNum" sz="quarter" idx="5"/>
          </p:nvPr>
        </p:nvSpPr>
        <p:spPr/>
        <p:txBody>
          <a:bodyPr/>
          <a:lstStyle/>
          <a:p>
            <a:fld id="{0A1A2D79-0A70-4F98-91B6-5265C658D6AD}" type="slidenum">
              <a:rPr lang="en-US" smtClean="0"/>
              <a:t>28</a:t>
            </a:fld>
            <a:endParaRPr lang="en-US" dirty="0"/>
          </a:p>
        </p:txBody>
      </p:sp>
    </p:spTree>
    <p:extLst>
      <p:ext uri="{BB962C8B-B14F-4D97-AF65-F5344CB8AC3E}">
        <p14:creationId xmlns:p14="http://schemas.microsoft.com/office/powerpoint/2010/main" val="13668574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INSTRUCTOR NOTE: </a:t>
            </a:r>
            <a:r>
              <a:rPr lang="en-US" i="0" dirty="0"/>
              <a:t>Point attendees to Activity 3 on Activity Sheet page 3. </a:t>
            </a:r>
          </a:p>
          <a:p>
            <a:endParaRPr lang="en-US" i="0" dirty="0"/>
          </a:p>
          <a:p>
            <a:pPr marL="0" marR="0" lvl="0" indent="0">
              <a:spcBef>
                <a:spcPts val="0"/>
              </a:spcBef>
              <a:spcAft>
                <a:spcPts val="0"/>
              </a:spcAft>
              <a:buFont typeface="+mj-lt"/>
              <a:buNone/>
            </a:pPr>
            <a:endParaRPr lang="en-US" sz="1800" dirty="0">
              <a:effectLst/>
              <a:latin typeface="ATT Aleck Sans" panose="020B0503020203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29</a:t>
            </a:fld>
            <a:endParaRPr lang="en-US" dirty="0"/>
          </a:p>
        </p:txBody>
      </p:sp>
    </p:spTree>
    <p:extLst>
      <p:ext uri="{BB962C8B-B14F-4D97-AF65-F5344CB8AC3E}">
        <p14:creationId xmlns:p14="http://schemas.microsoft.com/office/powerpoint/2010/main" val="40019227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INSTRUCTOR NOTE: </a:t>
            </a:r>
            <a:r>
              <a:rPr lang="en-US"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Ask learners the questions on the slide. Lead learners in a brief discussion on why they’re attending the workshop. Possibilities include that they have an Apple device and want to learn more, or that they’re in the process of deciding whether to buy an Apple device.</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0" dirty="0">
              <a:effectLst/>
              <a:latin typeface="ATT Aleck Sans" panose="020B050302020302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a:t>
            </a:fld>
            <a:endParaRPr lang="en-US" dirty="0"/>
          </a:p>
        </p:txBody>
      </p:sp>
    </p:spTree>
    <p:extLst>
      <p:ext uri="{BB962C8B-B14F-4D97-AF65-F5344CB8AC3E}">
        <p14:creationId xmlns:p14="http://schemas.microsoft.com/office/powerpoint/2010/main" val="17696228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i="0" dirty="0">
                <a:solidFill>
                  <a:srgbClr val="00B0F0"/>
                </a:solidFill>
                <a:effectLst/>
                <a:latin typeface="ATT Aleck Sans" panose="020B0503020203020204" pitchFamily="34" charset="0"/>
                <a:ea typeface="Times New Roman" panose="02020603050405020304" pitchFamily="18" charset="0"/>
              </a:rPr>
              <a:t>Check the public and secured Wi-Fi options using your own device. Use this information to discuss learners’ answers about which networks are secure and which are public. Remember: Networks with a lock icon are secure and require a password. Networks without a lock icon are public and do not need a password. </a:t>
            </a:r>
            <a:endParaRPr lang="en-US" sz="1800" i="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0" dirty="0">
              <a:solidFill>
                <a:srgbClr val="00B0F0"/>
              </a:solidFill>
              <a:effectLst/>
              <a:latin typeface="ATT Aleck Sans" panose="020B0503020203020204" pitchFamily="34" charset="0"/>
              <a:ea typeface="Times New Roman" panose="02020603050405020304" pitchFamily="18" charset="0"/>
            </a:endParaRPr>
          </a:p>
          <a:p>
            <a:pPr marL="0" marR="0">
              <a:lnSpc>
                <a:spcPct val="107000"/>
              </a:lnSpc>
              <a:spcBef>
                <a:spcPts val="0"/>
              </a:spcBef>
              <a:spcAft>
                <a:spcPts val="800"/>
              </a:spcAft>
            </a:pPr>
            <a:r>
              <a:rPr lang="en-US" sz="1800" i="0" dirty="0">
                <a:effectLst/>
                <a:latin typeface="Calibri" panose="020F0502020204030204" pitchFamily="34" charset="0"/>
                <a:ea typeface="Calibri" panose="020F0502020204030204" pitchFamily="34" charset="0"/>
                <a:cs typeface="Times New Roman" panose="02020603050405020304" pitchFamily="18" charset="0"/>
              </a:rPr>
              <a:t>If a learner doesn’t have their own device, they can use the image on the Activity Sheet to write down a secure network and a public network.</a:t>
            </a:r>
          </a:p>
          <a:p>
            <a:pPr marL="0" marR="0">
              <a:lnSpc>
                <a:spcPct val="107000"/>
              </a:lnSpc>
              <a:spcBef>
                <a:spcPts val="0"/>
              </a:spcBef>
              <a:spcAft>
                <a:spcPts val="800"/>
              </a:spcAft>
            </a:pPr>
            <a:r>
              <a:rPr lang="en-US" sz="1800" i="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1"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30</a:t>
            </a:fld>
            <a:endParaRPr lang="en-US" dirty="0"/>
          </a:p>
        </p:txBody>
      </p:sp>
    </p:spTree>
    <p:extLst>
      <p:ext uri="{BB962C8B-B14F-4D97-AF65-F5344CB8AC3E}">
        <p14:creationId xmlns:p14="http://schemas.microsoft.com/office/powerpoint/2010/main" val="32592399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Talk through the questions on the scenario of using Wi-Fi in a coffee shop.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solidFill>
                  <a:srgbClr val="00B0F0"/>
                </a:solidFill>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solidFill>
                  <a:srgbClr val="000000"/>
                </a:solidFill>
                <a:effectLst/>
                <a:latin typeface="ATT Aleck Sans" panose="020B0503020203020204" pitchFamily="34" charset="0"/>
                <a:ea typeface="Times New Roman" panose="02020603050405020304" pitchFamily="18" charset="0"/>
              </a:rPr>
              <a:t>You’re relaxing in a coffee shop. You want to connect to Wi-Fi and do some personal tasks on your smartphone. On your phone, you see a list of Wi-Fi networks. Which would you connect to? Why or why not? </a:t>
            </a:r>
          </a:p>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b="1" dirty="0">
                <a:solidFill>
                  <a:srgbClr val="00B0F0"/>
                </a:solidFill>
                <a:effectLst/>
                <a:latin typeface="ATT Aleck Sans" panose="020B0503020203020204" pitchFamily="34" charset="0"/>
                <a:ea typeface="Times New Roman" panose="02020603050405020304" pitchFamily="18" charset="0"/>
              </a:rPr>
              <a:t>Answer:</a:t>
            </a:r>
            <a:r>
              <a:rPr lang="en-US" sz="1800" dirty="0">
                <a:solidFill>
                  <a:srgbClr val="00B0F0"/>
                </a:solidFill>
                <a:effectLst/>
                <a:latin typeface="ATT Aleck Sans" panose="020B0503020203020204" pitchFamily="34" charset="0"/>
                <a:ea typeface="Times New Roman" panose="02020603050405020304" pitchFamily="18" charset="0"/>
              </a:rPr>
              <a:t> They would want to use the public Wi-Fi “CoffeeRoasters Public” because it’s free, but they would want to be careful about what personal tasks they are engaging in.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solidFill>
                  <a:srgbClr val="00B0F0"/>
                </a:solidFill>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solidFill>
                  <a:srgbClr val="000000"/>
                </a:solidFill>
                <a:effectLst/>
                <a:latin typeface="ATT Aleck Sans" panose="020B0503020203020204" pitchFamily="34" charset="0"/>
                <a:ea typeface="Times New Roman" panose="02020603050405020304" pitchFamily="18" charset="0"/>
              </a:rPr>
              <a:t>You want to do some online banking at the coffee shop. Is this a good idea on the Wi-Fi network you’re on? Why or why not? </a:t>
            </a:r>
          </a:p>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b="1" dirty="0">
                <a:solidFill>
                  <a:srgbClr val="00B0F0"/>
                </a:solidFill>
                <a:effectLst/>
                <a:latin typeface="ATT Aleck Sans" panose="020B0503020203020204" pitchFamily="34" charset="0"/>
                <a:ea typeface="Times New Roman" panose="02020603050405020304" pitchFamily="18" charset="0"/>
              </a:rPr>
              <a:t>Answer:</a:t>
            </a:r>
            <a:r>
              <a:rPr lang="en-US" sz="1800" dirty="0">
                <a:solidFill>
                  <a:srgbClr val="00B0F0"/>
                </a:solidFill>
                <a:effectLst/>
                <a:latin typeface="ATT Aleck Sans" panose="020B0503020203020204" pitchFamily="34" charset="0"/>
                <a:ea typeface="Times New Roman" panose="02020603050405020304" pitchFamily="18" charset="0"/>
              </a:rPr>
              <a:t> It’s a bad idea to do banking on a public network. It’s best to wait to do banking on a private network where you know and trust the person who set up the network.</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31</a:t>
            </a:fld>
            <a:endParaRPr lang="en-US" dirty="0"/>
          </a:p>
        </p:txBody>
      </p:sp>
    </p:spTree>
    <p:extLst>
      <p:ext uri="{BB962C8B-B14F-4D97-AF65-F5344CB8AC3E}">
        <p14:creationId xmlns:p14="http://schemas.microsoft.com/office/powerpoint/2010/main" val="10059447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In the Settings app… </a:t>
            </a:r>
          </a:p>
          <a:p>
            <a:pPr marL="0" marR="0">
              <a:spcBef>
                <a:spcPts val="0"/>
              </a:spcBef>
              <a:spcAft>
                <a:spcPts val="0"/>
              </a:spcAft>
            </a:pPr>
            <a:endParaRPr lang="en-US" sz="1800"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dirty="0">
                <a:solidFill>
                  <a:srgbClr val="00B0F0"/>
                </a:solidFill>
                <a:effectLst/>
                <a:latin typeface="ATT Aleck Sans" panose="020B0503020203020204" pitchFamily="34" charset="0"/>
                <a:ea typeface="Times New Roman" panose="02020603050405020304" pitchFamily="18" charset="0"/>
              </a:rPr>
              <a:t>Press ENTER to bring up the next image </a:t>
            </a:r>
          </a:p>
          <a:p>
            <a:pPr marL="0" marR="0">
              <a:spcBef>
                <a:spcPts val="0"/>
              </a:spcBef>
              <a:spcAft>
                <a:spcPts val="0"/>
              </a:spcAft>
            </a:pPr>
            <a:endParaRPr lang="en-US" sz="1800"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…you can view and change the settings on your mobile device, including accessibility features, biometrics and security preferences, software updates, and more.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32</a:t>
            </a:fld>
            <a:endParaRPr lang="en-US" dirty="0"/>
          </a:p>
        </p:txBody>
      </p:sp>
    </p:spTree>
    <p:extLst>
      <p:ext uri="{BB962C8B-B14F-4D97-AF65-F5344CB8AC3E}">
        <p14:creationId xmlns:p14="http://schemas.microsoft.com/office/powerpoint/2010/main" val="15663893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Lead a brief discussion with learners: What method are you using to lock and unlock your phone?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n-US" sz="1800"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b="1" dirty="0">
                <a:solidFill>
                  <a:srgbClr val="00B0F0"/>
                </a:solidFill>
                <a:effectLst/>
                <a:latin typeface="ATT Aleck Sans" panose="020B0503020203020204" pitchFamily="34" charset="0"/>
                <a:ea typeface="Times New Roman" panose="02020603050405020304" pitchFamily="18" charset="0"/>
              </a:rPr>
              <a:t>Possible methods: </a:t>
            </a:r>
            <a:r>
              <a:rPr lang="en-US" sz="1800" dirty="0">
                <a:solidFill>
                  <a:srgbClr val="00B0F0"/>
                </a:solidFill>
                <a:effectLst/>
                <a:latin typeface="ATT Aleck Sans" panose="020B0503020203020204" pitchFamily="34" charset="0"/>
                <a:ea typeface="Times New Roman" panose="02020603050405020304" pitchFamily="18" charset="0"/>
              </a:rPr>
              <a:t>PIN, passcode, Face ID, iris scan, or fingerprint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Mobile devices come with settings to help protect your device and your information. One of the most important things you can do is set a personal identification number (PIN) or passcode to access and use your mobile device. This will help protect the data that is stored on your device if the device is ever lost or stolen. Each time you turn on your device or wake up the screen, you will see a prompt to unlock it.</a:t>
            </a:r>
            <a:endParaRPr lang="en-US" sz="1800" dirty="0">
              <a:effectLst/>
              <a:latin typeface="Times New Roman" panose="02020603050405020304" pitchFamily="18" charset="0"/>
              <a:ea typeface="Times New Roman" panose="02020603050405020304" pitchFamily="18" charset="0"/>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33</a:t>
            </a:fld>
            <a:endParaRPr lang="en-US" dirty="0"/>
          </a:p>
        </p:txBody>
      </p:sp>
    </p:spTree>
    <p:extLst>
      <p:ext uri="{BB962C8B-B14F-4D97-AF65-F5344CB8AC3E}">
        <p14:creationId xmlns:p14="http://schemas.microsoft.com/office/powerpoint/2010/main" val="23348463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To set a pin or passcode, tap Settings.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solidFill>
                  <a:srgbClr val="00B0F0"/>
                </a:solidFill>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dirty="0">
                <a:solidFill>
                  <a:srgbClr val="00B0F0"/>
                </a:solidFill>
                <a:effectLst/>
                <a:latin typeface="ATT Aleck Sans" panose="020B0503020203020204" pitchFamily="34" charset="0"/>
                <a:ea typeface="Times New Roman" panose="02020603050405020304" pitchFamily="18" charset="0"/>
              </a:rPr>
              <a:t>Press ENTER to bring up the next screen.</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n-US" sz="1800" dirty="0">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Then look for the option for Face ID &amp; Passcode.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solidFill>
                  <a:srgbClr val="00B0F0"/>
                </a:solidFill>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dirty="0">
                <a:solidFill>
                  <a:srgbClr val="00B0F0"/>
                </a:solidFill>
                <a:effectLst/>
                <a:latin typeface="ATT Aleck Sans" panose="020B0503020203020204" pitchFamily="34" charset="0"/>
                <a:ea typeface="Times New Roman" panose="02020603050405020304" pitchFamily="18" charset="0"/>
              </a:rPr>
              <a:t>Press ENTER again to bring up the next screen.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n-US" sz="1800" dirty="0">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You’ll find the options there.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You can also unlock your phone using Face ID, iris scan, or on some models, a fingerprint. You would need to follow the prompts to store that information in your Settings before you can enable this feature.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Please recommend that learners explore these features on their own after the workshop. The Learner Handout includes this recommendation.</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34</a:t>
            </a:fld>
            <a:endParaRPr lang="en-US" dirty="0"/>
          </a:p>
        </p:txBody>
      </p:sp>
    </p:spTree>
    <p:extLst>
      <p:ext uri="{BB962C8B-B14F-4D97-AF65-F5344CB8AC3E}">
        <p14:creationId xmlns:p14="http://schemas.microsoft.com/office/powerpoint/2010/main" val="13937633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Many apps on mobile devices have regular updates. Sometimes the updates have new features, but most importantly, updates fix bugs and problems and increase security.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You can see app and operating system update settings by going to Settings…</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n-US" sz="1800"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dirty="0">
                <a:solidFill>
                  <a:srgbClr val="00B0F0"/>
                </a:solidFill>
                <a:effectLst/>
                <a:latin typeface="ATT Aleck Sans" panose="020B0503020203020204" pitchFamily="34" charset="0"/>
                <a:ea typeface="Times New Roman" panose="02020603050405020304" pitchFamily="18" charset="0"/>
              </a:rPr>
              <a:t>Press ENTER to bring up the next screen.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n-US" sz="1800" dirty="0">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…then tapping General…</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n-US" sz="1800"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dirty="0">
                <a:solidFill>
                  <a:srgbClr val="00B0F0"/>
                </a:solidFill>
                <a:effectLst/>
                <a:latin typeface="ATT Aleck Sans" panose="020B0503020203020204" pitchFamily="34" charset="0"/>
                <a:ea typeface="Times New Roman" panose="02020603050405020304" pitchFamily="18" charset="0"/>
              </a:rPr>
              <a:t>Press ENTER to bring up the next screen. </a:t>
            </a:r>
          </a:p>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…then tapping Software Update. You’ll be able to see if there are any software updates to install. If there are, you can follow the prompts on the screen to install the updates.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35</a:t>
            </a:fld>
            <a:endParaRPr lang="en-US" dirty="0"/>
          </a:p>
        </p:txBody>
      </p:sp>
    </p:spTree>
    <p:extLst>
      <p:ext uri="{BB962C8B-B14F-4D97-AF65-F5344CB8AC3E}">
        <p14:creationId xmlns:p14="http://schemas.microsoft.com/office/powerpoint/2010/main" val="32114152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Privacy settings are also important for mobile devices. Using your phone’s privacy settings, you can decide which apps have access to information and data stored on your device, such as your location, photos, and microphone.</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To access the privacy settings, tap the Settings icon.</a:t>
            </a:r>
          </a:p>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dirty="0">
                <a:solidFill>
                  <a:srgbClr val="00B0F0"/>
                </a:solidFill>
                <a:effectLst/>
                <a:latin typeface="ATT Aleck Sans" panose="020B0503020203020204" pitchFamily="34" charset="0"/>
                <a:ea typeface="Times New Roman" panose="02020603050405020304" pitchFamily="18" charset="0"/>
              </a:rPr>
              <a:t>Press ENTER to bring up the next screen.</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n-US" sz="1800" dirty="0">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Then scroll down and tap Privacy.</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n-US" sz="1800"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dirty="0">
                <a:solidFill>
                  <a:srgbClr val="00B0F0"/>
                </a:solidFill>
                <a:effectLst/>
                <a:latin typeface="ATT Aleck Sans" panose="020B0503020203020204" pitchFamily="34" charset="0"/>
                <a:ea typeface="Times New Roman" panose="02020603050405020304" pitchFamily="18" charset="0"/>
              </a:rPr>
              <a:t>Press ENTER to bring up the next screen. </a:t>
            </a:r>
          </a:p>
          <a:p>
            <a:pPr marL="0" marR="0">
              <a:spcBef>
                <a:spcPts val="0"/>
              </a:spcBef>
              <a:spcAft>
                <a:spcPts val="0"/>
              </a:spcAft>
            </a:pPr>
            <a:endParaRPr lang="en-US" sz="1800" dirty="0">
              <a:solidFill>
                <a:srgbClr val="00B0F0"/>
              </a:solidFill>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You can adjust settings for Location Services and Tracking. Also, you can change which apps can have access to specific features on your phone, such as contacts, photos, microphone, camera, and more.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Please recommend that learners explore these features on their own after the workshop. The Learner Handout includes this recommendation. </a:t>
            </a: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36</a:t>
            </a:fld>
            <a:endParaRPr lang="en-US" dirty="0"/>
          </a:p>
        </p:txBody>
      </p:sp>
    </p:spTree>
    <p:extLst>
      <p:ext uri="{BB962C8B-B14F-4D97-AF65-F5344CB8AC3E}">
        <p14:creationId xmlns:p14="http://schemas.microsoft.com/office/powerpoint/2010/main" val="15544240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Accessibility settings on your mobile device can help you customize your phone to meet your visual, physical, motion, or hearing needs. To find the Accessibility features, tap Settings.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dirty="0">
                <a:solidFill>
                  <a:srgbClr val="00B0F0"/>
                </a:solidFill>
                <a:effectLst/>
                <a:latin typeface="ATT Aleck Sans" panose="020B0503020203020204" pitchFamily="34" charset="0"/>
                <a:ea typeface="Times New Roman" panose="02020603050405020304" pitchFamily="18" charset="0"/>
              </a:rPr>
              <a:t>Press ENTER to bring up the next screen.</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n-US" sz="1800" dirty="0">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Then scroll down the page and tap Accessibility.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dirty="0">
                <a:solidFill>
                  <a:srgbClr val="00B0F0"/>
                </a:solidFill>
                <a:effectLst/>
                <a:latin typeface="ATT Aleck Sans" panose="020B0503020203020204" pitchFamily="34" charset="0"/>
                <a:ea typeface="Times New Roman" panose="02020603050405020304" pitchFamily="18" charset="0"/>
              </a:rPr>
              <a:t>Press ENTER to bring up the next screen.</a:t>
            </a:r>
          </a:p>
          <a:p>
            <a:pPr marL="0" marR="0">
              <a:spcBef>
                <a:spcPts val="0"/>
              </a:spcBef>
              <a:spcAft>
                <a:spcPts val="0"/>
              </a:spcAft>
            </a:pPr>
            <a:endParaRPr lang="en-US" sz="1800" dirty="0">
              <a:solidFill>
                <a:srgbClr val="00B0F0"/>
              </a:solidFill>
              <a:effectLst/>
              <a:latin typeface="ATT Aleck Sans" panose="020B0503020203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INSTRUCTOR NOTE: Press ENTER to bring up examples.</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n-US" sz="1800" dirty="0">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Common features to explore include a voice assistant to get spoken guidance to navigate the device without needing to see the screen; changing text size, contrast, and display color of the screen; adjusting audio settings; and enhancing or changing the touch interactions.</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Please recommend that learners explore these features on their own after the workshop. The Learner Handout includes this recommendation. </a:t>
            </a: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37</a:t>
            </a:fld>
            <a:endParaRPr lang="en-US" dirty="0"/>
          </a:p>
        </p:txBody>
      </p:sp>
    </p:spTree>
    <p:extLst>
      <p:ext uri="{BB962C8B-B14F-4D97-AF65-F5344CB8AC3E}">
        <p14:creationId xmlns:p14="http://schemas.microsoft.com/office/powerpoint/2010/main" val="35542057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INSTRUCTOR NOTE: </a:t>
            </a:r>
            <a:r>
              <a:rPr lang="en-US" i="0" dirty="0"/>
              <a:t>Point attendees to Activity 4 on Activity Sheet page 4. </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38</a:t>
            </a:fld>
            <a:endParaRPr lang="en-US" dirty="0"/>
          </a:p>
        </p:txBody>
      </p:sp>
    </p:spTree>
    <p:extLst>
      <p:ext uri="{BB962C8B-B14F-4D97-AF65-F5344CB8AC3E}">
        <p14:creationId xmlns:p14="http://schemas.microsoft.com/office/powerpoint/2010/main" val="32679998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spcBef>
                <a:spcPts val="0"/>
              </a:spcBef>
              <a:spcAft>
                <a:spcPts val="0"/>
              </a:spcAft>
              <a:buFont typeface="+mj-lt"/>
              <a:buNone/>
            </a:pPr>
            <a:r>
              <a:rPr lang="en-US" sz="1200" i="1" dirty="0">
                <a:solidFill>
                  <a:srgbClr val="000000"/>
                </a:solidFill>
                <a:effectLst/>
                <a:latin typeface="Calibri" panose="020F0502020204030204" pitchFamily="34" charset="0"/>
                <a:ea typeface="Calibri" panose="020F0502020204030204" pitchFamily="34" charset="0"/>
              </a:rPr>
              <a:t>INSTRUCTOR NOTE: </a:t>
            </a:r>
            <a:r>
              <a:rPr lang="en-US" sz="1200" i="0" dirty="0">
                <a:solidFill>
                  <a:srgbClr val="000000"/>
                </a:solidFill>
                <a:effectLst/>
                <a:latin typeface="Calibri" panose="020F0502020204030204" pitchFamily="34" charset="0"/>
                <a:ea typeface="Calibri" panose="020F0502020204030204" pitchFamily="34" charset="0"/>
              </a:rPr>
              <a:t>When learners have completed the activity, lead a discussion on what people came up with.</a:t>
            </a:r>
          </a:p>
          <a:p>
            <a:pPr marL="0" marR="0" lvl="0" indent="0">
              <a:spcBef>
                <a:spcPts val="0"/>
              </a:spcBef>
              <a:spcAft>
                <a:spcPts val="0"/>
              </a:spcAft>
              <a:buFont typeface="+mj-lt"/>
              <a:buNone/>
            </a:pPr>
            <a:endParaRPr lang="en-US" sz="1200" i="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Which of these apps seems more trusted? How do you know?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solidFill>
                  <a:srgbClr val="00B0F0"/>
                </a:solidFill>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b="1" dirty="0">
                <a:solidFill>
                  <a:srgbClr val="00B0F0"/>
                </a:solidFill>
                <a:effectLst/>
                <a:latin typeface="ATT Aleck Sans" panose="020B0503020203020204" pitchFamily="34" charset="0"/>
                <a:ea typeface="Times New Roman" panose="02020603050405020304" pitchFamily="18" charset="0"/>
              </a:rPr>
              <a:t>Answer:</a:t>
            </a:r>
            <a:r>
              <a:rPr lang="en-US" sz="1800" dirty="0">
                <a:solidFill>
                  <a:srgbClr val="00B0F0"/>
                </a:solidFill>
                <a:effectLst/>
                <a:latin typeface="ATT Aleck Sans" panose="020B0503020203020204" pitchFamily="34" charset="0"/>
                <a:ea typeface="Times New Roman" panose="02020603050405020304" pitchFamily="18" charset="0"/>
              </a:rPr>
              <a:t> The second one (on the right) is the more trusted. In the first app, the reviews average 1.5. The reviews discuss issues with logging in. The second app has very good reviews and it has received an Editor’s Choice award. It also tells you that there are in-app purchases (this information increases trust).</a:t>
            </a:r>
            <a:endParaRPr lang="en-US" sz="1800" dirty="0">
              <a:effectLst/>
              <a:latin typeface="Times New Roman" panose="02020603050405020304" pitchFamily="18" charset="0"/>
              <a:ea typeface="Times New Roman" panose="02020603050405020304" pitchFamily="18" charset="0"/>
            </a:endParaRPr>
          </a:p>
          <a:p>
            <a:pPr marL="0" marR="0" lvl="0" indent="0">
              <a:spcBef>
                <a:spcPts val="0"/>
              </a:spcBef>
              <a:spcAft>
                <a:spcPts val="0"/>
              </a:spcAft>
              <a:buFont typeface="+mj-lt"/>
              <a:buNone/>
            </a:pPr>
            <a:endParaRPr lang="en-US" sz="1200" i="1" dirty="0">
              <a:effectLst/>
              <a:latin typeface="ATT Aleck Sans" panose="020B0503020203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39</a:t>
            </a:fld>
            <a:endParaRPr lang="en-US" dirty="0"/>
          </a:p>
        </p:txBody>
      </p:sp>
    </p:spTree>
    <p:extLst>
      <p:ext uri="{BB962C8B-B14F-4D97-AF65-F5344CB8AC3E}">
        <p14:creationId xmlns:p14="http://schemas.microsoft.com/office/powerpoint/2010/main" val="8833976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Today’s mobile devices can do many of the same things that a traditional computer can do. You can search the internet, access email messages, watch videos, play games, take pictures, listen to music, get directions, and connect with friends and family.</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a:t>
            </a:fld>
            <a:endParaRPr lang="en-US" dirty="0"/>
          </a:p>
        </p:txBody>
      </p:sp>
    </p:spTree>
    <p:extLst>
      <p:ext uri="{BB962C8B-B14F-4D97-AF65-F5344CB8AC3E}">
        <p14:creationId xmlns:p14="http://schemas.microsoft.com/office/powerpoint/2010/main" val="1980166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Imagine you’re at work talking with some coworkers. Even though your phone is locked, you receive this notification. What might be a problem in this situation? How could you address this problem?</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b="1" dirty="0">
                <a:solidFill>
                  <a:srgbClr val="00B0F0"/>
                </a:solidFill>
                <a:effectLst/>
                <a:latin typeface="ATT Aleck Sans" panose="020B0503020203020204" pitchFamily="34" charset="0"/>
                <a:ea typeface="Times New Roman" panose="02020603050405020304" pitchFamily="18" charset="0"/>
              </a:rPr>
              <a:t>Answer: </a:t>
            </a:r>
            <a:r>
              <a:rPr lang="en-US" sz="1800" dirty="0">
                <a:solidFill>
                  <a:srgbClr val="00B0F0"/>
                </a:solidFill>
                <a:effectLst/>
                <a:latin typeface="ATT Aleck Sans" panose="020B0503020203020204" pitchFamily="34" charset="0"/>
                <a:ea typeface="Times New Roman" panose="02020603050405020304" pitchFamily="18" charset="0"/>
              </a:rPr>
              <a:t>The problem is that you may want this information to be kept private, especially if coworkers could see it. Do you want your coworkers to know you have a job interview? To address this problem, you would go to Settings and then Privacy Settings. Then you would change your notification settings.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solidFill>
                  <a:srgbClr val="00B0F0"/>
                </a:solidFill>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a:t>
            </a:r>
            <a:r>
              <a:rPr lang="en-US" sz="1800" dirty="0">
                <a:solidFill>
                  <a:srgbClr val="00B0F0"/>
                </a:solidFill>
                <a:effectLst/>
                <a:latin typeface="ATT Aleck Sans" panose="020B0503020203020204" pitchFamily="34" charset="0"/>
                <a:ea typeface="Times New Roman" panose="02020603050405020304" pitchFamily="18" charset="0"/>
              </a:rPr>
              <a:t>: Allow learners a few minutes to find this setting on their phone and support them as needed. </a:t>
            </a:r>
            <a:endParaRPr lang="en-US" sz="1800" dirty="0">
              <a:effectLst/>
              <a:latin typeface="Times New Roman" panose="02020603050405020304" pitchFamily="18" charset="0"/>
              <a:ea typeface="Times New Roman" panose="02020603050405020304" pitchFamily="18" charset="0"/>
            </a:endParaRPr>
          </a:p>
          <a:p>
            <a:pPr marL="0" marR="0" lvl="0" indent="0">
              <a:spcBef>
                <a:spcPts val="0"/>
              </a:spcBef>
              <a:spcAft>
                <a:spcPts val="0"/>
              </a:spcAft>
              <a:buFont typeface="+mj-lt"/>
              <a:buNone/>
            </a:pPr>
            <a:endParaRPr lang="en-US" sz="1200" i="1" dirty="0">
              <a:effectLst/>
              <a:latin typeface="ATT Aleck Sans" panose="020B0503020203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40</a:t>
            </a:fld>
            <a:endParaRPr lang="en-US" dirty="0"/>
          </a:p>
        </p:txBody>
      </p:sp>
    </p:spTree>
    <p:extLst>
      <p:ext uri="{BB962C8B-B14F-4D97-AF65-F5344CB8AC3E}">
        <p14:creationId xmlns:p14="http://schemas.microsoft.com/office/powerpoint/2010/main" val="11751618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Here are some security tips to keep you safe when using your mobile device.</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dirty="0">
                <a:solidFill>
                  <a:srgbClr val="00B0F0"/>
                </a:solidFill>
                <a:effectLst/>
                <a:latin typeface="ATT Aleck Sans" panose="020B0503020203020204" pitchFamily="34" charset="0"/>
                <a:ea typeface="Times New Roman" panose="02020603050405020304" pitchFamily="18" charset="0"/>
              </a:rPr>
              <a:t>Press ENTER to bring up bullet 1.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n-US" sz="1800" dirty="0">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Set a passcode on all of your mobile devices to prevent someone from accessing the information stored on the device if it is lost or stolen.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dirty="0">
                <a:solidFill>
                  <a:srgbClr val="00B0F0"/>
                </a:solidFill>
                <a:effectLst/>
                <a:latin typeface="ATT Aleck Sans" panose="020B0503020203020204" pitchFamily="34" charset="0"/>
                <a:ea typeface="Times New Roman" panose="02020603050405020304" pitchFamily="18" charset="0"/>
              </a:rPr>
              <a:t>Press ENTER to bring up bullet 2. </a:t>
            </a:r>
          </a:p>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Download trusted apps only. You can determine this by reading reviews, ratings, and privacy statements.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dirty="0">
                <a:solidFill>
                  <a:srgbClr val="00B0F0"/>
                </a:solidFill>
                <a:effectLst/>
                <a:latin typeface="ATT Aleck Sans" panose="020B0503020203020204" pitchFamily="34" charset="0"/>
                <a:ea typeface="Times New Roman" panose="02020603050405020304" pitchFamily="18" charset="0"/>
              </a:rPr>
              <a:t>Press ENTER to bring up bullet 3.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n-US" sz="1800" dirty="0">
              <a:effectLst/>
              <a:latin typeface="ATT Aleck Sans" panose="020B0503020203020204" pitchFamily="34"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Review the privacy settings on your device. Adjust your settings to control which apps have permission to access your camera, location, microphone, and personal information.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dirty="0">
                <a:solidFill>
                  <a:srgbClr val="00B0F0"/>
                </a:solidFill>
                <a:effectLst/>
                <a:latin typeface="ATT Aleck Sans" panose="020B0503020203020204" pitchFamily="34" charset="0"/>
                <a:ea typeface="Times New Roman" panose="02020603050405020304" pitchFamily="18" charset="0"/>
              </a:rPr>
              <a:t>Press ENTER to bring up bullet 4. </a:t>
            </a:r>
          </a:p>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Adjust your notifications to change how much content will display on the lock screen when messages come in.</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dirty="0">
                <a:solidFill>
                  <a:srgbClr val="00B0F0"/>
                </a:solidFill>
                <a:effectLst/>
                <a:latin typeface="ATT Aleck Sans" panose="020B0503020203020204" pitchFamily="34" charset="0"/>
                <a:ea typeface="Times New Roman" panose="02020603050405020304" pitchFamily="18" charset="0"/>
              </a:rPr>
              <a:t>Press ENTER to bring up bullet 5.</a:t>
            </a:r>
          </a:p>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TT Aleck Sans" panose="020B0503020203020204" pitchFamily="34" charset="0"/>
                <a:ea typeface="Times New Roman" panose="02020603050405020304" pitchFamily="18" charset="0"/>
              </a:rPr>
              <a:t>Check that the apps and operating system are running the most up-to-date versions available, or set these to automatically update. </a:t>
            </a:r>
            <a:endParaRPr lang="en-US" sz="1800" dirty="0">
              <a:effectLst/>
              <a:latin typeface="Times New Roman" panose="02020603050405020304" pitchFamily="18" charset="0"/>
              <a:ea typeface="Times New Roman" panose="02020603050405020304" pitchFamily="18" charset="0"/>
            </a:endParaRPr>
          </a:p>
          <a:p>
            <a:pPr marL="0" marR="0" lvl="0" indent="0">
              <a:lnSpc>
                <a:spcPct val="115000"/>
              </a:lnSpc>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41</a:t>
            </a:fld>
            <a:endParaRPr lang="en-US" dirty="0"/>
          </a:p>
        </p:txBody>
      </p:sp>
    </p:spTree>
    <p:extLst>
      <p:ext uri="{BB962C8B-B14F-4D97-AF65-F5344CB8AC3E}">
        <p14:creationId xmlns:p14="http://schemas.microsoft.com/office/powerpoint/2010/main" val="29205760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In this activity, we’ll practice what we’ve covered and see what everyone has learned.</a:t>
            </a:r>
          </a:p>
          <a:p>
            <a:endParaRPr lang="en-US" sz="1200" dirty="0">
              <a:solidFill>
                <a:srgbClr val="000000"/>
              </a:solidFill>
              <a:latin typeface="Calibri"/>
              <a:ea typeface="Calibri" panose="020F0502020204030204" pitchFamily="34"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rgbClr val="00B0F0"/>
                </a:solidFill>
                <a:effectLst/>
                <a:latin typeface="ATT Aleck Sans" panose="020B0503020203020204" pitchFamily="34" charset="0"/>
                <a:ea typeface="Times New Roman" panose="02020603050405020304" pitchFamily="18" charset="0"/>
              </a:rPr>
              <a:t>INSTRUCTOR NOTE:</a:t>
            </a:r>
            <a:r>
              <a:rPr lang="en-US" sz="1200" i="1" dirty="0">
                <a:solidFill>
                  <a:srgbClr val="000000"/>
                </a:solidFill>
                <a:latin typeface="Calibri"/>
                <a:ea typeface="Calibri" panose="020F0502020204030204" pitchFamily="34" charset="0"/>
                <a:cs typeface="Calibri"/>
              </a:rPr>
              <a:t> </a:t>
            </a:r>
            <a:r>
              <a:rPr lang="en-US" sz="1200" i="0" dirty="0">
                <a:solidFill>
                  <a:srgbClr val="000000"/>
                </a:solidFill>
                <a:latin typeface="Calibri"/>
                <a:ea typeface="Calibri" panose="020F0502020204030204" pitchFamily="34" charset="0"/>
                <a:cs typeface="Calibri"/>
              </a:rPr>
              <a:t>Lead the group in the following activity and have learners respond as a group. </a:t>
            </a:r>
          </a:p>
        </p:txBody>
      </p:sp>
      <p:sp>
        <p:nvSpPr>
          <p:cNvPr id="4" name="Slide Number Placeholder 3"/>
          <p:cNvSpPr>
            <a:spLocks noGrp="1"/>
          </p:cNvSpPr>
          <p:nvPr>
            <p:ph type="sldNum" sz="quarter" idx="5"/>
          </p:nvPr>
        </p:nvSpPr>
        <p:spPr/>
        <p:txBody>
          <a:bodyPr/>
          <a:lstStyle/>
          <a:p>
            <a:fld id="{0A1A2D79-0A70-4F98-91B6-5265C658D6AD}" type="slidenum">
              <a:rPr lang="en-US" smtClean="0"/>
              <a:t>42</a:t>
            </a:fld>
            <a:endParaRPr lang="en-US" dirty="0"/>
          </a:p>
        </p:txBody>
      </p:sp>
    </p:spTree>
    <p:extLst>
      <p:ext uri="{BB962C8B-B14F-4D97-AF65-F5344CB8AC3E}">
        <p14:creationId xmlns:p14="http://schemas.microsoft.com/office/powerpoint/2010/main" val="8939399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bg1"/>
                </a:solidFill>
                <a:effectLst/>
                <a:latin typeface="ATT Aleck Sans" panose="020B0503020203020204" pitchFamily="34" charset="0"/>
                <a:ea typeface="MS PGothic" panose="020B0600070205080204" pitchFamily="34" charset="-128"/>
              </a:rPr>
              <a:t>If you want to open an app on your phone, what do you need to do?</a:t>
            </a:r>
            <a:endParaRPr lang="en-US" sz="1200" b="0" dirty="0">
              <a:solidFill>
                <a:schemeClr val="bg1"/>
              </a:solidFill>
            </a:endParaRPr>
          </a:p>
          <a:p>
            <a:endParaRPr lang="en-US" dirty="0"/>
          </a:p>
          <a:p>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dirty="0">
                <a:solidFill>
                  <a:srgbClr val="00B0F0"/>
                </a:solidFill>
                <a:effectLst/>
                <a:latin typeface="ATT Aleck Sans" panose="020B0503020203020204" pitchFamily="34" charset="0"/>
                <a:ea typeface="Times New Roman" panose="02020603050405020304" pitchFamily="18" charset="0"/>
              </a:rPr>
              <a:t>Press ENTER to bring up the next screen.</a:t>
            </a:r>
          </a:p>
          <a:p>
            <a:endParaRPr lang="en-US" sz="1800" dirty="0">
              <a:solidFill>
                <a:srgbClr val="00B0F0"/>
              </a:solidFill>
              <a:effectLst/>
              <a:latin typeface="ATT Aleck Sans" panose="020B0503020203020204" pitchFamily="34" charset="0"/>
            </a:endParaRPr>
          </a:p>
          <a:p>
            <a:r>
              <a:rPr lang="en-US" b="1" dirty="0"/>
              <a:t>Answer:</a:t>
            </a:r>
            <a:r>
              <a:rPr lang="en-US" dirty="0"/>
              <a:t> You would tap the app to open it.</a:t>
            </a:r>
          </a:p>
        </p:txBody>
      </p:sp>
      <p:sp>
        <p:nvSpPr>
          <p:cNvPr id="4" name="Slide Number Placeholder 3"/>
          <p:cNvSpPr>
            <a:spLocks noGrp="1"/>
          </p:cNvSpPr>
          <p:nvPr>
            <p:ph type="sldNum" sz="quarter" idx="5"/>
          </p:nvPr>
        </p:nvSpPr>
        <p:spPr/>
        <p:txBody>
          <a:bodyPr/>
          <a:lstStyle/>
          <a:p>
            <a:fld id="{0A1A2D79-0A70-4F98-91B6-5265C658D6AD}" type="slidenum">
              <a:rPr lang="en-US" smtClean="0"/>
              <a:t>43</a:t>
            </a:fld>
            <a:endParaRPr lang="en-US" dirty="0"/>
          </a:p>
        </p:txBody>
      </p:sp>
    </p:spTree>
    <p:extLst>
      <p:ext uri="{BB962C8B-B14F-4D97-AF65-F5344CB8AC3E}">
        <p14:creationId xmlns:p14="http://schemas.microsoft.com/office/powerpoint/2010/main" val="316076216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bg1"/>
                </a:solidFill>
                <a:effectLst/>
                <a:latin typeface="ATT Aleck Sans" panose="020B0503020203020204" pitchFamily="34" charset="0"/>
                <a:ea typeface="MS PGothic" panose="020B0600070205080204" pitchFamily="34" charset="-128"/>
              </a:rPr>
              <a:t>Which Wi-Fi network does not require a password?</a:t>
            </a:r>
          </a:p>
          <a:p>
            <a:endParaRPr lang="en-US" sz="1200" dirty="0">
              <a:solidFill>
                <a:schemeClr val="bg1"/>
              </a:solidFill>
            </a:endParaRPr>
          </a:p>
          <a:p>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dirty="0">
                <a:solidFill>
                  <a:srgbClr val="00B0F0"/>
                </a:solidFill>
                <a:effectLst/>
                <a:latin typeface="ATT Aleck Sans" panose="020B0503020203020204" pitchFamily="34" charset="0"/>
                <a:ea typeface="Times New Roman" panose="02020603050405020304" pitchFamily="18" charset="0"/>
              </a:rPr>
              <a:t>Press ENTER to bring up the next screen.</a:t>
            </a:r>
          </a:p>
          <a:p>
            <a:endParaRPr lang="en-US" sz="1800" dirty="0">
              <a:solidFill>
                <a:srgbClr val="00B0F0"/>
              </a:solidFill>
              <a:effectLst/>
              <a:latin typeface="ATT Aleck Sans" panose="020B0503020203020204" pitchFamily="34" charset="0"/>
            </a:endParaRPr>
          </a:p>
          <a:p>
            <a:r>
              <a:rPr lang="en-US" sz="1800" b="1" dirty="0"/>
              <a:t>Answer:</a:t>
            </a:r>
            <a:r>
              <a:rPr lang="en-US" sz="1800" dirty="0"/>
              <a:t> </a:t>
            </a:r>
            <a:r>
              <a:rPr lang="en-US" dirty="0"/>
              <a:t>The network that doesn’t have a lock icon doesn’t need a password.</a:t>
            </a:r>
          </a:p>
        </p:txBody>
      </p:sp>
      <p:sp>
        <p:nvSpPr>
          <p:cNvPr id="4" name="Slide Number Placeholder 3"/>
          <p:cNvSpPr>
            <a:spLocks noGrp="1"/>
          </p:cNvSpPr>
          <p:nvPr>
            <p:ph type="sldNum" sz="quarter" idx="5"/>
          </p:nvPr>
        </p:nvSpPr>
        <p:spPr/>
        <p:txBody>
          <a:bodyPr/>
          <a:lstStyle/>
          <a:p>
            <a:fld id="{0A1A2D79-0A70-4F98-91B6-5265C658D6AD}" type="slidenum">
              <a:rPr lang="en-US" smtClean="0"/>
              <a:t>44</a:t>
            </a:fld>
            <a:endParaRPr lang="en-US" dirty="0"/>
          </a:p>
        </p:txBody>
      </p:sp>
    </p:spTree>
    <p:extLst>
      <p:ext uri="{BB962C8B-B14F-4D97-AF65-F5344CB8AC3E}">
        <p14:creationId xmlns:p14="http://schemas.microsoft.com/office/powerpoint/2010/main" val="189637663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bg1"/>
                </a:solidFill>
                <a:effectLst/>
                <a:latin typeface="ATT Aleck Sans" panose="020B0503020203020204" pitchFamily="34" charset="0"/>
                <a:ea typeface="MS PGothic" panose="020B0600070205080204" pitchFamily="34" charset="-128"/>
              </a:rPr>
              <a:t>To keep your information safe when connecting to a Wi-Fi network, what should you do?</a:t>
            </a:r>
            <a:r>
              <a:rPr lang="en-US" sz="1200" i="1" dirty="0">
                <a:solidFill>
                  <a:srgbClr val="00B0F0"/>
                </a:solidFill>
                <a:effectLst/>
                <a:latin typeface="ATT Aleck Sans" panose="020B0503020203020204" pitchFamily="34" charset="0"/>
                <a:ea typeface="Times New Roman" panose="02020603050405020304" pitchFamily="18" charset="0"/>
              </a:rPr>
              <a:t> </a:t>
            </a:r>
          </a:p>
          <a:p>
            <a:endParaRPr lang="en-US" sz="1200" dirty="0">
              <a:solidFill>
                <a:srgbClr val="00B0F0"/>
              </a:solidFill>
              <a:effectLst/>
              <a:latin typeface="ATT Aleck Sans" panose="020B0503020203020204" pitchFamily="34" charset="0"/>
            </a:endParaRPr>
          </a:p>
          <a:p>
            <a:r>
              <a:rPr lang="en-US" b="1" dirty="0"/>
              <a:t>Answer:</a:t>
            </a:r>
            <a:r>
              <a:rPr lang="en-US" dirty="0"/>
              <a:t> All of the above</a:t>
            </a:r>
          </a:p>
        </p:txBody>
      </p:sp>
      <p:sp>
        <p:nvSpPr>
          <p:cNvPr id="4" name="Slide Number Placeholder 3"/>
          <p:cNvSpPr>
            <a:spLocks noGrp="1"/>
          </p:cNvSpPr>
          <p:nvPr>
            <p:ph type="sldNum" sz="quarter" idx="5"/>
          </p:nvPr>
        </p:nvSpPr>
        <p:spPr/>
        <p:txBody>
          <a:bodyPr/>
          <a:lstStyle/>
          <a:p>
            <a:fld id="{0A1A2D79-0A70-4F98-91B6-5265C658D6AD}" type="slidenum">
              <a:rPr lang="en-US" smtClean="0"/>
              <a:t>45</a:t>
            </a:fld>
            <a:endParaRPr lang="en-US" dirty="0"/>
          </a:p>
        </p:txBody>
      </p:sp>
    </p:spTree>
    <p:extLst>
      <p:ext uri="{BB962C8B-B14F-4D97-AF65-F5344CB8AC3E}">
        <p14:creationId xmlns:p14="http://schemas.microsoft.com/office/powerpoint/2010/main" val="417234690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bg1"/>
                </a:solidFill>
                <a:effectLst/>
                <a:latin typeface="ATT Aleck Sans" panose="020B0503020203020204" pitchFamily="34" charset="0"/>
                <a:ea typeface="MS PGothic" panose="020B0600070205080204" pitchFamily="34" charset="-128"/>
              </a:rPr>
              <a:t>What icon would you click to start a new text message?</a:t>
            </a:r>
          </a:p>
          <a:p>
            <a:endParaRPr lang="en-US" sz="1200" dirty="0">
              <a:solidFill>
                <a:schemeClr val="bg1"/>
              </a:solidFill>
            </a:endParaRPr>
          </a:p>
          <a:p>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dirty="0">
                <a:solidFill>
                  <a:srgbClr val="00B0F0"/>
                </a:solidFill>
                <a:effectLst/>
                <a:latin typeface="ATT Aleck Sans" panose="020B0503020203020204" pitchFamily="34" charset="0"/>
                <a:ea typeface="Times New Roman" panose="02020603050405020304" pitchFamily="18" charset="0"/>
              </a:rPr>
              <a:t>Press ENTER to bring up the next screen.</a:t>
            </a:r>
          </a:p>
          <a:p>
            <a:endParaRPr lang="en-US" sz="1800" dirty="0">
              <a:solidFill>
                <a:srgbClr val="00B0F0"/>
              </a:solidFill>
              <a:effectLst/>
              <a:latin typeface="ATT Aleck Sans" panose="020B0503020203020204" pitchFamily="34" charset="0"/>
            </a:endParaRPr>
          </a:p>
          <a:p>
            <a:r>
              <a:rPr lang="en-US" sz="1800" b="1" dirty="0"/>
              <a:t>Answer:</a:t>
            </a:r>
            <a:r>
              <a:rPr lang="en-US" sz="1800" dirty="0"/>
              <a:t> </a:t>
            </a:r>
            <a:r>
              <a:rPr lang="en-US" dirty="0"/>
              <a:t>You would tap the Compose icon.</a:t>
            </a:r>
          </a:p>
        </p:txBody>
      </p:sp>
      <p:sp>
        <p:nvSpPr>
          <p:cNvPr id="4" name="Slide Number Placeholder 3"/>
          <p:cNvSpPr>
            <a:spLocks noGrp="1"/>
          </p:cNvSpPr>
          <p:nvPr>
            <p:ph type="sldNum" sz="quarter" idx="5"/>
          </p:nvPr>
        </p:nvSpPr>
        <p:spPr/>
        <p:txBody>
          <a:bodyPr/>
          <a:lstStyle/>
          <a:p>
            <a:fld id="{0A1A2D79-0A70-4F98-91B6-5265C658D6AD}" type="slidenum">
              <a:rPr lang="en-US" smtClean="0"/>
              <a:t>46</a:t>
            </a:fld>
            <a:endParaRPr lang="en-US" dirty="0"/>
          </a:p>
        </p:txBody>
      </p:sp>
    </p:spTree>
    <p:extLst>
      <p:ext uri="{BB962C8B-B14F-4D97-AF65-F5344CB8AC3E}">
        <p14:creationId xmlns:p14="http://schemas.microsoft.com/office/powerpoint/2010/main" val="306162589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bg1"/>
                </a:solidFill>
                <a:effectLst/>
                <a:latin typeface="ATT Aleck Sans" panose="020B0503020203020204" pitchFamily="34" charset="0"/>
                <a:ea typeface="MS PGothic" panose="020B0600070205080204" pitchFamily="34" charset="-128"/>
              </a:rPr>
              <a:t>If you want to search the web, what app would you use?</a:t>
            </a:r>
          </a:p>
          <a:p>
            <a:endParaRPr lang="en-US" sz="1200" dirty="0">
              <a:solidFill>
                <a:schemeClr val="bg1"/>
              </a:solidFill>
            </a:endParaRPr>
          </a:p>
          <a:p>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dirty="0">
                <a:solidFill>
                  <a:srgbClr val="00B0F0"/>
                </a:solidFill>
                <a:effectLst/>
                <a:latin typeface="ATT Aleck Sans" panose="020B0503020203020204" pitchFamily="34" charset="0"/>
                <a:ea typeface="Times New Roman" panose="02020603050405020304" pitchFamily="18" charset="0"/>
              </a:rPr>
              <a:t>Press ENTER to bring up the next screen.</a:t>
            </a:r>
          </a:p>
          <a:p>
            <a:endParaRPr lang="en-US" sz="1800" dirty="0">
              <a:solidFill>
                <a:srgbClr val="00B0F0"/>
              </a:solidFill>
              <a:effectLst/>
              <a:latin typeface="ATT Aleck Sans" panose="020B0503020203020204" pitchFamily="34" charset="0"/>
            </a:endParaRPr>
          </a:p>
          <a:p>
            <a:r>
              <a:rPr lang="en-US" sz="1800" b="1" dirty="0"/>
              <a:t>Answer:</a:t>
            </a:r>
            <a:r>
              <a:rPr lang="en-US" sz="1800" dirty="0"/>
              <a:t> </a:t>
            </a:r>
            <a:r>
              <a:rPr lang="en-US" dirty="0"/>
              <a:t>You would use the Safari icon, which is the web browser that comes with the iPhone and iPad.</a:t>
            </a:r>
          </a:p>
        </p:txBody>
      </p:sp>
      <p:sp>
        <p:nvSpPr>
          <p:cNvPr id="4" name="Slide Number Placeholder 3"/>
          <p:cNvSpPr>
            <a:spLocks noGrp="1"/>
          </p:cNvSpPr>
          <p:nvPr>
            <p:ph type="sldNum" sz="quarter" idx="5"/>
          </p:nvPr>
        </p:nvSpPr>
        <p:spPr/>
        <p:txBody>
          <a:bodyPr/>
          <a:lstStyle/>
          <a:p>
            <a:fld id="{0A1A2D79-0A70-4F98-91B6-5265C658D6AD}" type="slidenum">
              <a:rPr lang="en-US" smtClean="0"/>
              <a:t>47</a:t>
            </a:fld>
            <a:endParaRPr lang="en-US" dirty="0"/>
          </a:p>
        </p:txBody>
      </p:sp>
    </p:spTree>
    <p:extLst>
      <p:ext uri="{BB962C8B-B14F-4D97-AF65-F5344CB8AC3E}">
        <p14:creationId xmlns:p14="http://schemas.microsoft.com/office/powerpoint/2010/main" val="6891019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bg1"/>
                </a:solidFill>
                <a:effectLst/>
                <a:latin typeface="ATT Aleck Sans" panose="020B0503020203020204" pitchFamily="34" charset="0"/>
                <a:ea typeface="MS PGothic" panose="020B0600070205080204" pitchFamily="34" charset="-128"/>
              </a:rPr>
              <a:t>If you want to download an app on your phone, what do you need to do?</a:t>
            </a:r>
            <a:endParaRPr lang="en-US" sz="1200" b="0" dirty="0">
              <a:solidFill>
                <a:schemeClr val="bg1"/>
              </a:solidFill>
            </a:endParaRPr>
          </a:p>
          <a:p>
            <a:endParaRPr lang="en-US" dirty="0"/>
          </a:p>
          <a:p>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dirty="0">
                <a:solidFill>
                  <a:srgbClr val="00B0F0"/>
                </a:solidFill>
                <a:effectLst/>
                <a:latin typeface="ATT Aleck Sans" panose="020B0503020203020204" pitchFamily="34" charset="0"/>
                <a:ea typeface="Times New Roman" panose="02020603050405020304" pitchFamily="18" charset="0"/>
              </a:rPr>
              <a:t>Press ENTER to bring up the next screen.</a:t>
            </a:r>
          </a:p>
          <a:p>
            <a:endParaRPr lang="en-US" sz="1800" dirty="0">
              <a:solidFill>
                <a:srgbClr val="00B0F0"/>
              </a:solidFill>
              <a:effectLst/>
              <a:latin typeface="ATT Aleck Sans" panose="020B0503020203020204" pitchFamily="34" charset="0"/>
            </a:endParaRPr>
          </a:p>
          <a:p>
            <a:r>
              <a:rPr lang="en-US" sz="1800" b="1" dirty="0"/>
              <a:t>Answer:</a:t>
            </a:r>
            <a:r>
              <a:rPr lang="en-US" sz="1800" dirty="0"/>
              <a:t> </a:t>
            </a:r>
            <a:r>
              <a:rPr lang="en-US" dirty="0"/>
              <a:t>You would tap on the App Store icon to find the app and download it.</a:t>
            </a:r>
          </a:p>
        </p:txBody>
      </p:sp>
      <p:sp>
        <p:nvSpPr>
          <p:cNvPr id="4" name="Slide Number Placeholder 3"/>
          <p:cNvSpPr>
            <a:spLocks noGrp="1"/>
          </p:cNvSpPr>
          <p:nvPr>
            <p:ph type="sldNum" sz="quarter" idx="5"/>
          </p:nvPr>
        </p:nvSpPr>
        <p:spPr/>
        <p:txBody>
          <a:bodyPr/>
          <a:lstStyle/>
          <a:p>
            <a:fld id="{0A1A2D79-0A70-4F98-91B6-5265C658D6AD}" type="slidenum">
              <a:rPr lang="en-US" smtClean="0"/>
              <a:t>48</a:t>
            </a:fld>
            <a:endParaRPr lang="en-US" dirty="0"/>
          </a:p>
        </p:txBody>
      </p:sp>
    </p:spTree>
    <p:extLst>
      <p:ext uri="{BB962C8B-B14F-4D97-AF65-F5344CB8AC3E}">
        <p14:creationId xmlns:p14="http://schemas.microsoft.com/office/powerpoint/2010/main" val="67983566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bg1"/>
                </a:solidFill>
                <a:effectLst/>
                <a:latin typeface="ATT Aleck Sans" panose="020B0503020203020204" pitchFamily="34" charset="0"/>
                <a:ea typeface="MS PGothic" panose="020B0600070205080204" pitchFamily="34" charset="-128"/>
                <a:cs typeface="ATT Aleck Sans" panose="020B0503020203020204" pitchFamily="34" charset="0"/>
              </a:rPr>
              <a:t>If you want to </a:t>
            </a:r>
            <a:r>
              <a:rPr lang="en-US" sz="1200" b="0" dirty="0">
                <a:solidFill>
                  <a:schemeClr val="bg1"/>
                </a:solidFill>
                <a:latin typeface="ATT Aleck Sans" panose="020B0503020203020204" pitchFamily="34" charset="0"/>
                <a:cs typeface="ATT Aleck Sans" panose="020B0503020203020204" pitchFamily="34" charset="0"/>
              </a:rPr>
              <a:t>set a passcode to protect your device and information, what would you do? </a:t>
            </a:r>
          </a:p>
          <a:p>
            <a:endParaRPr lang="en-US" sz="1200" b="0" dirty="0">
              <a:solidFill>
                <a:schemeClr val="bg1"/>
              </a:solidFill>
              <a:latin typeface="ATT Aleck Sans" panose="020B0503020203020204" pitchFamily="34" charset="0"/>
              <a:cs typeface="ATT Aleck Sans" panose="020B0503020203020204" pitchFamily="34" charset="0"/>
            </a:endParaRPr>
          </a:p>
          <a:p>
            <a:r>
              <a:rPr lang="en-US" sz="1200" i="1" dirty="0">
                <a:solidFill>
                  <a:srgbClr val="00B0F0"/>
                </a:solidFill>
                <a:effectLst/>
                <a:latin typeface="ATT Aleck Sans" panose="020B0503020203020204" pitchFamily="34" charset="0"/>
                <a:ea typeface="Times New Roman" panose="02020603050405020304" pitchFamily="18" charset="0"/>
              </a:rPr>
              <a:t>INSTRUCTOR NOTE: </a:t>
            </a:r>
            <a:r>
              <a:rPr lang="en-US" sz="1200" dirty="0">
                <a:solidFill>
                  <a:srgbClr val="00B0F0"/>
                </a:solidFill>
                <a:effectLst/>
                <a:latin typeface="ATT Aleck Sans" panose="020B0503020203020204" pitchFamily="34" charset="0"/>
                <a:ea typeface="Times New Roman" panose="02020603050405020304" pitchFamily="18" charset="0"/>
              </a:rPr>
              <a:t>Press ENTER to bring up the next screen.</a:t>
            </a:r>
          </a:p>
          <a:p>
            <a:endParaRPr lang="en-US" sz="1200" dirty="0">
              <a:solidFill>
                <a:srgbClr val="00B0F0"/>
              </a:solidFill>
              <a:effectLst/>
              <a:latin typeface="ATT Aleck Sans" panose="020B0503020203020204" pitchFamily="34" charset="0"/>
            </a:endParaRPr>
          </a:p>
          <a:p>
            <a:r>
              <a:rPr lang="en-US" b="1" dirty="0"/>
              <a:t>Answer:</a:t>
            </a:r>
            <a:r>
              <a:rPr lang="en-US" dirty="0"/>
              <a:t> You would go to Settings and click on Face ID and Passcode.</a:t>
            </a:r>
          </a:p>
        </p:txBody>
      </p:sp>
      <p:sp>
        <p:nvSpPr>
          <p:cNvPr id="4" name="Slide Number Placeholder 3"/>
          <p:cNvSpPr>
            <a:spLocks noGrp="1"/>
          </p:cNvSpPr>
          <p:nvPr>
            <p:ph type="sldNum" sz="quarter" idx="5"/>
          </p:nvPr>
        </p:nvSpPr>
        <p:spPr/>
        <p:txBody>
          <a:bodyPr/>
          <a:lstStyle/>
          <a:p>
            <a:fld id="{0A1A2D79-0A70-4F98-91B6-5265C658D6AD}" type="slidenum">
              <a:rPr lang="en-US" smtClean="0"/>
              <a:t>49</a:t>
            </a:fld>
            <a:endParaRPr lang="en-US" dirty="0"/>
          </a:p>
        </p:txBody>
      </p:sp>
    </p:spTree>
    <p:extLst>
      <p:ext uri="{BB962C8B-B14F-4D97-AF65-F5344CB8AC3E}">
        <p14:creationId xmlns:p14="http://schemas.microsoft.com/office/powerpoint/2010/main" val="37791537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On the left, we see an iPhone, which is a kind of smartphone. A smartphone is a mobile telephone that has both cellular and internet access. Smartphones allow you to make and receive phone calls and text messages. Because they’re connected to the internet, they also have the capability to share photos, play videos or games, check and send email, and browse the web.</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kern="1200" dirty="0">
                <a:effectLst/>
                <a:latin typeface="Calibri" panose="020F0502020204030204" pitchFamily="34" charset="0"/>
                <a:ea typeface="MS PGothic" panose="020B0600070205080204" pitchFamily="34" charset="-128"/>
                <a:cs typeface="Calibri" panose="020F0502020204030204" pitchFamily="34" charset="0"/>
              </a:rPr>
              <a:t>On the right, we see an iPad, which is a kind of tablet device. A tablet is a portable computer that uses a touchscreen. Most tablets are smaller and weigh less than a laptop computer but are usually bigger and weigh slightly more than a smartphone. Tablets connect to the internet through a Wi-Fi or cellular connection.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a:t>
            </a:fld>
            <a:endParaRPr lang="en-US" dirty="0"/>
          </a:p>
        </p:txBody>
      </p:sp>
    </p:spTree>
    <p:extLst>
      <p:ext uri="{BB962C8B-B14F-4D97-AF65-F5344CB8AC3E}">
        <p14:creationId xmlns:p14="http://schemas.microsoft.com/office/powerpoint/2010/main" val="339969393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bg1"/>
                </a:solidFill>
                <a:effectLst/>
                <a:latin typeface="ATT Aleck Sans" panose="020B0503020203020204" pitchFamily="34" charset="0"/>
                <a:ea typeface="MS PGothic" panose="020B0600070205080204" pitchFamily="34" charset="-128"/>
              </a:rPr>
              <a:t>If you no longer want the dictionary app on your phone, what do you do?</a:t>
            </a:r>
          </a:p>
          <a:p>
            <a:endParaRPr lang="en-US" sz="1200" dirty="0">
              <a:solidFill>
                <a:schemeClr val="bg1"/>
              </a:solidFill>
            </a:endParaRPr>
          </a:p>
          <a:p>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dirty="0">
                <a:solidFill>
                  <a:srgbClr val="00B0F0"/>
                </a:solidFill>
                <a:effectLst/>
                <a:latin typeface="ATT Aleck Sans" panose="020B0503020203020204" pitchFamily="34" charset="0"/>
                <a:ea typeface="Times New Roman" panose="02020603050405020304" pitchFamily="18" charset="0"/>
              </a:rPr>
              <a:t>Press ENTER to bring up the next screen.</a:t>
            </a:r>
          </a:p>
          <a:p>
            <a:endParaRPr lang="en-US" sz="1800" dirty="0">
              <a:solidFill>
                <a:srgbClr val="00B0F0"/>
              </a:solidFill>
              <a:effectLst/>
              <a:latin typeface="ATT Aleck Sans" panose="020B0503020203020204" pitchFamily="34" charset="0"/>
            </a:endParaRPr>
          </a:p>
          <a:p>
            <a:r>
              <a:rPr lang="en-US" sz="1800" b="1" dirty="0"/>
              <a:t>Answer:</a:t>
            </a:r>
            <a:r>
              <a:rPr lang="en-US" sz="1800" dirty="0"/>
              <a:t> </a:t>
            </a:r>
            <a:r>
              <a:rPr lang="en-US" dirty="0"/>
              <a:t>You would tap and hold on the app to open the menu.</a:t>
            </a:r>
          </a:p>
        </p:txBody>
      </p:sp>
      <p:sp>
        <p:nvSpPr>
          <p:cNvPr id="4" name="Slide Number Placeholder 3"/>
          <p:cNvSpPr>
            <a:spLocks noGrp="1"/>
          </p:cNvSpPr>
          <p:nvPr>
            <p:ph type="sldNum" sz="quarter" idx="5"/>
          </p:nvPr>
        </p:nvSpPr>
        <p:spPr/>
        <p:txBody>
          <a:bodyPr/>
          <a:lstStyle/>
          <a:p>
            <a:fld id="{0A1A2D79-0A70-4F98-91B6-5265C658D6AD}" type="slidenum">
              <a:rPr lang="en-US" smtClean="0"/>
              <a:t>50</a:t>
            </a:fld>
            <a:endParaRPr lang="en-US" dirty="0"/>
          </a:p>
        </p:txBody>
      </p:sp>
    </p:spTree>
    <p:extLst>
      <p:ext uri="{BB962C8B-B14F-4D97-AF65-F5344CB8AC3E}">
        <p14:creationId xmlns:p14="http://schemas.microsoft.com/office/powerpoint/2010/main" val="397658720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INSTRUCTOR NOTE: </a:t>
            </a:r>
            <a:r>
              <a:rPr lang="en-US" sz="1800" i="0" kern="1200" dirty="0">
                <a:solidFill>
                  <a:schemeClr val="tx1"/>
                </a:solidFill>
                <a:effectLst/>
                <a:latin typeface="+mn-lt"/>
                <a:ea typeface="+mn-ea"/>
                <a:cs typeface="+mn-cs"/>
              </a:rPr>
              <a:t>Ask if there are any other final questions and answer any outstanding ones that may have been missed in the parking lot sections.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i="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51</a:t>
            </a:fld>
            <a:endParaRPr lang="en-US" dirty="0"/>
          </a:p>
        </p:txBody>
      </p:sp>
    </p:spTree>
    <p:extLst>
      <p:ext uri="{BB962C8B-B14F-4D97-AF65-F5344CB8AC3E}">
        <p14:creationId xmlns:p14="http://schemas.microsoft.com/office/powerpoint/2010/main" val="45541825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Congratulations! Today you have </a:t>
            </a:r>
            <a:endParaRPr lang="en-US" dirty="0"/>
          </a:p>
          <a:p>
            <a:endParaRPr lang="en-US" dirty="0"/>
          </a:p>
          <a:p>
            <a:pPr marL="480060" marR="0" lvl="1"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dirty="0">
                <a:solidFill>
                  <a:srgbClr val="00B0F0"/>
                </a:solidFill>
                <a:latin typeface="ATT Aleck Sans"/>
                <a:cs typeface="ATT Aleck Sans"/>
              </a:rPr>
              <a:t>Learned about iPhone and iPad mobile devices</a:t>
            </a:r>
            <a:endParaRPr lang="en-US" dirty="0">
              <a:latin typeface="ATT Aleck Sans"/>
              <a:cs typeface="ATT Aleck Sans"/>
            </a:endParaRPr>
          </a:p>
          <a:p>
            <a:pPr marL="480060" lvl="1" indent="-171450">
              <a:lnSpc>
                <a:spcPct val="150000"/>
              </a:lnSpc>
              <a:buFont typeface="Arial" panose="020B0604020202020204" pitchFamily="34" charset="0"/>
              <a:buChar char="•"/>
            </a:pPr>
            <a:r>
              <a:rPr lang="en-US" dirty="0">
                <a:latin typeface="ATT Aleck Sans"/>
                <a:cs typeface="ATT Aleck Sans"/>
              </a:rPr>
              <a:t>Built skills to:</a:t>
            </a:r>
            <a:r>
              <a:rPr lang="en-US" strike="sngStrike" dirty="0">
                <a:latin typeface="ATT Aleck Sans"/>
                <a:cs typeface="ATT Aleck Sans"/>
              </a:rPr>
              <a:t> </a:t>
            </a:r>
          </a:p>
          <a:p>
            <a:pPr marL="1085850" lvl="2" indent="-171450">
              <a:buFont typeface="Arial" panose="020B0604020202020204" pitchFamily="34" charset="0"/>
              <a:buChar char="•"/>
            </a:pPr>
            <a:r>
              <a:rPr lang="en-US" dirty="0"/>
              <a:t>Navigate your device</a:t>
            </a:r>
          </a:p>
          <a:p>
            <a:pPr marL="1085850" lvl="2" indent="-171450">
              <a:buFont typeface="Arial" panose="020B0604020202020204" pitchFamily="34" charset="0"/>
              <a:buChar char="•"/>
            </a:pPr>
            <a:r>
              <a:rPr lang="en-US" dirty="0"/>
              <a:t>Get connected to Wi-Fi</a:t>
            </a:r>
          </a:p>
          <a:p>
            <a:pPr marL="1085850" lvl="2" indent="-171450">
              <a:buFont typeface="Arial" panose="020B0604020202020204" pitchFamily="34" charset="0"/>
              <a:buChar char="•"/>
            </a:pPr>
            <a:r>
              <a:rPr lang="en-US" dirty="0"/>
              <a:t>Identify common apps</a:t>
            </a:r>
          </a:p>
          <a:p>
            <a:pPr marL="1085850" lvl="2" indent="-171450">
              <a:buFont typeface="Arial" panose="020B0604020202020204" pitchFamily="34" charset="0"/>
              <a:buChar char="•"/>
            </a:pPr>
            <a:r>
              <a:rPr lang="en-US" dirty="0"/>
              <a:t>Identify helpful settings</a:t>
            </a:r>
          </a:p>
          <a:p>
            <a:pPr marL="500253" lvl="1" indent="-171450">
              <a:lnSpc>
                <a:spcPct val="150000"/>
              </a:lnSpc>
              <a:buFont typeface="Arial" panose="020B0604020202020204" pitchFamily="34" charset="0"/>
              <a:buChar char="•"/>
            </a:pPr>
            <a:r>
              <a:rPr lang="en-US" dirty="0">
                <a:solidFill>
                  <a:srgbClr val="00B0F0"/>
                </a:solidFill>
                <a:latin typeface="ATT Aleck Sans"/>
                <a:cs typeface="ATT Aleck Sans"/>
              </a:rPr>
              <a:t>Learned useful tips to connect to Wi-Fi and use your device safely</a:t>
            </a:r>
            <a:br>
              <a:rPr lang="en-US" dirty="0"/>
            </a:br>
            <a:endParaRPr lang="en-US"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b="0" i="0" dirty="0"/>
              <a:t>Provide each learner with a Certificate of Completion. </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52</a:t>
            </a:fld>
            <a:endParaRPr lang="en-US" dirty="0"/>
          </a:p>
        </p:txBody>
      </p:sp>
    </p:spTree>
    <p:extLst>
      <p:ext uri="{BB962C8B-B14F-4D97-AF65-F5344CB8AC3E}">
        <p14:creationId xmlns:p14="http://schemas.microsoft.com/office/powerpoint/2010/main" val="233050330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Point the learners to additional courses that are available. </a:t>
            </a:r>
            <a:r>
              <a:rPr lang="en-US" sz="1200" i="0" kern="1200">
                <a:solidFill>
                  <a:schemeClr val="tx1"/>
                </a:solidFill>
                <a:effectLst/>
                <a:latin typeface="+mn-lt"/>
                <a:ea typeface="+mn-ea"/>
                <a:cs typeface="+mn-cs"/>
              </a:rPr>
              <a:t>Draw learners’ attention to the website address in the slide.</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53</a:t>
            </a:fld>
            <a:endParaRPr lang="en-US" dirty="0"/>
          </a:p>
        </p:txBody>
      </p:sp>
    </p:spTree>
    <p:extLst>
      <p:ext uri="{BB962C8B-B14F-4D97-AF65-F5344CB8AC3E}">
        <p14:creationId xmlns:p14="http://schemas.microsoft.com/office/powerpoint/2010/main" val="321876504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a:extLst>
              <a:ext uri="{FF2B5EF4-FFF2-40B4-BE49-F238E27FC236}">
                <a16:creationId xmlns:a16="http://schemas.microsoft.com/office/drawing/2014/main" id="{DC605C7C-63EA-73B7-7F79-900C406675A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8" name="Notes Placeholder 2">
            <a:extLst>
              <a:ext uri="{FF2B5EF4-FFF2-40B4-BE49-F238E27FC236}">
                <a16:creationId xmlns:a16="http://schemas.microsoft.com/office/drawing/2014/main" id="{8836DA37-2DDA-3C56-8C9A-44F4EA2DD04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a:t>Thanks again to AT&amp;T and PLA for this workshop. We appreciate all our participants for coming and we encourage you to keep learning! </a:t>
            </a:r>
          </a:p>
          <a:p>
            <a:pPr>
              <a:spcBef>
                <a:spcPct val="0"/>
              </a:spcBef>
            </a:pPr>
            <a:endParaRPr lang="en-US" altLang="en-US" dirty="0"/>
          </a:p>
        </p:txBody>
      </p:sp>
      <p:sp>
        <p:nvSpPr>
          <p:cNvPr id="14339" name="Slide Number Placeholder 3">
            <a:extLst>
              <a:ext uri="{FF2B5EF4-FFF2-40B4-BE49-F238E27FC236}">
                <a16:creationId xmlns:a16="http://schemas.microsoft.com/office/drawing/2014/main" id="{BC4D6636-5457-D10D-8849-5EB77053A32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defRPr>
            </a:lvl1pPr>
            <a:lvl2pPr marL="742950" indent="-285750">
              <a:defRPr>
                <a:solidFill>
                  <a:schemeClr val="tx1"/>
                </a:solidFill>
                <a:latin typeface="Segoe UI" panose="020B0502040204020203" pitchFamily="34" charset="0"/>
              </a:defRPr>
            </a:lvl2pPr>
            <a:lvl3pPr marL="1143000" indent="-228600">
              <a:defRPr>
                <a:solidFill>
                  <a:schemeClr val="tx1"/>
                </a:solidFill>
                <a:latin typeface="Segoe UI" panose="020B0502040204020203" pitchFamily="34" charset="0"/>
              </a:defRPr>
            </a:lvl3pPr>
            <a:lvl4pPr marL="1600200" indent="-228600">
              <a:defRPr>
                <a:solidFill>
                  <a:schemeClr val="tx1"/>
                </a:solidFill>
                <a:latin typeface="Segoe UI" panose="020B0502040204020203" pitchFamily="34" charset="0"/>
              </a:defRPr>
            </a:lvl4pPr>
            <a:lvl5pPr marL="2057400" indent="-228600">
              <a:defRPr>
                <a:solidFill>
                  <a:schemeClr val="tx1"/>
                </a:solidFill>
                <a:latin typeface="Segoe UI" panose="020B0502040204020203" pitchFamily="34" charset="0"/>
              </a:defRPr>
            </a:lvl5pPr>
            <a:lvl6pPr marL="2514600" indent="-228600" fontAlgn="base">
              <a:spcBef>
                <a:spcPct val="0"/>
              </a:spcBef>
              <a:spcAft>
                <a:spcPct val="0"/>
              </a:spcAft>
              <a:defRPr>
                <a:solidFill>
                  <a:schemeClr val="tx1"/>
                </a:solidFill>
                <a:latin typeface="Segoe UI" panose="020B0502040204020203" pitchFamily="34" charset="0"/>
              </a:defRPr>
            </a:lvl6pPr>
            <a:lvl7pPr marL="2971800" indent="-228600" fontAlgn="base">
              <a:spcBef>
                <a:spcPct val="0"/>
              </a:spcBef>
              <a:spcAft>
                <a:spcPct val="0"/>
              </a:spcAft>
              <a:defRPr>
                <a:solidFill>
                  <a:schemeClr val="tx1"/>
                </a:solidFill>
                <a:latin typeface="Segoe UI" panose="020B0502040204020203" pitchFamily="34" charset="0"/>
              </a:defRPr>
            </a:lvl7pPr>
            <a:lvl8pPr marL="3429000" indent="-228600" fontAlgn="base">
              <a:spcBef>
                <a:spcPct val="0"/>
              </a:spcBef>
              <a:spcAft>
                <a:spcPct val="0"/>
              </a:spcAft>
              <a:defRPr>
                <a:solidFill>
                  <a:schemeClr val="tx1"/>
                </a:solidFill>
                <a:latin typeface="Segoe UI" panose="020B0502040204020203" pitchFamily="34" charset="0"/>
              </a:defRPr>
            </a:lvl8pPr>
            <a:lvl9pPr marL="3886200" indent="-228600" fontAlgn="base">
              <a:spcBef>
                <a:spcPct val="0"/>
              </a:spcBef>
              <a:spcAft>
                <a:spcPct val="0"/>
              </a:spcAft>
              <a:defRPr>
                <a:solidFill>
                  <a:schemeClr val="tx1"/>
                </a:solidFill>
                <a:latin typeface="Segoe UI" panose="020B0502040204020203" pitchFamily="34" charset="0"/>
              </a:defRPr>
            </a:lvl9pPr>
          </a:lstStyle>
          <a:p>
            <a:pPr fontAlgn="base">
              <a:spcBef>
                <a:spcPct val="0"/>
              </a:spcBef>
              <a:spcAft>
                <a:spcPct val="0"/>
              </a:spcAft>
            </a:pPr>
            <a:fld id="{DFDCB5FE-826F-164F-ABED-168B288C0461}" type="slidenum">
              <a:rPr lang="en-US" altLang="en-US">
                <a:latin typeface="Calibri" panose="020F0502020204030204" pitchFamily="34" charset="0"/>
              </a:rPr>
              <a:pPr fontAlgn="base">
                <a:spcBef>
                  <a:spcPct val="0"/>
                </a:spcBef>
                <a:spcAft>
                  <a:spcPct val="0"/>
                </a:spcAft>
              </a:pPr>
              <a:t>54</a:t>
            </a:fld>
            <a:endParaRPr lang="en-US" altLang="en-US">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 primary difference between a mobile device and a computer is the way you get around. Rather than using a mouse or keyboard, you use your fingers to tap, type, scroll, and more. You can also use your voice to help navigate your device.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p>
          <a:p>
            <a:pPr marL="0" marR="0">
              <a:lnSpc>
                <a:spcPct val="107000"/>
              </a:lnSpc>
              <a:spcBef>
                <a:spcPts val="0"/>
              </a:spcBef>
              <a:spcAft>
                <a:spcPts val="800"/>
              </a:spcAft>
            </a:pPr>
            <a:r>
              <a:rPr lang="en-US" sz="1800"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INSTRUCTOR NOTE: </a:t>
            </a:r>
            <a:r>
              <a:rPr lang="en-US" sz="180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If you have a mobile device, demonstrate these gestures on your phone.</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i="0" dirty="0">
                <a:effectLst/>
                <a:latin typeface="Calibri" panose="020F0502020204030204" pitchFamily="34" charset="0"/>
                <a:ea typeface="Calibri" panose="020F0502020204030204" pitchFamily="34" charset="0"/>
                <a:cs typeface="Calibri" panose="020F0502020204030204" pitchFamily="34" charset="0"/>
              </a:rPr>
              <a:t>Instead of clicking, you tap.</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i="0" dirty="0">
                <a:effectLst/>
                <a:latin typeface="Calibri" panose="020F0502020204030204" pitchFamily="34" charset="0"/>
                <a:ea typeface="Calibri" panose="020F0502020204030204" pitchFamily="34" charset="0"/>
                <a:cs typeface="Calibri" panose="020F0502020204030204" pitchFamily="34" charset="0"/>
              </a:rPr>
              <a:t>The keyboard is onscreen, and you type using that.</a:t>
            </a:r>
            <a:endParaRPr lang="en-US" sz="1800" i="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en-US" sz="1800" i="0" dirty="0">
                <a:effectLst/>
                <a:latin typeface="Calibri" panose="020F0502020204030204" pitchFamily="34" charset="0"/>
                <a:ea typeface="Calibri" panose="020F0502020204030204" pitchFamily="34" charset="0"/>
              </a:rPr>
              <a:t>You scroll with your finger instead of using your mouse or pointer.</a:t>
            </a:r>
            <a:endParaRPr lang="en-US" i="0" dirty="0"/>
          </a:p>
        </p:txBody>
      </p:sp>
      <p:sp>
        <p:nvSpPr>
          <p:cNvPr id="4" name="Slide Number Placeholder 3"/>
          <p:cNvSpPr>
            <a:spLocks noGrp="1"/>
          </p:cNvSpPr>
          <p:nvPr>
            <p:ph type="sldNum" sz="quarter" idx="5"/>
          </p:nvPr>
        </p:nvSpPr>
        <p:spPr/>
        <p:txBody>
          <a:bodyPr/>
          <a:lstStyle/>
          <a:p>
            <a:fld id="{0A1A2D79-0A70-4F98-91B6-5265C658D6AD}" type="slidenum">
              <a:rPr lang="en-US" smtClean="0"/>
              <a:t>6</a:t>
            </a:fld>
            <a:endParaRPr lang="en-US" dirty="0"/>
          </a:p>
        </p:txBody>
      </p:sp>
    </p:spTree>
    <p:extLst>
      <p:ext uri="{BB962C8B-B14F-4D97-AF65-F5344CB8AC3E}">
        <p14:creationId xmlns:p14="http://schemas.microsoft.com/office/powerpoint/2010/main" val="9796001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i="0" dirty="0">
                <a:solidFill>
                  <a:srgbClr val="00B0F0"/>
                </a:solidFill>
                <a:effectLst/>
                <a:latin typeface="ATT Aleck Sans" panose="020B0503020203020204" pitchFamily="34" charset="0"/>
                <a:ea typeface="Times New Roman" panose="02020603050405020304" pitchFamily="18" charset="0"/>
              </a:rPr>
              <a:t>If you have a mobile device, demonstrate these features on your phone, and encourage learners to find them on their own phones.</a:t>
            </a:r>
            <a:endParaRPr lang="en-US" sz="1800" i="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800"/>
              </a:spcAft>
            </a:pPr>
            <a:r>
              <a:rPr lang="en-US"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The ports and buttons on your smartphone or tablet will vary depending on the specific model you’re using. In general, phones and tablets have a power button and volume control. Smartphones typically have a ring/silent switch. </a:t>
            </a:r>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7</a:t>
            </a:fld>
            <a:endParaRPr lang="en-US" dirty="0"/>
          </a:p>
        </p:txBody>
      </p:sp>
    </p:spTree>
    <p:extLst>
      <p:ext uri="{BB962C8B-B14F-4D97-AF65-F5344CB8AC3E}">
        <p14:creationId xmlns:p14="http://schemas.microsoft.com/office/powerpoint/2010/main" val="25936066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i="1" dirty="0">
                <a:solidFill>
                  <a:srgbClr val="00B0F0"/>
                </a:solidFill>
                <a:effectLst/>
                <a:latin typeface="ATT Aleck Sans" panose="020B0503020203020204" pitchFamily="34" charset="0"/>
                <a:ea typeface="Times New Roman" panose="02020603050405020304" pitchFamily="18" charset="0"/>
              </a:rPr>
              <a:t>INSTRUCTOR NOTE: </a:t>
            </a:r>
            <a:r>
              <a:rPr lang="en-US" sz="1800" i="0" dirty="0">
                <a:solidFill>
                  <a:srgbClr val="00B0F0"/>
                </a:solidFill>
                <a:effectLst/>
                <a:latin typeface="ATT Aleck Sans" panose="020B0503020203020204" pitchFamily="34" charset="0"/>
                <a:ea typeface="Times New Roman" panose="02020603050405020304" pitchFamily="18" charset="0"/>
              </a:rPr>
              <a:t>If you have a mobile device, demonstrate the charging port on your phone, and encourage learners to find it on their own devices.</a:t>
            </a:r>
            <a:endParaRPr lang="en-US" sz="1800" i="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n-US" sz="1200" i="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800"/>
              </a:spcAft>
            </a:pPr>
            <a:r>
              <a:rPr lang="en-US"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Both smartphones and tablets have a charging port.</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a:t>
            </a:fld>
            <a:endParaRPr lang="en-US" dirty="0"/>
          </a:p>
        </p:txBody>
      </p:sp>
    </p:spTree>
    <p:extLst>
      <p:ext uri="{BB962C8B-B14F-4D97-AF65-F5344CB8AC3E}">
        <p14:creationId xmlns:p14="http://schemas.microsoft.com/office/powerpoint/2010/main" val="26905644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As we get started using the phone, the first thing we need to do is unlock the device. The way you do this depends on the choices you made when you set up your phone. You may have set up </a:t>
            </a:r>
            <a:r>
              <a:rPr lang="en-US" sz="1200" dirty="0">
                <a:solidFill>
                  <a:srgbClr val="000000"/>
                </a:solidFill>
                <a:effectLst/>
                <a:latin typeface="Calibri" panose="020F0502020204030204" pitchFamily="34" charset="0"/>
                <a:ea typeface="Calibri" panose="020F0502020204030204" pitchFamily="34" charset="0"/>
              </a:rPr>
              <a:t>Face ID or a passcode. Depending on the iPhone you have, you may also have the option to use your fingerprint to unlock the phone.</a:t>
            </a:r>
          </a:p>
          <a:p>
            <a:pPr marL="0" marR="0">
              <a:lnSpc>
                <a:spcPct val="107000"/>
              </a:lnSpc>
              <a:spcBef>
                <a:spcPts val="0"/>
              </a:spcBef>
              <a:spcAft>
                <a:spcPts val="800"/>
              </a:spcAft>
            </a:pPr>
            <a:endParaRPr lang="en-US" i="1" dirty="0"/>
          </a:p>
        </p:txBody>
      </p:sp>
      <p:sp>
        <p:nvSpPr>
          <p:cNvPr id="4" name="Slide Number Placeholder 3"/>
          <p:cNvSpPr>
            <a:spLocks noGrp="1"/>
          </p:cNvSpPr>
          <p:nvPr>
            <p:ph type="sldNum" sz="quarter" idx="5"/>
          </p:nvPr>
        </p:nvSpPr>
        <p:spPr/>
        <p:txBody>
          <a:bodyPr/>
          <a:lstStyle/>
          <a:p>
            <a:fld id="{0A1A2D79-0A70-4F98-91B6-5265C658D6AD}" type="slidenum">
              <a:rPr lang="en-US" smtClean="0"/>
              <a:t>9</a:t>
            </a:fld>
            <a:endParaRPr lang="en-US" dirty="0"/>
          </a:p>
        </p:txBody>
      </p:sp>
    </p:spTree>
    <p:extLst>
      <p:ext uri="{BB962C8B-B14F-4D97-AF65-F5344CB8AC3E}">
        <p14:creationId xmlns:p14="http://schemas.microsoft.com/office/powerpoint/2010/main" val="29645898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417175-5D7E-2778-2FBA-FE7CE7D3511C}"/>
              </a:ext>
            </a:extLst>
          </p:cNvPr>
          <p:cNvSpPr/>
          <p:nvPr/>
        </p:nvSpPr>
        <p:spPr>
          <a:xfrm flipV="1">
            <a:off x="5410200" y="3810000"/>
            <a:ext cx="3733800" cy="9048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5" name="Rectangle 4">
            <a:extLst>
              <a:ext uri="{FF2B5EF4-FFF2-40B4-BE49-F238E27FC236}">
                <a16:creationId xmlns:a16="http://schemas.microsoft.com/office/drawing/2014/main" id="{A82C1FBF-D06A-A641-52C9-98283093635C}"/>
              </a:ext>
            </a:extLst>
          </p:cNvPr>
          <p:cNvSpPr/>
          <p:nvPr/>
        </p:nvSpPr>
        <p:spPr>
          <a:xfrm flipV="1">
            <a:off x="5410200" y="3897313"/>
            <a:ext cx="3733800" cy="19208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6" name="Rectangle 5">
            <a:extLst>
              <a:ext uri="{FF2B5EF4-FFF2-40B4-BE49-F238E27FC236}">
                <a16:creationId xmlns:a16="http://schemas.microsoft.com/office/drawing/2014/main" id="{6BEC4159-869F-010B-3B9E-5A8DC9273204}"/>
              </a:ext>
            </a:extLst>
          </p:cNvPr>
          <p:cNvSpPr/>
          <p:nvPr/>
        </p:nvSpPr>
        <p:spPr>
          <a:xfrm flipV="1">
            <a:off x="5410200" y="4114800"/>
            <a:ext cx="3733800"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7" name="Rectangle 6">
            <a:extLst>
              <a:ext uri="{FF2B5EF4-FFF2-40B4-BE49-F238E27FC236}">
                <a16:creationId xmlns:a16="http://schemas.microsoft.com/office/drawing/2014/main" id="{A97D9CAF-08BC-A8E0-3FBF-45B33774D979}"/>
              </a:ext>
            </a:extLst>
          </p:cNvPr>
          <p:cNvSpPr/>
          <p:nvPr/>
        </p:nvSpPr>
        <p:spPr>
          <a:xfrm flipV="1">
            <a:off x="5410200" y="4164013"/>
            <a:ext cx="1965325" cy="19050"/>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0" name="Rectangle 9">
            <a:extLst>
              <a:ext uri="{FF2B5EF4-FFF2-40B4-BE49-F238E27FC236}">
                <a16:creationId xmlns:a16="http://schemas.microsoft.com/office/drawing/2014/main" id="{CB894A05-0AC7-37CE-5FBB-12A964A85091}"/>
              </a:ext>
            </a:extLst>
          </p:cNvPr>
          <p:cNvSpPr/>
          <p:nvPr/>
        </p:nvSpPr>
        <p:spPr>
          <a:xfrm flipV="1">
            <a:off x="5410200" y="4198938"/>
            <a:ext cx="1965325"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1" name="Rounded Rectangle 10">
            <a:extLst>
              <a:ext uri="{FF2B5EF4-FFF2-40B4-BE49-F238E27FC236}">
                <a16:creationId xmlns:a16="http://schemas.microsoft.com/office/drawing/2014/main" id="{AF8C41FC-D2D2-F291-9C53-0C8D193ABF4C}"/>
              </a:ext>
            </a:extLst>
          </p:cNvPr>
          <p:cNvSpPr/>
          <p:nvPr/>
        </p:nvSpPr>
        <p:spPr bwMode="white">
          <a:xfrm>
            <a:off x="5410200" y="3962400"/>
            <a:ext cx="3063875" cy="26988"/>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2" name="Rounded Rectangle 11">
            <a:extLst>
              <a:ext uri="{FF2B5EF4-FFF2-40B4-BE49-F238E27FC236}">
                <a16:creationId xmlns:a16="http://schemas.microsoft.com/office/drawing/2014/main" id="{E422057A-6223-0AF5-F6AA-348E392DC0CE}"/>
              </a:ext>
            </a:extLst>
          </p:cNvPr>
          <p:cNvSpPr/>
          <p:nvPr/>
        </p:nvSpPr>
        <p:spPr bwMode="white">
          <a:xfrm>
            <a:off x="7377113" y="4060825"/>
            <a:ext cx="1600200" cy="36513"/>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3" name="Rectangle 12">
            <a:extLst>
              <a:ext uri="{FF2B5EF4-FFF2-40B4-BE49-F238E27FC236}">
                <a16:creationId xmlns:a16="http://schemas.microsoft.com/office/drawing/2014/main" id="{02A927C1-71ED-5EF9-3F21-F2E0B5EAC02C}"/>
              </a:ext>
            </a:extLst>
          </p:cNvPr>
          <p:cNvSpPr/>
          <p:nvPr/>
        </p:nvSpPr>
        <p:spPr>
          <a:xfrm>
            <a:off x="0" y="3649663"/>
            <a:ext cx="9144000" cy="2444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Rectangle 13">
            <a:extLst>
              <a:ext uri="{FF2B5EF4-FFF2-40B4-BE49-F238E27FC236}">
                <a16:creationId xmlns:a16="http://schemas.microsoft.com/office/drawing/2014/main" id="{D3E28639-6178-0B3E-8C96-B7DB8C508A30}"/>
              </a:ext>
            </a:extLst>
          </p:cNvPr>
          <p:cNvSpPr/>
          <p:nvPr/>
        </p:nvSpPr>
        <p:spPr>
          <a:xfrm>
            <a:off x="0" y="3675063"/>
            <a:ext cx="9144000" cy="1412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5" name="Rectangle 14">
            <a:extLst>
              <a:ext uri="{FF2B5EF4-FFF2-40B4-BE49-F238E27FC236}">
                <a16:creationId xmlns:a16="http://schemas.microsoft.com/office/drawing/2014/main" id="{4AB32A11-B5F3-E32B-1E0C-E3B0BB9C35DA}"/>
              </a:ext>
            </a:extLst>
          </p:cNvPr>
          <p:cNvSpPr/>
          <p:nvPr/>
        </p:nvSpPr>
        <p:spPr>
          <a:xfrm flipV="1">
            <a:off x="6413500" y="3643313"/>
            <a:ext cx="2730500" cy="247650"/>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6" name="Rectangle 15">
            <a:extLst>
              <a:ext uri="{FF2B5EF4-FFF2-40B4-BE49-F238E27FC236}">
                <a16:creationId xmlns:a16="http://schemas.microsoft.com/office/drawing/2014/main" id="{3511C72F-A5A4-75B7-F0EB-F836829B2E55}"/>
              </a:ext>
            </a:extLst>
          </p:cNvPr>
          <p:cNvSpPr/>
          <p:nvPr/>
        </p:nvSpPr>
        <p:spPr>
          <a:xfrm>
            <a:off x="0" y="0"/>
            <a:ext cx="9144000" cy="37020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9" name="Subtitle 8"/>
          <p:cNvSpPr>
            <a:spLocks noGrp="1"/>
          </p:cNvSpPr>
          <p:nvPr>
            <p:ph type="subTitle" idx="1"/>
          </p:nvPr>
        </p:nvSpPr>
        <p:spPr>
          <a:xfrm>
            <a:off x="457200" y="3899938"/>
            <a:ext cx="4953000" cy="1752600"/>
          </a:xfrm>
        </p:spPr>
        <p:txBody>
          <a:bodyPr/>
          <a:lstStyle>
            <a:lvl1pPr marL="48006" indent="0" algn="l">
              <a:buNone/>
              <a:defRPr sz="1800">
                <a:solidFill>
                  <a:schemeClr val="tx2"/>
                </a:solidFill>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lang="en-US"/>
              <a:t>Click to edit Master subtitle style</a:t>
            </a:r>
          </a:p>
        </p:txBody>
      </p:sp>
      <p:sp>
        <p:nvSpPr>
          <p:cNvPr id="8" name="Title 7"/>
          <p:cNvSpPr>
            <a:spLocks noGrp="1"/>
          </p:cNvSpPr>
          <p:nvPr>
            <p:ph type="ctrTitle"/>
          </p:nvPr>
        </p:nvSpPr>
        <p:spPr>
          <a:xfrm>
            <a:off x="457200" y="2401889"/>
            <a:ext cx="8458200" cy="1470025"/>
          </a:xfrm>
        </p:spPr>
        <p:txBody>
          <a:bodyPr anchor="b"/>
          <a:lstStyle>
            <a:lvl1pPr>
              <a:defRPr sz="3300">
                <a:solidFill>
                  <a:schemeClr val="bg1"/>
                </a:solidFill>
              </a:defRPr>
            </a:lvl1pPr>
          </a:lstStyle>
          <a:p>
            <a:r>
              <a:rPr lang="en-US"/>
              <a:t>Click to edit Master title style</a:t>
            </a:r>
          </a:p>
        </p:txBody>
      </p:sp>
      <p:sp>
        <p:nvSpPr>
          <p:cNvPr id="17" name="Date Placeholder 27">
            <a:extLst>
              <a:ext uri="{FF2B5EF4-FFF2-40B4-BE49-F238E27FC236}">
                <a16:creationId xmlns:a16="http://schemas.microsoft.com/office/drawing/2014/main" id="{6D773E38-C09C-01D0-8782-EB55FF02421E}"/>
              </a:ext>
            </a:extLst>
          </p:cNvPr>
          <p:cNvSpPr>
            <a:spLocks noGrp="1"/>
          </p:cNvSpPr>
          <p:nvPr>
            <p:ph type="dt" sz="half" idx="10"/>
          </p:nvPr>
        </p:nvSpPr>
        <p:spPr>
          <a:xfrm>
            <a:off x="6705600" y="4206875"/>
            <a:ext cx="960438" cy="457200"/>
          </a:xfrm>
        </p:spPr>
        <p:txBody>
          <a:bodyPr/>
          <a:lstStyle>
            <a:lvl1pPr>
              <a:defRPr/>
            </a:lvl1pPr>
          </a:lstStyle>
          <a:p>
            <a:pPr>
              <a:defRPr/>
            </a:pPr>
            <a:fld id="{97A1F2A2-2A5E-FE4B-AD98-17CFC3D017FD}" type="datetime1">
              <a:rPr lang="en-US"/>
              <a:pPr>
                <a:defRPr/>
              </a:pPr>
              <a:t>7/11/22</a:t>
            </a:fld>
            <a:endParaRPr lang="en-US"/>
          </a:p>
        </p:txBody>
      </p:sp>
      <p:sp>
        <p:nvSpPr>
          <p:cNvPr id="18" name="Footer Placeholder 16">
            <a:extLst>
              <a:ext uri="{FF2B5EF4-FFF2-40B4-BE49-F238E27FC236}">
                <a16:creationId xmlns:a16="http://schemas.microsoft.com/office/drawing/2014/main" id="{092C40D7-9688-4A4E-0994-BC15B278022D}"/>
              </a:ext>
            </a:extLst>
          </p:cNvPr>
          <p:cNvSpPr>
            <a:spLocks noGrp="1"/>
          </p:cNvSpPr>
          <p:nvPr>
            <p:ph type="ftr" sz="quarter" idx="11"/>
          </p:nvPr>
        </p:nvSpPr>
        <p:spPr>
          <a:xfrm>
            <a:off x="5410200" y="4205288"/>
            <a:ext cx="1295400" cy="457200"/>
          </a:xfrm>
        </p:spPr>
        <p:txBody>
          <a:bodyPr/>
          <a:lstStyle>
            <a:lvl1pPr>
              <a:defRPr/>
            </a:lvl1pPr>
          </a:lstStyle>
          <a:p>
            <a:pPr>
              <a:defRPr/>
            </a:pPr>
            <a:endParaRPr lang="en-US"/>
          </a:p>
        </p:txBody>
      </p:sp>
      <p:sp>
        <p:nvSpPr>
          <p:cNvPr id="19" name="Slide Number Placeholder 28">
            <a:extLst>
              <a:ext uri="{FF2B5EF4-FFF2-40B4-BE49-F238E27FC236}">
                <a16:creationId xmlns:a16="http://schemas.microsoft.com/office/drawing/2014/main" id="{1BC0023E-DCB5-4791-997D-985E64509048}"/>
              </a:ext>
            </a:extLst>
          </p:cNvPr>
          <p:cNvSpPr>
            <a:spLocks noGrp="1"/>
          </p:cNvSpPr>
          <p:nvPr>
            <p:ph type="sldNum" sz="quarter" idx="12"/>
          </p:nvPr>
        </p:nvSpPr>
        <p:spPr>
          <a:xfrm>
            <a:off x="8320088" y="1588"/>
            <a:ext cx="747712" cy="365125"/>
          </a:xfrm>
        </p:spPr>
        <p:txBody>
          <a:bodyPr/>
          <a:lstStyle>
            <a:lvl1pPr algn="r">
              <a:defRPr sz="1350" smtClean="0">
                <a:solidFill>
                  <a:schemeClr val="bg1"/>
                </a:solidFill>
              </a:defRPr>
            </a:lvl1pPr>
          </a:lstStyle>
          <a:p>
            <a:pPr>
              <a:defRPr/>
            </a:pPr>
            <a:fld id="{3C901D85-C55C-194F-911C-1FB05DB2FF5F}" type="slidenum">
              <a:rPr lang="en-US"/>
              <a:pPr>
                <a:defRPr/>
              </a:pPr>
              <a:t>‹#›</a:t>
            </a:fld>
            <a:endParaRPr lang="en-US"/>
          </a:p>
        </p:txBody>
      </p:sp>
    </p:spTree>
    <p:extLst>
      <p:ext uri="{BB962C8B-B14F-4D97-AF65-F5344CB8AC3E}">
        <p14:creationId xmlns:p14="http://schemas.microsoft.com/office/powerpoint/2010/main" val="2507950317"/>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2A7B76AF-1C16-AD74-F970-4A36CFB89E53}"/>
              </a:ext>
            </a:extLst>
          </p:cNvPr>
          <p:cNvSpPr>
            <a:spLocks noGrp="1"/>
          </p:cNvSpPr>
          <p:nvPr>
            <p:ph type="dt" sz="half" idx="10"/>
          </p:nvPr>
        </p:nvSpPr>
        <p:spPr/>
        <p:txBody>
          <a:bodyPr/>
          <a:lstStyle>
            <a:lvl1pPr>
              <a:defRPr/>
            </a:lvl1pPr>
          </a:lstStyle>
          <a:p>
            <a:pPr>
              <a:defRPr/>
            </a:pPr>
            <a:fld id="{D65C99B1-DDD8-604D-871D-961C5987CE5C}" type="datetime1">
              <a:rPr lang="en-US"/>
              <a:pPr>
                <a:defRPr/>
              </a:pPr>
              <a:t>7/11/22</a:t>
            </a:fld>
            <a:endParaRPr lang="en-US"/>
          </a:p>
        </p:txBody>
      </p:sp>
      <p:sp>
        <p:nvSpPr>
          <p:cNvPr id="5" name="Footer Placeholder 2">
            <a:extLst>
              <a:ext uri="{FF2B5EF4-FFF2-40B4-BE49-F238E27FC236}">
                <a16:creationId xmlns:a16="http://schemas.microsoft.com/office/drawing/2014/main" id="{0E923578-942A-553B-BD97-9E7B6861815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843C0DE5-8873-48C0-2619-4017A4E74AEE}"/>
              </a:ext>
            </a:extLst>
          </p:cNvPr>
          <p:cNvSpPr>
            <a:spLocks noGrp="1"/>
          </p:cNvSpPr>
          <p:nvPr>
            <p:ph type="sldNum" sz="quarter" idx="12"/>
          </p:nvPr>
        </p:nvSpPr>
        <p:spPr/>
        <p:txBody>
          <a:bodyPr/>
          <a:lstStyle>
            <a:lvl1pPr>
              <a:defRPr/>
            </a:lvl1pPr>
          </a:lstStyle>
          <a:p>
            <a:pPr>
              <a:defRPr/>
            </a:pPr>
            <a:fld id="{F52EC633-67B7-324A-801A-525408E5A360}" type="slidenum">
              <a:rPr lang="en-US"/>
              <a:pPr>
                <a:defRPr/>
              </a:pPr>
              <a:t>‹#›</a:t>
            </a:fld>
            <a:endParaRPr lang="en-US"/>
          </a:p>
        </p:txBody>
      </p:sp>
    </p:spTree>
    <p:extLst>
      <p:ext uri="{BB962C8B-B14F-4D97-AF65-F5344CB8AC3E}">
        <p14:creationId xmlns:p14="http://schemas.microsoft.com/office/powerpoint/2010/main" val="1879375595"/>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457200" y="1143000"/>
            <a:ext cx="6248400" cy="54483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Vertical Title 1"/>
          <p:cNvSpPr>
            <a:spLocks noGrp="1"/>
          </p:cNvSpPr>
          <p:nvPr>
            <p:ph type="title" orient="vert"/>
          </p:nvPr>
        </p:nvSpPr>
        <p:spPr>
          <a:xfrm>
            <a:off x="6781800" y="1143000"/>
            <a:ext cx="1905000" cy="5448300"/>
          </a:xfrm>
        </p:spPr>
        <p:txBody>
          <a:bodyPr vert="eaVert"/>
          <a:lstStyle/>
          <a:p>
            <a:r>
              <a:rPr lang="en-US"/>
              <a:t>Click to edit Master title style</a:t>
            </a:r>
          </a:p>
        </p:txBody>
      </p:sp>
      <p:sp>
        <p:nvSpPr>
          <p:cNvPr id="4" name="Date Placeholder 13">
            <a:extLst>
              <a:ext uri="{FF2B5EF4-FFF2-40B4-BE49-F238E27FC236}">
                <a16:creationId xmlns:a16="http://schemas.microsoft.com/office/drawing/2014/main" id="{2DA0A830-4191-45B3-DD3B-599B64C7DDBD}"/>
              </a:ext>
            </a:extLst>
          </p:cNvPr>
          <p:cNvSpPr>
            <a:spLocks noGrp="1"/>
          </p:cNvSpPr>
          <p:nvPr>
            <p:ph type="dt" sz="half" idx="10"/>
          </p:nvPr>
        </p:nvSpPr>
        <p:spPr/>
        <p:txBody>
          <a:bodyPr/>
          <a:lstStyle>
            <a:lvl1pPr>
              <a:defRPr/>
            </a:lvl1pPr>
          </a:lstStyle>
          <a:p>
            <a:pPr>
              <a:defRPr/>
            </a:pPr>
            <a:fld id="{A096D5EA-9E4E-1D45-8A96-2C4A4A66D279}" type="datetime1">
              <a:rPr lang="en-US"/>
              <a:pPr>
                <a:defRPr/>
              </a:pPr>
              <a:t>7/11/22</a:t>
            </a:fld>
            <a:endParaRPr lang="en-US"/>
          </a:p>
        </p:txBody>
      </p:sp>
      <p:sp>
        <p:nvSpPr>
          <p:cNvPr id="5" name="Footer Placeholder 2">
            <a:extLst>
              <a:ext uri="{FF2B5EF4-FFF2-40B4-BE49-F238E27FC236}">
                <a16:creationId xmlns:a16="http://schemas.microsoft.com/office/drawing/2014/main" id="{7F73A2D1-46A1-B088-096D-F6611B580CB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B2DD0FE-1B55-FF9A-074A-32615C0E8F2E}"/>
              </a:ext>
            </a:extLst>
          </p:cNvPr>
          <p:cNvSpPr>
            <a:spLocks noGrp="1"/>
          </p:cNvSpPr>
          <p:nvPr>
            <p:ph type="sldNum" sz="quarter" idx="12"/>
          </p:nvPr>
        </p:nvSpPr>
        <p:spPr/>
        <p:txBody>
          <a:bodyPr/>
          <a:lstStyle>
            <a:lvl1pPr>
              <a:defRPr/>
            </a:lvl1pPr>
          </a:lstStyle>
          <a:p>
            <a:pPr>
              <a:defRPr/>
            </a:pPr>
            <a:fld id="{075A5651-D435-B94B-B815-7B8B43FB318D}" type="slidenum">
              <a:rPr lang="en-US"/>
              <a:pPr>
                <a:defRPr/>
              </a:pPr>
              <a:t>‹#›</a:t>
            </a:fld>
            <a:endParaRPr lang="en-US"/>
          </a:p>
        </p:txBody>
      </p:sp>
    </p:spTree>
    <p:extLst>
      <p:ext uri="{BB962C8B-B14F-4D97-AF65-F5344CB8AC3E}">
        <p14:creationId xmlns:p14="http://schemas.microsoft.com/office/powerpoint/2010/main" val="393516811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A6477434-0133-0B66-22D9-1D1D2470A9D3}"/>
              </a:ext>
            </a:extLst>
          </p:cNvPr>
          <p:cNvSpPr>
            <a:spLocks noGrp="1"/>
          </p:cNvSpPr>
          <p:nvPr>
            <p:ph type="dt" sz="half" idx="10"/>
          </p:nvPr>
        </p:nvSpPr>
        <p:spPr/>
        <p:txBody>
          <a:bodyPr/>
          <a:lstStyle>
            <a:lvl1pPr>
              <a:defRPr/>
            </a:lvl1pPr>
          </a:lstStyle>
          <a:p>
            <a:pPr>
              <a:defRPr/>
            </a:pPr>
            <a:fld id="{A3FF6515-7943-DB4A-993E-7C9DB9B5AC0E}" type="datetime1">
              <a:rPr lang="en-US"/>
              <a:pPr>
                <a:defRPr/>
              </a:pPr>
              <a:t>7/11/22</a:t>
            </a:fld>
            <a:endParaRPr lang="en-US"/>
          </a:p>
        </p:txBody>
      </p:sp>
      <p:sp>
        <p:nvSpPr>
          <p:cNvPr id="5" name="Footer Placeholder 2">
            <a:extLst>
              <a:ext uri="{FF2B5EF4-FFF2-40B4-BE49-F238E27FC236}">
                <a16:creationId xmlns:a16="http://schemas.microsoft.com/office/drawing/2014/main" id="{FDC2BA3A-1B85-EDF5-1BBE-C4620483DC5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6B271078-295C-89D9-12B1-24A7E5C6AB1A}"/>
              </a:ext>
            </a:extLst>
          </p:cNvPr>
          <p:cNvSpPr>
            <a:spLocks noGrp="1"/>
          </p:cNvSpPr>
          <p:nvPr>
            <p:ph type="sldNum" sz="quarter" idx="12"/>
          </p:nvPr>
        </p:nvSpPr>
        <p:spPr/>
        <p:txBody>
          <a:bodyPr/>
          <a:lstStyle>
            <a:lvl1pPr>
              <a:defRPr/>
            </a:lvl1pPr>
          </a:lstStyle>
          <a:p>
            <a:pPr>
              <a:defRPr/>
            </a:pPr>
            <a:fld id="{F616B086-A122-1741-9680-6C9452D43E22}" type="slidenum">
              <a:rPr lang="en-US"/>
              <a:pPr>
                <a:defRPr/>
              </a:pPr>
              <a:t>‹#›</a:t>
            </a:fld>
            <a:endParaRPr lang="en-US"/>
          </a:p>
        </p:txBody>
      </p:sp>
    </p:spTree>
    <p:extLst>
      <p:ext uri="{BB962C8B-B14F-4D97-AF65-F5344CB8AC3E}">
        <p14:creationId xmlns:p14="http://schemas.microsoft.com/office/powerpoint/2010/main" val="4093231141"/>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3367088"/>
            <a:ext cx="7772400" cy="1509712"/>
          </a:xfrm>
        </p:spPr>
        <p:txBody>
          <a:bodyPr anchor="t"/>
          <a:lstStyle>
            <a:lvl1pPr marL="34290" indent="0">
              <a:buNone/>
              <a:defRPr sz="1575" b="0">
                <a:solidFill>
                  <a:schemeClr val="tx2"/>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722313" y="1981202"/>
            <a:ext cx="7772400" cy="1362075"/>
          </a:xfrm>
        </p:spPr>
        <p:txBody>
          <a:bodyPr anchor="b">
            <a:noAutofit/>
          </a:bodyPr>
          <a:lstStyle>
            <a:lvl1pPr algn="l">
              <a:buNone/>
              <a:defRPr sz="3225" b="1" cap="none" baseline="0">
                <a:ln w="12700">
                  <a:solidFill>
                    <a:schemeClr val="accent2">
                      <a:shade val="90000"/>
                      <a:satMod val="150000"/>
                    </a:schemeClr>
                  </a:solidFill>
                </a:ln>
                <a:solidFill>
                  <a:schemeClr val="accent2"/>
                </a:solidFill>
                <a:effectLst/>
              </a:defRPr>
            </a:lvl1pPr>
          </a:lstStyle>
          <a:p>
            <a:r>
              <a:rPr lang="en-US"/>
              <a:t>Click to edit Master title style</a:t>
            </a:r>
            <a:endParaRPr lang="en-US" dirty="0"/>
          </a:p>
        </p:txBody>
      </p:sp>
      <p:sp>
        <p:nvSpPr>
          <p:cNvPr id="4" name="Date Placeholder 13">
            <a:extLst>
              <a:ext uri="{FF2B5EF4-FFF2-40B4-BE49-F238E27FC236}">
                <a16:creationId xmlns:a16="http://schemas.microsoft.com/office/drawing/2014/main" id="{43804113-3EBC-A960-1748-6FED333A4D77}"/>
              </a:ext>
            </a:extLst>
          </p:cNvPr>
          <p:cNvSpPr>
            <a:spLocks noGrp="1"/>
          </p:cNvSpPr>
          <p:nvPr>
            <p:ph type="dt" sz="half" idx="10"/>
          </p:nvPr>
        </p:nvSpPr>
        <p:spPr/>
        <p:txBody>
          <a:bodyPr/>
          <a:lstStyle>
            <a:lvl1pPr>
              <a:defRPr/>
            </a:lvl1pPr>
          </a:lstStyle>
          <a:p>
            <a:pPr>
              <a:defRPr/>
            </a:pPr>
            <a:fld id="{0D92FA3F-51FF-954D-B650-F1F692C96FB4}" type="datetime1">
              <a:rPr lang="en-US"/>
              <a:pPr>
                <a:defRPr/>
              </a:pPr>
              <a:t>7/11/22</a:t>
            </a:fld>
            <a:endParaRPr lang="en-US"/>
          </a:p>
        </p:txBody>
      </p:sp>
      <p:sp>
        <p:nvSpPr>
          <p:cNvPr id="5" name="Footer Placeholder 2">
            <a:extLst>
              <a:ext uri="{FF2B5EF4-FFF2-40B4-BE49-F238E27FC236}">
                <a16:creationId xmlns:a16="http://schemas.microsoft.com/office/drawing/2014/main" id="{FB52CA7D-C16A-92E9-CF52-D912800E7E7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3C5B1A9-DA82-5D32-FE5E-9E2656CF434B}"/>
              </a:ext>
            </a:extLst>
          </p:cNvPr>
          <p:cNvSpPr>
            <a:spLocks noGrp="1"/>
          </p:cNvSpPr>
          <p:nvPr>
            <p:ph type="sldNum" sz="quarter" idx="12"/>
          </p:nvPr>
        </p:nvSpPr>
        <p:spPr/>
        <p:txBody>
          <a:bodyPr/>
          <a:lstStyle>
            <a:lvl1pPr>
              <a:defRPr/>
            </a:lvl1pPr>
          </a:lstStyle>
          <a:p>
            <a:pPr>
              <a:defRPr/>
            </a:pPr>
            <a:fld id="{336D68B3-D8CC-3845-9746-BE8A88B6C7A8}" type="slidenum">
              <a:rPr lang="en-US"/>
              <a:pPr>
                <a:defRPr/>
              </a:pPr>
              <a:t>‹#›</a:t>
            </a:fld>
            <a:endParaRPr lang="en-US"/>
          </a:p>
        </p:txBody>
      </p:sp>
    </p:spTree>
    <p:extLst>
      <p:ext uri="{BB962C8B-B14F-4D97-AF65-F5344CB8AC3E}">
        <p14:creationId xmlns:p14="http://schemas.microsoft.com/office/powerpoint/2010/main" val="2977269500"/>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648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half" idx="1"/>
          </p:nvPr>
        </p:nvSpPr>
        <p:spPr>
          <a:xfrm>
            <a:off x="457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5" name="Date Placeholder 13">
            <a:extLst>
              <a:ext uri="{FF2B5EF4-FFF2-40B4-BE49-F238E27FC236}">
                <a16:creationId xmlns:a16="http://schemas.microsoft.com/office/drawing/2014/main" id="{FC450F5A-BF44-D902-F9DF-55CA81A79BD7}"/>
              </a:ext>
            </a:extLst>
          </p:cNvPr>
          <p:cNvSpPr>
            <a:spLocks noGrp="1"/>
          </p:cNvSpPr>
          <p:nvPr>
            <p:ph type="dt" sz="half" idx="10"/>
          </p:nvPr>
        </p:nvSpPr>
        <p:spPr/>
        <p:txBody>
          <a:bodyPr/>
          <a:lstStyle>
            <a:lvl1pPr>
              <a:defRPr/>
            </a:lvl1pPr>
          </a:lstStyle>
          <a:p>
            <a:pPr>
              <a:defRPr/>
            </a:pPr>
            <a:fld id="{012D7FE8-38E2-AE4D-BE9B-B30DC66F397C}" type="datetime1">
              <a:rPr lang="en-US"/>
              <a:pPr>
                <a:defRPr/>
              </a:pPr>
              <a:t>7/11/22</a:t>
            </a:fld>
            <a:endParaRPr lang="en-US"/>
          </a:p>
        </p:txBody>
      </p:sp>
      <p:sp>
        <p:nvSpPr>
          <p:cNvPr id="6" name="Footer Placeholder 2">
            <a:extLst>
              <a:ext uri="{FF2B5EF4-FFF2-40B4-BE49-F238E27FC236}">
                <a16:creationId xmlns:a16="http://schemas.microsoft.com/office/drawing/2014/main" id="{70AF219B-9CB2-610D-A633-BC367C92CC7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E3E1B8B5-ECCA-D6C4-F60E-3D23059CE51F}"/>
              </a:ext>
            </a:extLst>
          </p:cNvPr>
          <p:cNvSpPr>
            <a:spLocks noGrp="1"/>
          </p:cNvSpPr>
          <p:nvPr>
            <p:ph type="sldNum" sz="quarter" idx="12"/>
          </p:nvPr>
        </p:nvSpPr>
        <p:spPr/>
        <p:txBody>
          <a:bodyPr/>
          <a:lstStyle>
            <a:lvl1pPr>
              <a:defRPr/>
            </a:lvl1pPr>
          </a:lstStyle>
          <a:p>
            <a:pPr>
              <a:defRPr/>
            </a:pPr>
            <a:fld id="{762C0140-14B8-974D-B8D0-CC530E90570C}" type="slidenum">
              <a:rPr lang="en-US"/>
              <a:pPr>
                <a:defRPr/>
              </a:pPr>
              <a:t>‹#›</a:t>
            </a:fld>
            <a:endParaRPr lang="en-US"/>
          </a:p>
        </p:txBody>
      </p:sp>
    </p:spTree>
    <p:extLst>
      <p:ext uri="{BB962C8B-B14F-4D97-AF65-F5344CB8AC3E}">
        <p14:creationId xmlns:p14="http://schemas.microsoft.com/office/powerpoint/2010/main" val="2988740069"/>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718305" y="2708519"/>
            <a:ext cx="4041775"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3"/>
          </p:nvPr>
        </p:nvSpPr>
        <p:spPr>
          <a:xfrm>
            <a:off x="4721226" y="2244970"/>
            <a:ext cx="4041775"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381000" y="2244970"/>
            <a:ext cx="4041648"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2" name="Title 1"/>
          <p:cNvSpPr>
            <a:spLocks noGrp="1"/>
          </p:cNvSpPr>
          <p:nvPr>
            <p:ph type="title"/>
          </p:nvPr>
        </p:nvSpPr>
        <p:spPr>
          <a:xfrm>
            <a:off x="381000" y="1143000"/>
            <a:ext cx="8382000" cy="1069848"/>
          </a:xfrm>
        </p:spPr>
        <p:txBody>
          <a:bodyPr/>
          <a:lstStyle>
            <a:lvl1pPr>
              <a:defRPr sz="3000" b="0" i="0" cap="none" baseline="0"/>
            </a:lvl1pPr>
          </a:lstStyle>
          <a:p>
            <a:r>
              <a:rPr lang="en-US"/>
              <a:t>Click to edit Master title style</a:t>
            </a:r>
          </a:p>
        </p:txBody>
      </p:sp>
      <p:sp>
        <p:nvSpPr>
          <p:cNvPr id="7" name="Date Placeholder 25">
            <a:extLst>
              <a:ext uri="{FF2B5EF4-FFF2-40B4-BE49-F238E27FC236}">
                <a16:creationId xmlns:a16="http://schemas.microsoft.com/office/drawing/2014/main" id="{84CC2B22-245F-50B3-5779-C6B4F7572271}"/>
              </a:ext>
            </a:extLst>
          </p:cNvPr>
          <p:cNvSpPr>
            <a:spLocks noGrp="1"/>
          </p:cNvSpPr>
          <p:nvPr>
            <p:ph type="dt" sz="half" idx="10"/>
          </p:nvPr>
        </p:nvSpPr>
        <p:spPr/>
        <p:txBody>
          <a:bodyPr rtlCol="0"/>
          <a:lstStyle>
            <a:lvl1pPr>
              <a:defRPr/>
            </a:lvl1pPr>
          </a:lstStyle>
          <a:p>
            <a:pPr>
              <a:defRPr/>
            </a:pPr>
            <a:fld id="{DBD51E4B-0DB3-2B4E-A477-B2CD6EC2744C}" type="datetime1">
              <a:rPr lang="en-US"/>
              <a:pPr>
                <a:defRPr/>
              </a:pPr>
              <a:t>7/11/22</a:t>
            </a:fld>
            <a:endParaRPr lang="en-US"/>
          </a:p>
        </p:txBody>
      </p:sp>
      <p:sp>
        <p:nvSpPr>
          <p:cNvPr id="8" name="Slide Number Placeholder 26">
            <a:extLst>
              <a:ext uri="{FF2B5EF4-FFF2-40B4-BE49-F238E27FC236}">
                <a16:creationId xmlns:a16="http://schemas.microsoft.com/office/drawing/2014/main" id="{E0C44487-97E0-E599-7B0D-7C9F3EFBE5DC}"/>
              </a:ext>
            </a:extLst>
          </p:cNvPr>
          <p:cNvSpPr>
            <a:spLocks noGrp="1"/>
          </p:cNvSpPr>
          <p:nvPr>
            <p:ph type="sldNum" sz="quarter" idx="11"/>
          </p:nvPr>
        </p:nvSpPr>
        <p:spPr/>
        <p:txBody>
          <a:bodyPr rtlCol="0"/>
          <a:lstStyle>
            <a:lvl1pPr>
              <a:defRPr/>
            </a:lvl1pPr>
          </a:lstStyle>
          <a:p>
            <a:pPr>
              <a:defRPr/>
            </a:pPr>
            <a:fld id="{FC8B3D6F-EB1E-724F-9969-01E57DC7B31C}" type="slidenum">
              <a:rPr lang="en-US"/>
              <a:pPr>
                <a:defRPr/>
              </a:pPr>
              <a:t>‹#›</a:t>
            </a:fld>
            <a:endParaRPr lang="en-US"/>
          </a:p>
        </p:txBody>
      </p:sp>
      <p:sp>
        <p:nvSpPr>
          <p:cNvPr id="9" name="Footer Placeholder 27">
            <a:extLst>
              <a:ext uri="{FF2B5EF4-FFF2-40B4-BE49-F238E27FC236}">
                <a16:creationId xmlns:a16="http://schemas.microsoft.com/office/drawing/2014/main" id="{2BDDED5F-88E6-F14C-2FAD-ADD84C60235E}"/>
              </a:ext>
            </a:extLst>
          </p:cNvPr>
          <p:cNvSpPr>
            <a:spLocks noGrp="1"/>
          </p:cNvSpPr>
          <p:nvPr>
            <p:ph type="ftr" sz="quarter" idx="12"/>
          </p:nvPr>
        </p:nvSpPr>
        <p:spPr/>
        <p:txBody>
          <a:bodyPr rtlCol="0"/>
          <a:lstStyle>
            <a:lvl1pPr>
              <a:defRPr/>
            </a:lvl1pPr>
          </a:lstStyle>
          <a:p>
            <a:pPr>
              <a:defRPr/>
            </a:pPr>
            <a:endParaRPr lang="en-US"/>
          </a:p>
        </p:txBody>
      </p:sp>
    </p:spTree>
    <p:extLst>
      <p:ext uri="{BB962C8B-B14F-4D97-AF65-F5344CB8AC3E}">
        <p14:creationId xmlns:p14="http://schemas.microsoft.com/office/powerpoint/2010/main" val="154646979"/>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lstStyle>
            <a:lvl1pPr>
              <a:defRPr sz="3000">
                <a:solidFill>
                  <a:schemeClr val="tx2"/>
                </a:solidFill>
              </a:defRPr>
            </a:lvl1pPr>
          </a:lstStyle>
          <a:p>
            <a:r>
              <a:rPr lang="en-US"/>
              <a:t>Click to edit Master title style</a:t>
            </a:r>
          </a:p>
        </p:txBody>
      </p:sp>
      <p:sp>
        <p:nvSpPr>
          <p:cNvPr id="3" name="Date Placeholder 2">
            <a:extLst>
              <a:ext uri="{FF2B5EF4-FFF2-40B4-BE49-F238E27FC236}">
                <a16:creationId xmlns:a16="http://schemas.microsoft.com/office/drawing/2014/main" id="{7D7D4867-EC3F-7EE1-A683-2C821957FD29}"/>
              </a:ext>
            </a:extLst>
          </p:cNvPr>
          <p:cNvSpPr>
            <a:spLocks noGrp="1"/>
          </p:cNvSpPr>
          <p:nvPr>
            <p:ph type="dt" sz="half" idx="10"/>
          </p:nvPr>
        </p:nvSpPr>
        <p:spPr>
          <a:xfrm>
            <a:off x="6583363" y="612775"/>
            <a:ext cx="957262" cy="457200"/>
          </a:xfrm>
        </p:spPr>
        <p:txBody>
          <a:bodyPr/>
          <a:lstStyle>
            <a:lvl1pPr>
              <a:defRPr/>
            </a:lvl1pPr>
          </a:lstStyle>
          <a:p>
            <a:pPr>
              <a:defRPr/>
            </a:pPr>
            <a:fld id="{02A1A3D0-411E-2A45-A313-E6BDE2C6F696}" type="datetime1">
              <a:rPr lang="en-US"/>
              <a:pPr>
                <a:defRPr/>
              </a:pPr>
              <a:t>7/11/22</a:t>
            </a:fld>
            <a:endParaRPr lang="en-US"/>
          </a:p>
        </p:txBody>
      </p:sp>
      <p:sp>
        <p:nvSpPr>
          <p:cNvPr id="4" name="Footer Placeholder 3">
            <a:extLst>
              <a:ext uri="{FF2B5EF4-FFF2-40B4-BE49-F238E27FC236}">
                <a16:creationId xmlns:a16="http://schemas.microsoft.com/office/drawing/2014/main" id="{BFBA4435-5DC7-E66D-CBF9-099ABA8D8F79}"/>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4A8DA962-8476-A6AC-6081-D830AAF87EF5}"/>
              </a:ext>
            </a:extLst>
          </p:cNvPr>
          <p:cNvSpPr>
            <a:spLocks noGrp="1"/>
          </p:cNvSpPr>
          <p:nvPr>
            <p:ph type="sldNum" sz="quarter" idx="12"/>
          </p:nvPr>
        </p:nvSpPr>
        <p:spPr/>
        <p:txBody>
          <a:bodyPr/>
          <a:lstStyle>
            <a:lvl1pPr>
              <a:defRPr/>
            </a:lvl1pPr>
          </a:lstStyle>
          <a:p>
            <a:pPr>
              <a:defRPr/>
            </a:pPr>
            <a:fld id="{8ABE2B94-A752-AD41-BD28-FA50FFD07B9F}" type="slidenum">
              <a:rPr lang="en-US"/>
              <a:pPr>
                <a:defRPr/>
              </a:pPr>
              <a:t>‹#›</a:t>
            </a:fld>
            <a:endParaRPr lang="en-US"/>
          </a:p>
        </p:txBody>
      </p:sp>
    </p:spTree>
    <p:extLst>
      <p:ext uri="{BB962C8B-B14F-4D97-AF65-F5344CB8AC3E}">
        <p14:creationId xmlns:p14="http://schemas.microsoft.com/office/powerpoint/2010/main" val="35134870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a:extLst>
              <a:ext uri="{FF2B5EF4-FFF2-40B4-BE49-F238E27FC236}">
                <a16:creationId xmlns:a16="http://schemas.microsoft.com/office/drawing/2014/main" id="{41F1B802-D8B1-5130-8D61-E301D97EB69C}"/>
              </a:ext>
            </a:extLst>
          </p:cNvPr>
          <p:cNvSpPr>
            <a:spLocks noGrp="1"/>
          </p:cNvSpPr>
          <p:nvPr>
            <p:ph type="dt" sz="half" idx="10"/>
          </p:nvPr>
        </p:nvSpPr>
        <p:spPr/>
        <p:txBody>
          <a:bodyPr/>
          <a:lstStyle>
            <a:lvl1pPr>
              <a:defRPr/>
            </a:lvl1pPr>
          </a:lstStyle>
          <a:p>
            <a:pPr>
              <a:defRPr/>
            </a:pPr>
            <a:fld id="{FD9C017D-2E97-E54A-8E8C-C7D299A76B67}" type="datetime1">
              <a:rPr lang="en-US"/>
              <a:pPr>
                <a:defRPr/>
              </a:pPr>
              <a:t>7/11/22</a:t>
            </a:fld>
            <a:endParaRPr lang="en-US"/>
          </a:p>
        </p:txBody>
      </p:sp>
      <p:sp>
        <p:nvSpPr>
          <p:cNvPr id="3" name="Footer Placeholder 2">
            <a:extLst>
              <a:ext uri="{FF2B5EF4-FFF2-40B4-BE49-F238E27FC236}">
                <a16:creationId xmlns:a16="http://schemas.microsoft.com/office/drawing/2014/main" id="{7CE46990-0CBC-B392-813F-DDF4D5CA66B5}"/>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22">
            <a:extLst>
              <a:ext uri="{FF2B5EF4-FFF2-40B4-BE49-F238E27FC236}">
                <a16:creationId xmlns:a16="http://schemas.microsoft.com/office/drawing/2014/main" id="{935220F4-C8ED-A780-3AAB-B4A8F6A7D3E9}"/>
              </a:ext>
            </a:extLst>
          </p:cNvPr>
          <p:cNvSpPr>
            <a:spLocks noGrp="1"/>
          </p:cNvSpPr>
          <p:nvPr>
            <p:ph type="sldNum" sz="quarter" idx="12"/>
          </p:nvPr>
        </p:nvSpPr>
        <p:spPr/>
        <p:txBody>
          <a:bodyPr/>
          <a:lstStyle>
            <a:lvl1pPr>
              <a:defRPr/>
            </a:lvl1pPr>
          </a:lstStyle>
          <a:p>
            <a:pPr>
              <a:defRPr/>
            </a:pPr>
            <a:fld id="{C93FB818-8B20-7546-A3E7-FC8ECF00FB08}" type="slidenum">
              <a:rPr lang="en-US"/>
              <a:pPr>
                <a:defRPr/>
              </a:pPr>
              <a:t>‹#›</a:t>
            </a:fld>
            <a:endParaRPr lang="en-US"/>
          </a:p>
        </p:txBody>
      </p:sp>
    </p:spTree>
    <p:extLst>
      <p:ext uri="{BB962C8B-B14F-4D97-AF65-F5344CB8AC3E}">
        <p14:creationId xmlns:p14="http://schemas.microsoft.com/office/powerpoint/2010/main" val="1136133982"/>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776288"/>
            <a:ext cx="5102352" cy="5805083"/>
          </a:xfrm>
        </p:spPr>
        <p:txBody>
          <a:bodyPr/>
          <a:lstStyle>
            <a:lvl1pPr>
              <a:defRPr sz="2400"/>
            </a:lvl1pPr>
            <a:lvl2pPr>
              <a:defRPr sz="2100"/>
            </a:lvl2pPr>
            <a:lvl3pPr>
              <a:defRPr sz="1800"/>
            </a:lvl3pPr>
            <a:lvl4pPr>
              <a:defRPr sz="1500"/>
            </a:lvl4pPr>
            <a:lvl5pPr>
              <a:defRPr sz="15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2"/>
          </p:nvPr>
        </p:nvSpPr>
        <p:spPr>
          <a:xfrm>
            <a:off x="5353496" y="2010728"/>
            <a:ext cx="3383280" cy="4580573"/>
          </a:xfrm>
        </p:spPr>
        <p:txBody>
          <a:bodyPr/>
          <a:lstStyle>
            <a:lvl1pPr marL="6858" indent="0">
              <a:buNone/>
              <a:defRPr sz="1050"/>
            </a:lvl1pPr>
            <a:lvl2pPr>
              <a:buNone/>
              <a:defRPr sz="900"/>
            </a:lvl2pPr>
            <a:lvl3pPr>
              <a:buNone/>
              <a:defRPr sz="750"/>
            </a:lvl3pPr>
            <a:lvl4pPr>
              <a:buNone/>
              <a:defRPr sz="675"/>
            </a:lvl4pPr>
            <a:lvl5pPr>
              <a:buNone/>
              <a:defRPr sz="675"/>
            </a:lvl5pPr>
          </a:lstStyle>
          <a:p>
            <a:pPr lvl="0"/>
            <a:r>
              <a:rPr lang="en-US"/>
              <a:t>Click to edit Master text styles</a:t>
            </a:r>
          </a:p>
        </p:txBody>
      </p:sp>
      <p:sp>
        <p:nvSpPr>
          <p:cNvPr id="2" name="Title 1"/>
          <p:cNvSpPr>
            <a:spLocks noGrp="1"/>
          </p:cNvSpPr>
          <p:nvPr>
            <p:ph type="title"/>
          </p:nvPr>
        </p:nvSpPr>
        <p:spPr>
          <a:xfrm>
            <a:off x="5353496" y="1101970"/>
            <a:ext cx="3383280" cy="877824"/>
          </a:xfrm>
        </p:spPr>
        <p:txBody>
          <a:bodyPr anchor="b"/>
          <a:lstStyle>
            <a:lvl1pPr algn="l">
              <a:buNone/>
              <a:defRPr sz="1350" b="1"/>
            </a:lvl1pPr>
          </a:lstStyle>
          <a:p>
            <a:r>
              <a:rPr lang="en-US"/>
              <a:t>Click to edit Master title style</a:t>
            </a:r>
          </a:p>
        </p:txBody>
      </p:sp>
      <p:sp>
        <p:nvSpPr>
          <p:cNvPr id="5" name="Date Placeholder 13">
            <a:extLst>
              <a:ext uri="{FF2B5EF4-FFF2-40B4-BE49-F238E27FC236}">
                <a16:creationId xmlns:a16="http://schemas.microsoft.com/office/drawing/2014/main" id="{872A6604-9217-BF7B-E462-58533B5E5A7F}"/>
              </a:ext>
            </a:extLst>
          </p:cNvPr>
          <p:cNvSpPr>
            <a:spLocks noGrp="1"/>
          </p:cNvSpPr>
          <p:nvPr>
            <p:ph type="dt" sz="half" idx="10"/>
          </p:nvPr>
        </p:nvSpPr>
        <p:spPr/>
        <p:txBody>
          <a:bodyPr/>
          <a:lstStyle>
            <a:lvl1pPr>
              <a:defRPr/>
            </a:lvl1pPr>
          </a:lstStyle>
          <a:p>
            <a:pPr>
              <a:defRPr/>
            </a:pPr>
            <a:fld id="{E882415A-4B8D-5C40-925E-15C0DBB72CEF}" type="datetime1">
              <a:rPr lang="en-US"/>
              <a:pPr>
                <a:defRPr/>
              </a:pPr>
              <a:t>7/11/22</a:t>
            </a:fld>
            <a:endParaRPr lang="en-US"/>
          </a:p>
        </p:txBody>
      </p:sp>
      <p:sp>
        <p:nvSpPr>
          <p:cNvPr id="6" name="Footer Placeholder 2">
            <a:extLst>
              <a:ext uri="{FF2B5EF4-FFF2-40B4-BE49-F238E27FC236}">
                <a16:creationId xmlns:a16="http://schemas.microsoft.com/office/drawing/2014/main" id="{78F04555-D040-DA28-F930-E7C3F2D13ED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B142621D-9DA4-CB9A-CE02-AC55538BAC6D}"/>
              </a:ext>
            </a:extLst>
          </p:cNvPr>
          <p:cNvSpPr>
            <a:spLocks noGrp="1"/>
          </p:cNvSpPr>
          <p:nvPr>
            <p:ph type="sldNum" sz="quarter" idx="12"/>
          </p:nvPr>
        </p:nvSpPr>
        <p:spPr/>
        <p:txBody>
          <a:bodyPr/>
          <a:lstStyle>
            <a:lvl1pPr>
              <a:defRPr/>
            </a:lvl1pPr>
          </a:lstStyle>
          <a:p>
            <a:pPr>
              <a:defRPr/>
            </a:pPr>
            <a:fld id="{133AF7F6-8A87-2C4E-978C-21D12324A7AA}" type="slidenum">
              <a:rPr lang="en-US"/>
              <a:pPr>
                <a:defRPr/>
              </a:pPr>
              <a:t>‹#›</a:t>
            </a:fld>
            <a:endParaRPr lang="en-US"/>
          </a:p>
        </p:txBody>
      </p:sp>
    </p:spTree>
    <p:extLst>
      <p:ext uri="{BB962C8B-B14F-4D97-AF65-F5344CB8AC3E}">
        <p14:creationId xmlns:p14="http://schemas.microsoft.com/office/powerpoint/2010/main" val="2972668892"/>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2400"/>
            </a:lvl1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088443" y="3274310"/>
            <a:ext cx="2590800" cy="2516489"/>
          </a:xfrm>
        </p:spPr>
        <p:txBody>
          <a:bodyPr lIns="0" tIns="0" rIns="45720" anchor="t"/>
          <a:lstStyle>
            <a:lvl1pPr marL="0" indent="0">
              <a:lnSpc>
                <a:spcPct val="100000"/>
              </a:lnSpc>
              <a:spcBef>
                <a:spcPts val="0"/>
              </a:spcBef>
              <a:buFontTx/>
              <a:buNone/>
              <a:defRPr sz="975"/>
            </a:lvl1pPr>
            <a:lvl2pPr>
              <a:buFontTx/>
              <a:buNone/>
              <a:defRPr sz="900"/>
            </a:lvl2pPr>
            <a:lvl3pPr>
              <a:buFontTx/>
              <a:buNone/>
              <a:defRPr sz="750"/>
            </a:lvl3pPr>
            <a:lvl4pPr>
              <a:buFontTx/>
              <a:buNone/>
              <a:defRPr sz="675"/>
            </a:lvl4pPr>
            <a:lvl5pPr>
              <a:buFontTx/>
              <a:buNone/>
              <a:defRPr sz="675"/>
            </a:lvl5pPr>
          </a:lstStyle>
          <a:p>
            <a:pPr lvl="0"/>
            <a:r>
              <a:rPr lang="en-US"/>
              <a:t>Click to edit Master text styles</a:t>
            </a:r>
          </a:p>
        </p:txBody>
      </p:sp>
      <p:sp>
        <p:nvSpPr>
          <p:cNvPr id="2" name="Title 1"/>
          <p:cNvSpPr>
            <a:spLocks noGrp="1"/>
          </p:cNvSpPr>
          <p:nvPr>
            <p:ph type="title"/>
          </p:nvPr>
        </p:nvSpPr>
        <p:spPr>
          <a:xfrm>
            <a:off x="5440435" y="1109162"/>
            <a:ext cx="586803" cy="4681637"/>
          </a:xfrm>
        </p:spPr>
        <p:txBody>
          <a:bodyPr vert="vert270" lIns="45720" tIns="0" rIns="45720" anchor="t"/>
          <a:lstStyle>
            <a:lvl1pPr algn="ctr">
              <a:buNone/>
              <a:defRPr sz="1500" b="1"/>
            </a:lvl1pPr>
          </a:lstStyle>
          <a:p>
            <a:r>
              <a:rPr lang="en-US"/>
              <a:t>Click to edit Master title style</a:t>
            </a:r>
          </a:p>
        </p:txBody>
      </p:sp>
      <p:sp>
        <p:nvSpPr>
          <p:cNvPr id="5" name="Date Placeholder 13">
            <a:extLst>
              <a:ext uri="{FF2B5EF4-FFF2-40B4-BE49-F238E27FC236}">
                <a16:creationId xmlns:a16="http://schemas.microsoft.com/office/drawing/2014/main" id="{DE6E6BA9-BA9A-76A1-7904-055C9C95AE58}"/>
              </a:ext>
            </a:extLst>
          </p:cNvPr>
          <p:cNvSpPr>
            <a:spLocks noGrp="1"/>
          </p:cNvSpPr>
          <p:nvPr>
            <p:ph type="dt" sz="half" idx="10"/>
          </p:nvPr>
        </p:nvSpPr>
        <p:spPr/>
        <p:txBody>
          <a:bodyPr/>
          <a:lstStyle>
            <a:lvl1pPr>
              <a:defRPr/>
            </a:lvl1pPr>
          </a:lstStyle>
          <a:p>
            <a:pPr>
              <a:defRPr/>
            </a:pPr>
            <a:fld id="{B6F4829E-600E-A74C-9A45-3B323A305E1A}" type="datetime1">
              <a:rPr lang="en-US"/>
              <a:pPr>
                <a:defRPr/>
              </a:pPr>
              <a:t>7/11/22</a:t>
            </a:fld>
            <a:endParaRPr lang="en-US"/>
          </a:p>
        </p:txBody>
      </p:sp>
      <p:sp>
        <p:nvSpPr>
          <p:cNvPr id="6" name="Footer Placeholder 2">
            <a:extLst>
              <a:ext uri="{FF2B5EF4-FFF2-40B4-BE49-F238E27FC236}">
                <a16:creationId xmlns:a16="http://schemas.microsoft.com/office/drawing/2014/main" id="{53A190A6-E91D-635C-1D19-18F02AA34A0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2637E24E-55F7-9013-C6BF-2C4EC04C0610}"/>
              </a:ext>
            </a:extLst>
          </p:cNvPr>
          <p:cNvSpPr>
            <a:spLocks noGrp="1"/>
          </p:cNvSpPr>
          <p:nvPr>
            <p:ph type="sldNum" sz="quarter" idx="12"/>
          </p:nvPr>
        </p:nvSpPr>
        <p:spPr/>
        <p:txBody>
          <a:bodyPr/>
          <a:lstStyle>
            <a:lvl1pPr>
              <a:defRPr/>
            </a:lvl1pPr>
          </a:lstStyle>
          <a:p>
            <a:pPr>
              <a:defRPr/>
            </a:pPr>
            <a:fld id="{43E92B36-85D0-3B4F-800A-0FD971EE69A3}" type="slidenum">
              <a:rPr lang="en-US"/>
              <a:pPr>
                <a:defRPr/>
              </a:pPr>
              <a:t>‹#›</a:t>
            </a:fld>
            <a:endParaRPr lang="en-US"/>
          </a:p>
        </p:txBody>
      </p:sp>
    </p:spTree>
    <p:extLst>
      <p:ext uri="{BB962C8B-B14F-4D97-AF65-F5344CB8AC3E}">
        <p14:creationId xmlns:p14="http://schemas.microsoft.com/office/powerpoint/2010/main" val="924935960"/>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9B80BB30-FF3D-EEE8-E7A8-2BA6A5196C6A}"/>
              </a:ext>
            </a:extLst>
          </p:cNvPr>
          <p:cNvSpPr/>
          <p:nvPr/>
        </p:nvSpPr>
        <p:spPr>
          <a:xfrm>
            <a:off x="0" y="366713"/>
            <a:ext cx="9144000" cy="8413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29" name="Rectangle 28">
            <a:extLst>
              <a:ext uri="{FF2B5EF4-FFF2-40B4-BE49-F238E27FC236}">
                <a16:creationId xmlns:a16="http://schemas.microsoft.com/office/drawing/2014/main" id="{E9AE9FBD-D777-715A-7E7E-5079A224EF9E}"/>
              </a:ext>
            </a:extLst>
          </p:cNvPr>
          <p:cNvSpPr/>
          <p:nvPr/>
        </p:nvSpPr>
        <p:spPr>
          <a:xfrm>
            <a:off x="0" y="0"/>
            <a:ext cx="9144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0" name="Rectangle 29">
            <a:extLst>
              <a:ext uri="{FF2B5EF4-FFF2-40B4-BE49-F238E27FC236}">
                <a16:creationId xmlns:a16="http://schemas.microsoft.com/office/drawing/2014/main" id="{EF8F0B02-EA4A-F488-4412-6020D55D5984}"/>
              </a:ext>
            </a:extLst>
          </p:cNvPr>
          <p:cNvSpPr/>
          <p:nvPr/>
        </p:nvSpPr>
        <p:spPr>
          <a:xfrm>
            <a:off x="0" y="307975"/>
            <a:ext cx="9144000" cy="9207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1" name="Rectangle 30">
            <a:extLst>
              <a:ext uri="{FF2B5EF4-FFF2-40B4-BE49-F238E27FC236}">
                <a16:creationId xmlns:a16="http://schemas.microsoft.com/office/drawing/2014/main" id="{C7D10403-E024-92DD-67BA-E15E70F71567}"/>
              </a:ext>
            </a:extLst>
          </p:cNvPr>
          <p:cNvSpPr/>
          <p:nvPr/>
        </p:nvSpPr>
        <p:spPr>
          <a:xfrm flipV="1">
            <a:off x="5410200" y="360363"/>
            <a:ext cx="3733800" cy="904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2" name="Rectangle 31">
            <a:extLst>
              <a:ext uri="{FF2B5EF4-FFF2-40B4-BE49-F238E27FC236}">
                <a16:creationId xmlns:a16="http://schemas.microsoft.com/office/drawing/2014/main" id="{7D2A00C8-D58B-EE84-D66E-F45C7A8BE675}"/>
              </a:ext>
            </a:extLst>
          </p:cNvPr>
          <p:cNvSpPr/>
          <p:nvPr/>
        </p:nvSpPr>
        <p:spPr>
          <a:xfrm flipV="1">
            <a:off x="5410200" y="439738"/>
            <a:ext cx="3733800" cy="1809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3" name="Rounded Rectangle 32">
            <a:extLst>
              <a:ext uri="{FF2B5EF4-FFF2-40B4-BE49-F238E27FC236}">
                <a16:creationId xmlns:a16="http://schemas.microsoft.com/office/drawing/2014/main" id="{D97459E5-5FE5-A67C-13C2-34857C3A1C0E}"/>
              </a:ext>
            </a:extLst>
          </p:cNvPr>
          <p:cNvSpPr/>
          <p:nvPr/>
        </p:nvSpPr>
        <p:spPr bwMode="white">
          <a:xfrm>
            <a:off x="5407025" y="496888"/>
            <a:ext cx="3063875" cy="28575"/>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4" name="Rounded Rectangle 33">
            <a:extLst>
              <a:ext uri="{FF2B5EF4-FFF2-40B4-BE49-F238E27FC236}">
                <a16:creationId xmlns:a16="http://schemas.microsoft.com/office/drawing/2014/main" id="{00C29C92-A015-1EE0-A16D-349478CCD019}"/>
              </a:ext>
            </a:extLst>
          </p:cNvPr>
          <p:cNvSpPr/>
          <p:nvPr/>
        </p:nvSpPr>
        <p:spPr bwMode="white">
          <a:xfrm>
            <a:off x="7373938" y="588963"/>
            <a:ext cx="1600200" cy="3651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5" name="Rectangle 34">
            <a:extLst>
              <a:ext uri="{FF2B5EF4-FFF2-40B4-BE49-F238E27FC236}">
                <a16:creationId xmlns:a16="http://schemas.microsoft.com/office/drawing/2014/main" id="{35BB4CBF-991C-71BE-0834-48C3020F2592}"/>
              </a:ext>
            </a:extLst>
          </p:cNvPr>
          <p:cNvSpPr/>
          <p:nvPr/>
        </p:nvSpPr>
        <p:spPr bwMode="invGray">
          <a:xfrm>
            <a:off x="9085263" y="-1588"/>
            <a:ext cx="57150"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6" name="Rectangle 35">
            <a:extLst>
              <a:ext uri="{FF2B5EF4-FFF2-40B4-BE49-F238E27FC236}">
                <a16:creationId xmlns:a16="http://schemas.microsoft.com/office/drawing/2014/main" id="{F0668E32-55C2-EE41-E542-51F76FF1CA29}"/>
              </a:ext>
            </a:extLst>
          </p:cNvPr>
          <p:cNvSpPr/>
          <p:nvPr/>
        </p:nvSpPr>
        <p:spPr bwMode="invGray">
          <a:xfrm>
            <a:off x="9043988" y="-1588"/>
            <a:ext cx="28575"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7" name="Rectangle 36">
            <a:extLst>
              <a:ext uri="{FF2B5EF4-FFF2-40B4-BE49-F238E27FC236}">
                <a16:creationId xmlns:a16="http://schemas.microsoft.com/office/drawing/2014/main" id="{243000F2-B225-62B6-8E1F-2611CF82DA7B}"/>
              </a:ext>
            </a:extLst>
          </p:cNvPr>
          <p:cNvSpPr/>
          <p:nvPr/>
        </p:nvSpPr>
        <p:spPr bwMode="invGray">
          <a:xfrm>
            <a:off x="9024938" y="-1588"/>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8" name="Rectangle 37">
            <a:extLst>
              <a:ext uri="{FF2B5EF4-FFF2-40B4-BE49-F238E27FC236}">
                <a16:creationId xmlns:a16="http://schemas.microsoft.com/office/drawing/2014/main" id="{49120EE7-AAA8-743F-9F33-C459B899344A}"/>
              </a:ext>
            </a:extLst>
          </p:cNvPr>
          <p:cNvSpPr/>
          <p:nvPr/>
        </p:nvSpPr>
        <p:spPr bwMode="invGray">
          <a:xfrm>
            <a:off x="8975725" y="-1588"/>
            <a:ext cx="26988"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9" name="Rectangle 38">
            <a:extLst>
              <a:ext uri="{FF2B5EF4-FFF2-40B4-BE49-F238E27FC236}">
                <a16:creationId xmlns:a16="http://schemas.microsoft.com/office/drawing/2014/main" id="{6A2D6434-EE40-2273-48F8-8A17814AC99B}"/>
              </a:ext>
            </a:extLst>
          </p:cNvPr>
          <p:cNvSpPr/>
          <p:nvPr/>
        </p:nvSpPr>
        <p:spPr bwMode="invGray">
          <a:xfrm>
            <a:off x="8915400" y="0"/>
            <a:ext cx="5556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40" name="Rectangle 39">
            <a:extLst>
              <a:ext uri="{FF2B5EF4-FFF2-40B4-BE49-F238E27FC236}">
                <a16:creationId xmlns:a16="http://schemas.microsoft.com/office/drawing/2014/main" id="{0085EAAD-AE88-8EAE-95B9-A2F9B766E253}"/>
              </a:ext>
            </a:extLst>
          </p:cNvPr>
          <p:cNvSpPr/>
          <p:nvPr/>
        </p:nvSpPr>
        <p:spPr bwMode="invGray">
          <a:xfrm>
            <a:off x="8874125" y="0"/>
            <a:ext cx="7938"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Date Placeholder 13">
            <a:extLst>
              <a:ext uri="{FF2B5EF4-FFF2-40B4-BE49-F238E27FC236}">
                <a16:creationId xmlns:a16="http://schemas.microsoft.com/office/drawing/2014/main" id="{B1A6B703-6355-50C5-3C50-A1BF5BA75964}"/>
              </a:ext>
            </a:extLst>
          </p:cNvPr>
          <p:cNvSpPr>
            <a:spLocks noGrp="1"/>
          </p:cNvSpPr>
          <p:nvPr>
            <p:ph type="dt" sz="half" idx="2"/>
          </p:nvPr>
        </p:nvSpPr>
        <p:spPr>
          <a:xfrm>
            <a:off x="6586538" y="612775"/>
            <a:ext cx="957262" cy="457200"/>
          </a:xfrm>
          <a:prstGeom prst="rect">
            <a:avLst/>
          </a:prstGeom>
        </p:spPr>
        <p:txBody>
          <a:bodyPr vert="horz"/>
          <a:lstStyle>
            <a:lvl1pPr algn="l" eaLnBrk="1" fontAlgn="auto" latinLnBrk="0" hangingPunct="1">
              <a:spcBef>
                <a:spcPts val="0"/>
              </a:spcBef>
              <a:spcAft>
                <a:spcPts val="0"/>
              </a:spcAft>
              <a:defRPr kumimoji="0" sz="600" smtClean="0">
                <a:solidFill>
                  <a:schemeClr val="accent2"/>
                </a:solidFill>
                <a:latin typeface="+mn-lt"/>
              </a:defRPr>
            </a:lvl1pPr>
          </a:lstStyle>
          <a:p>
            <a:pPr>
              <a:defRPr/>
            </a:pPr>
            <a:fld id="{F785388C-F0B6-ED4B-A37F-80E8D5BD6F6C}" type="datetime1">
              <a:rPr lang="en-US"/>
              <a:pPr>
                <a:defRPr/>
              </a:pPr>
              <a:t>7/11/22</a:t>
            </a:fld>
            <a:endParaRPr lang="en-US"/>
          </a:p>
        </p:txBody>
      </p:sp>
      <p:sp>
        <p:nvSpPr>
          <p:cNvPr id="3" name="Footer Placeholder 2">
            <a:extLst>
              <a:ext uri="{FF2B5EF4-FFF2-40B4-BE49-F238E27FC236}">
                <a16:creationId xmlns:a16="http://schemas.microsoft.com/office/drawing/2014/main" id="{711A94B4-2371-8E6B-26A2-9F87EB7ADC4F}"/>
              </a:ext>
            </a:extLst>
          </p:cNvPr>
          <p:cNvSpPr>
            <a:spLocks noGrp="1"/>
          </p:cNvSpPr>
          <p:nvPr>
            <p:ph type="ftr" sz="quarter" idx="3"/>
          </p:nvPr>
        </p:nvSpPr>
        <p:spPr>
          <a:xfrm>
            <a:off x="5257800" y="612775"/>
            <a:ext cx="1325563" cy="457200"/>
          </a:xfrm>
          <a:prstGeom prst="rect">
            <a:avLst/>
          </a:prstGeom>
        </p:spPr>
        <p:txBody>
          <a:bodyPr vert="horz"/>
          <a:lstStyle>
            <a:lvl1pPr algn="r" eaLnBrk="1" fontAlgn="auto" latinLnBrk="0" hangingPunct="1">
              <a:spcBef>
                <a:spcPts val="0"/>
              </a:spcBef>
              <a:spcAft>
                <a:spcPts val="0"/>
              </a:spcAft>
              <a:defRPr kumimoji="0" sz="600">
                <a:solidFill>
                  <a:schemeClr val="accent2"/>
                </a:solidFill>
                <a:latin typeface="+mn-lt"/>
              </a:defRPr>
            </a:lvl1pPr>
          </a:lstStyle>
          <a:p>
            <a:pPr>
              <a:defRPr/>
            </a:pPr>
            <a:endParaRPr lang="en-US"/>
          </a:p>
        </p:txBody>
      </p:sp>
      <p:sp>
        <p:nvSpPr>
          <p:cNvPr id="23" name="Slide Number Placeholder 22">
            <a:extLst>
              <a:ext uri="{FF2B5EF4-FFF2-40B4-BE49-F238E27FC236}">
                <a16:creationId xmlns:a16="http://schemas.microsoft.com/office/drawing/2014/main" id="{D98BC85A-B10E-5A73-734D-2A7E4F1DD69B}"/>
              </a:ext>
            </a:extLst>
          </p:cNvPr>
          <p:cNvSpPr>
            <a:spLocks noGrp="1"/>
          </p:cNvSpPr>
          <p:nvPr>
            <p:ph type="sldNum" sz="quarter" idx="4"/>
          </p:nvPr>
        </p:nvSpPr>
        <p:spPr>
          <a:xfrm>
            <a:off x="8174038" y="1588"/>
            <a:ext cx="762000" cy="366712"/>
          </a:xfrm>
          <a:prstGeom prst="rect">
            <a:avLst/>
          </a:prstGeom>
        </p:spPr>
        <p:txBody>
          <a:bodyPr vert="horz" anchor="b"/>
          <a:lstStyle>
            <a:lvl1pPr algn="r" eaLnBrk="1" fontAlgn="auto" latinLnBrk="0" hangingPunct="1">
              <a:spcBef>
                <a:spcPts val="0"/>
              </a:spcBef>
              <a:spcAft>
                <a:spcPts val="0"/>
              </a:spcAft>
              <a:defRPr kumimoji="0" sz="1350" smtClean="0">
                <a:solidFill>
                  <a:srgbClr val="FFFFFF"/>
                </a:solidFill>
                <a:latin typeface="+mn-lt"/>
              </a:defRPr>
            </a:lvl1pPr>
          </a:lstStyle>
          <a:p>
            <a:pPr>
              <a:defRPr/>
            </a:pPr>
            <a:fld id="{3764CD4D-84D8-3445-9998-8CC7273F614B}" type="slidenum">
              <a:rPr lang="en-US"/>
              <a:pPr>
                <a:defRPr/>
              </a:pPr>
              <a:t>‹#›</a:t>
            </a:fld>
            <a:endParaRPr lang="en-US"/>
          </a:p>
        </p:txBody>
      </p:sp>
      <p:sp>
        <p:nvSpPr>
          <p:cNvPr id="13" name="Text Placeholder 12">
            <a:extLst>
              <a:ext uri="{FF2B5EF4-FFF2-40B4-BE49-F238E27FC236}">
                <a16:creationId xmlns:a16="http://schemas.microsoft.com/office/drawing/2014/main" id="{B2658E0D-5A62-95F8-7B71-69685C8D1902}"/>
              </a:ext>
            </a:extLst>
          </p:cNvPr>
          <p:cNvSpPr>
            <a:spLocks noGrp="1"/>
          </p:cNvSpPr>
          <p:nvPr>
            <p:ph type="body" idx="1"/>
          </p:nvPr>
        </p:nvSpPr>
        <p:spPr>
          <a:xfrm>
            <a:off x="457200" y="2249488"/>
            <a:ext cx="8229600" cy="4324350"/>
          </a:xfrm>
          <a:prstGeom prst="rect">
            <a:avLst/>
          </a:prstGeom>
        </p:spPr>
        <p:txBody>
          <a:bodyPr vert="horz">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43" name="Title Placeholder 21">
            <a:extLst>
              <a:ext uri="{FF2B5EF4-FFF2-40B4-BE49-F238E27FC236}">
                <a16:creationId xmlns:a16="http://schemas.microsoft.com/office/drawing/2014/main" id="{719B984A-376B-E126-197A-EA7AC3946797}"/>
              </a:ext>
            </a:extLst>
          </p:cNvPr>
          <p:cNvSpPr>
            <a:spLocks noGrp="1" noChangeArrowheads="1"/>
          </p:cNvSpPr>
          <p:nvPr>
            <p:ph type="title"/>
          </p:nvPr>
        </p:nvSpPr>
        <p:spPr bwMode="auto">
          <a:xfrm>
            <a:off x="457200" y="1143000"/>
            <a:ext cx="8229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27" r:id="rId1"/>
    <p:sldLayoutId id="2147483819" r:id="rId2"/>
    <p:sldLayoutId id="2147483820" r:id="rId3"/>
    <p:sldLayoutId id="2147483821" r:id="rId4"/>
    <p:sldLayoutId id="2147483828" r:id="rId5"/>
    <p:sldLayoutId id="2147483829" r:id="rId6"/>
    <p:sldLayoutId id="2147483822" r:id="rId7"/>
    <p:sldLayoutId id="2147483823" r:id="rId8"/>
    <p:sldLayoutId id="2147483824" r:id="rId9"/>
    <p:sldLayoutId id="2147483825" r:id="rId10"/>
    <p:sldLayoutId id="2147483826" r:id="rId11"/>
  </p:sldLayoutIdLst>
  <p:transition spd="med">
    <p:fade/>
  </p:transition>
  <p:hf hdr="0" ftr="0" dt="0"/>
  <p:txStyles>
    <p:title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p:titleStyle>
    <p:bodyStyle>
      <a:lvl1pPr marL="273050" indent="-190500" algn="l" rtl="0" eaLnBrk="1" fontAlgn="base" hangingPunct="1">
        <a:spcBef>
          <a:spcPts val="225"/>
        </a:spcBef>
        <a:spcAft>
          <a:spcPct val="0"/>
        </a:spcAft>
        <a:buClr>
          <a:srgbClr val="00A4CF"/>
        </a:buClr>
        <a:buFont typeface="Georgia" panose="02040502050405020303" pitchFamily="18" charset="0"/>
        <a:buChar char="•"/>
        <a:defRPr sz="2100" kern="1200">
          <a:solidFill>
            <a:schemeClr val="tx2"/>
          </a:solidFill>
          <a:latin typeface="+mn-lt"/>
          <a:ea typeface="+mn-ea"/>
          <a:cs typeface="+mn-cs"/>
        </a:defRPr>
      </a:lvl1pPr>
      <a:lvl2pPr marL="493713" indent="-184150" algn="l" rtl="0" eaLnBrk="1" fontAlgn="base" hangingPunct="1">
        <a:spcBef>
          <a:spcPts val="225"/>
        </a:spcBef>
        <a:spcAft>
          <a:spcPct val="0"/>
        </a:spcAft>
        <a:buClr>
          <a:schemeClr val="accent2"/>
        </a:buClr>
        <a:buFont typeface="Georgia" panose="02040502050405020303" pitchFamily="18" charset="0"/>
        <a:buChar char="▫"/>
        <a:defRPr sz="1900" kern="1200">
          <a:solidFill>
            <a:schemeClr val="tx2"/>
          </a:solidFill>
          <a:latin typeface="+mn-lt"/>
          <a:ea typeface="+mn-ea"/>
          <a:cs typeface="+mn-cs"/>
        </a:defRPr>
      </a:lvl2pPr>
      <a:lvl3pPr marL="692150" indent="-163513" algn="l" rtl="0" eaLnBrk="1" fontAlgn="base" hangingPunct="1">
        <a:spcBef>
          <a:spcPts val="225"/>
        </a:spcBef>
        <a:spcAft>
          <a:spcPct val="0"/>
        </a:spcAft>
        <a:buClr>
          <a:schemeClr val="accent1"/>
        </a:buClr>
        <a:buFont typeface="Wingdings 2" pitchFamily="2" charset="2"/>
        <a:buChar char=""/>
        <a:defRPr kern="1200">
          <a:solidFill>
            <a:schemeClr val="tx2"/>
          </a:solidFill>
          <a:latin typeface="+mn-lt"/>
          <a:ea typeface="+mn-ea"/>
          <a:cs typeface="+mn-cs"/>
        </a:defRPr>
      </a:lvl3pPr>
      <a:lvl4pPr marL="884238" indent="-150813" algn="l" rtl="0" eaLnBrk="1" fontAlgn="base" hangingPunct="1">
        <a:spcBef>
          <a:spcPts val="225"/>
        </a:spcBef>
        <a:spcAft>
          <a:spcPct val="0"/>
        </a:spcAft>
        <a:buClr>
          <a:schemeClr val="accent1"/>
        </a:buClr>
        <a:buFont typeface="Wingdings 2" pitchFamily="2" charset="2"/>
        <a:buChar char=""/>
        <a:defRPr sz="1600" kern="1200">
          <a:solidFill>
            <a:schemeClr val="tx2"/>
          </a:solidFill>
          <a:latin typeface="+mn-lt"/>
          <a:ea typeface="+mn-ea"/>
          <a:cs typeface="+mn-cs"/>
        </a:defRPr>
      </a:lvl4pPr>
      <a:lvl5pPr marL="1041400" indent="-136525" algn="l" rtl="0" eaLnBrk="1" fontAlgn="base" hangingPunct="1">
        <a:spcBef>
          <a:spcPts val="225"/>
        </a:spcBef>
        <a:spcAft>
          <a:spcPct val="0"/>
        </a:spcAft>
        <a:buClr>
          <a:schemeClr val="accent1"/>
        </a:buClr>
        <a:buFont typeface="Wingdings 2" pitchFamily="2" charset="2"/>
        <a:buChar char=""/>
        <a:defRPr sz="1500" kern="1200">
          <a:solidFill>
            <a:schemeClr val="tx2"/>
          </a:solidFill>
          <a:latin typeface="+mn-lt"/>
          <a:ea typeface="+mn-ea"/>
          <a:cs typeface="+mn-cs"/>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15.png"/><Relationship Id="rId2" Type="http://schemas.openxmlformats.org/officeDocument/2006/relationships/slideLayout" Target="../slideLayouts/slideLayout7.xml"/><Relationship Id="rId1" Type="http://schemas.openxmlformats.org/officeDocument/2006/relationships/tags" Target="../tags/tag10.xml"/><Relationship Id="rId6" Type="http://schemas.openxmlformats.org/officeDocument/2006/relationships/image" Target="../media/image14.png"/><Relationship Id="rId5" Type="http://schemas.openxmlformats.org/officeDocument/2006/relationships/image" Target="../media/image9.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18.png"/><Relationship Id="rId2" Type="http://schemas.openxmlformats.org/officeDocument/2006/relationships/slideLayout" Target="../slideLayouts/slideLayout7.xml"/><Relationship Id="rId1" Type="http://schemas.openxmlformats.org/officeDocument/2006/relationships/tags" Target="../tags/tag1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14.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notesSlide" Target="../notesSlides/notesSlide16.xml"/><Relationship Id="rId7" Type="http://schemas.openxmlformats.org/officeDocument/2006/relationships/image" Target="../media/image21.png"/><Relationship Id="rId2" Type="http://schemas.openxmlformats.org/officeDocument/2006/relationships/slideLayout" Target="../slideLayouts/slideLayout7.xml"/><Relationship Id="rId1" Type="http://schemas.openxmlformats.org/officeDocument/2006/relationships/tags" Target="../tags/tag15.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25.png"/><Relationship Id="rId2" Type="http://schemas.openxmlformats.org/officeDocument/2006/relationships/slideLayout" Target="../slideLayouts/slideLayout7.xml"/><Relationship Id="rId1" Type="http://schemas.openxmlformats.org/officeDocument/2006/relationships/tags" Target="../tags/tag16.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18.xml"/><Relationship Id="rId5" Type="http://schemas.openxmlformats.org/officeDocument/2006/relationships/image" Target="../media/image28.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19.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image" Target="../media/image33.jpeg"/><Relationship Id="rId2" Type="http://schemas.openxmlformats.org/officeDocument/2006/relationships/slideLayout" Target="../slideLayouts/slideLayout7.xml"/><Relationship Id="rId1" Type="http://schemas.openxmlformats.org/officeDocument/2006/relationships/tags" Target="../tags/tag20.xml"/><Relationship Id="rId6" Type="http://schemas.openxmlformats.org/officeDocument/2006/relationships/image" Target="../media/image32.jpeg"/><Relationship Id="rId5" Type="http://schemas.openxmlformats.org/officeDocument/2006/relationships/image" Target="../media/image31.png"/><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notesSlide" Target="../notesSlides/notesSlide22.xml"/><Relationship Id="rId7" Type="http://schemas.openxmlformats.org/officeDocument/2006/relationships/image" Target="../media/image37.png"/><Relationship Id="rId2" Type="http://schemas.openxmlformats.org/officeDocument/2006/relationships/slideLayout" Target="../slideLayouts/slideLayout7.xml"/><Relationship Id="rId1" Type="http://schemas.openxmlformats.org/officeDocument/2006/relationships/tags" Target="../tags/tag21.xml"/><Relationship Id="rId6" Type="http://schemas.openxmlformats.org/officeDocument/2006/relationships/image" Target="../media/image36.png"/><Relationship Id="rId5" Type="http://schemas.openxmlformats.org/officeDocument/2006/relationships/image" Target="../media/image35.png"/><Relationship Id="rId10" Type="http://schemas.openxmlformats.org/officeDocument/2006/relationships/image" Target="../media/image40.svg"/><Relationship Id="rId4" Type="http://schemas.openxmlformats.org/officeDocument/2006/relationships/image" Target="../media/image34.png"/><Relationship Id="rId9" Type="http://schemas.openxmlformats.org/officeDocument/2006/relationships/image" Target="../media/image39.png"/></Relationships>
</file>

<file path=ppt/slides/_rels/slide23.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notesSlide" Target="../notesSlides/notesSlide23.xml"/><Relationship Id="rId7" Type="http://schemas.openxmlformats.org/officeDocument/2006/relationships/image" Target="../media/image43.png"/><Relationship Id="rId2" Type="http://schemas.openxmlformats.org/officeDocument/2006/relationships/slideLayout" Target="../slideLayouts/slideLayout7.xml"/><Relationship Id="rId1" Type="http://schemas.openxmlformats.org/officeDocument/2006/relationships/tags" Target="../tags/tag2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13.png"/><Relationship Id="rId9" Type="http://schemas.openxmlformats.org/officeDocument/2006/relationships/image" Target="../media/image45.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24.xml"/><Relationship Id="rId5" Type="http://schemas.openxmlformats.org/officeDocument/2006/relationships/image" Target="../media/image46.png"/><Relationship Id="rId4" Type="http://schemas.openxmlformats.org/officeDocument/2006/relationships/hyperlink" Target="https://www.digitallearn.org/" TargetMode="Externa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25.xml"/><Relationship Id="rId5" Type="http://schemas.openxmlformats.org/officeDocument/2006/relationships/image" Target="../media/image48.png"/><Relationship Id="rId4" Type="http://schemas.openxmlformats.org/officeDocument/2006/relationships/image" Target="../media/image47.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51.png"/><Relationship Id="rId2" Type="http://schemas.openxmlformats.org/officeDocument/2006/relationships/slideLayout" Target="../slideLayouts/slideLayout7.xml"/><Relationship Id="rId1" Type="http://schemas.openxmlformats.org/officeDocument/2006/relationships/tags" Target="../tags/tag26.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27.xml"/><Relationship Id="rId5" Type="http://schemas.openxmlformats.org/officeDocument/2006/relationships/image" Target="../media/image53.png"/><Relationship Id="rId4" Type="http://schemas.openxmlformats.org/officeDocument/2006/relationships/image" Target="../media/image5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2.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2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30.xml"/><Relationship Id="rId4" Type="http://schemas.openxmlformats.org/officeDocument/2006/relationships/image" Target="../media/image54.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31.xml"/><Relationship Id="rId5" Type="http://schemas.openxmlformats.org/officeDocument/2006/relationships/image" Target="../media/image49.png"/><Relationship Id="rId4" Type="http://schemas.openxmlformats.org/officeDocument/2006/relationships/image" Target="../media/image13.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32.xml"/><Relationship Id="rId5" Type="http://schemas.openxmlformats.org/officeDocument/2006/relationships/image" Target="../media/image55.png"/><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tags" Target="../tags/tag33.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49.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tags" Target="../tags/tag34.xml"/><Relationship Id="rId6" Type="http://schemas.openxmlformats.org/officeDocument/2006/relationships/image" Target="../media/image58.png"/><Relationship Id="rId5" Type="http://schemas.openxmlformats.org/officeDocument/2006/relationships/image" Target="../media/image49.png"/><Relationship Id="rId4" Type="http://schemas.openxmlformats.org/officeDocument/2006/relationships/image" Target="../media/image13.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tags" Target="../tags/tag35.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13.png"/></Relationships>
</file>

<file path=ppt/slides/_rels/slide37.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notesSlide" Target="../notesSlides/notesSlide37.xml"/><Relationship Id="rId7" Type="http://schemas.openxmlformats.org/officeDocument/2006/relationships/image" Target="../media/image63.png"/><Relationship Id="rId2" Type="http://schemas.openxmlformats.org/officeDocument/2006/relationships/slideLayout" Target="../slideLayouts/slideLayout7.xml"/><Relationship Id="rId1" Type="http://schemas.openxmlformats.org/officeDocument/2006/relationships/tags" Target="../tags/tag36.xml"/><Relationship Id="rId6" Type="http://schemas.openxmlformats.org/officeDocument/2006/relationships/image" Target="../media/image62.jpeg"/><Relationship Id="rId11" Type="http://schemas.openxmlformats.org/officeDocument/2006/relationships/image" Target="../media/image67.png"/><Relationship Id="rId5" Type="http://schemas.openxmlformats.org/officeDocument/2006/relationships/image" Target="../media/image61.jpeg"/><Relationship Id="rId10" Type="http://schemas.openxmlformats.org/officeDocument/2006/relationships/image" Target="../media/image66.png"/><Relationship Id="rId4" Type="http://schemas.openxmlformats.org/officeDocument/2006/relationships/image" Target="../media/image13.png"/><Relationship Id="rId9" Type="http://schemas.openxmlformats.org/officeDocument/2006/relationships/image" Target="../media/image65.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tags" Target="../tags/tag3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tags" Target="../tags/tag38.xml"/><Relationship Id="rId5" Type="http://schemas.openxmlformats.org/officeDocument/2006/relationships/image" Target="../media/image69.png"/><Relationship Id="rId4" Type="http://schemas.openxmlformats.org/officeDocument/2006/relationships/image" Target="../media/image68.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tags" Target="../tags/tag39.xml"/><Relationship Id="rId4" Type="http://schemas.openxmlformats.org/officeDocument/2006/relationships/image" Target="../media/image70.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40.xml"/><Relationship Id="rId5" Type="http://schemas.openxmlformats.org/officeDocument/2006/relationships/image" Target="../media/image53.png"/><Relationship Id="rId4" Type="http://schemas.openxmlformats.org/officeDocument/2006/relationships/image" Target="../media/image52.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tags" Target="../tags/tag41.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tags" Target="../tags/tag42.xml"/><Relationship Id="rId5" Type="http://schemas.openxmlformats.org/officeDocument/2006/relationships/image" Target="../media/image9.png"/><Relationship Id="rId4" Type="http://schemas.openxmlformats.org/officeDocument/2006/relationships/image" Target="../media/image71.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7.xml"/><Relationship Id="rId1" Type="http://schemas.openxmlformats.org/officeDocument/2006/relationships/tags" Target="../tags/tag43.xml"/><Relationship Id="rId5" Type="http://schemas.openxmlformats.org/officeDocument/2006/relationships/image" Target="../media/image73.png"/><Relationship Id="rId4" Type="http://schemas.openxmlformats.org/officeDocument/2006/relationships/image" Target="../media/image72.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xml"/><Relationship Id="rId1" Type="http://schemas.openxmlformats.org/officeDocument/2006/relationships/tags" Target="../tags/tag44.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7.xml"/><Relationship Id="rId1" Type="http://schemas.openxmlformats.org/officeDocument/2006/relationships/tags" Target="../tags/tag45.xml"/><Relationship Id="rId5" Type="http://schemas.openxmlformats.org/officeDocument/2006/relationships/image" Target="../media/image75.jpg"/><Relationship Id="rId4" Type="http://schemas.openxmlformats.org/officeDocument/2006/relationships/image" Target="../media/image74.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7.xml"/><Relationship Id="rId1" Type="http://schemas.openxmlformats.org/officeDocument/2006/relationships/tags" Target="../tags/tag46.xml"/><Relationship Id="rId5" Type="http://schemas.openxmlformats.org/officeDocument/2006/relationships/image" Target="../media/image76.png"/><Relationship Id="rId4" Type="http://schemas.openxmlformats.org/officeDocument/2006/relationships/image" Target="../media/image71.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7.xml"/><Relationship Id="rId1" Type="http://schemas.openxmlformats.org/officeDocument/2006/relationships/tags" Target="../tags/tag47.xml"/><Relationship Id="rId5" Type="http://schemas.openxmlformats.org/officeDocument/2006/relationships/image" Target="../media/image77.png"/><Relationship Id="rId4" Type="http://schemas.openxmlformats.org/officeDocument/2006/relationships/image" Target="../media/image71.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7.xml"/><Relationship Id="rId1" Type="http://schemas.openxmlformats.org/officeDocument/2006/relationships/tags" Target="../tags/tag48.xml"/><Relationship Id="rId5" Type="http://schemas.openxmlformats.org/officeDocument/2006/relationships/image" Target="../media/image79.png"/><Relationship Id="rId4" Type="http://schemas.openxmlformats.org/officeDocument/2006/relationships/image" Target="../media/image78.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7.png"/><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7.xml"/><Relationship Id="rId1" Type="http://schemas.openxmlformats.org/officeDocument/2006/relationships/tags" Target="../tags/tag49.xml"/><Relationship Id="rId6" Type="http://schemas.openxmlformats.org/officeDocument/2006/relationships/image" Target="../media/image81.png"/><Relationship Id="rId5" Type="http://schemas.openxmlformats.org/officeDocument/2006/relationships/image" Target="../media/image15.png"/><Relationship Id="rId4" Type="http://schemas.openxmlformats.org/officeDocument/2006/relationships/image" Target="../media/image80.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50.xml"/><Relationship Id="rId4" Type="http://schemas.openxmlformats.org/officeDocument/2006/relationships/image" Target="../media/image3.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53.xml.rels><?xml version="1.0" encoding="UTF-8" standalone="yes"?>
<Relationships xmlns="http://schemas.openxmlformats.org/package/2006/relationships"><Relationship Id="rId3" Type="http://schemas.openxmlformats.org/officeDocument/2006/relationships/hyperlink" Target="https://www.digitallearn.org/" TargetMode="External"/><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xml"/><Relationship Id="rId1" Type="http://schemas.openxmlformats.org/officeDocument/2006/relationships/tags" Target="../tags/tag52.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8B63C-99D2-C935-620B-D5515B03446B}"/>
              </a:ext>
            </a:extLst>
          </p:cNvPr>
          <p:cNvSpPr>
            <a:spLocks noGrp="1"/>
          </p:cNvSpPr>
          <p:nvPr>
            <p:ph type="subTitle" idx="1"/>
          </p:nvPr>
        </p:nvSpPr>
        <p:spPr>
          <a:xfrm>
            <a:off x="76200" y="3848100"/>
            <a:ext cx="5410200" cy="1333500"/>
          </a:xfrm>
        </p:spPr>
        <p:txBody>
          <a:bodyPr>
            <a:noAutofit/>
          </a:bodyPr>
          <a:lstStyle/>
          <a:p>
            <a:pPr fontAlgn="auto">
              <a:spcAft>
                <a:spcPts val="0"/>
              </a:spcAft>
              <a:buClr>
                <a:schemeClr val="accent3"/>
              </a:buClr>
              <a:buFont typeface="Georgia"/>
              <a:buNone/>
              <a:defRPr/>
            </a:pPr>
            <a:r>
              <a:rPr lang="en-US" sz="2400" dirty="0">
                <a:solidFill>
                  <a:schemeClr val="accent2">
                    <a:lumMod val="50000"/>
                  </a:schemeClr>
                </a:solidFill>
              </a:rPr>
              <a:t>Instructor Name: </a:t>
            </a:r>
          </a:p>
          <a:p>
            <a:pPr fontAlgn="auto">
              <a:spcAft>
                <a:spcPts val="0"/>
              </a:spcAft>
              <a:buClr>
                <a:schemeClr val="accent3"/>
              </a:buClr>
              <a:buFont typeface="Georgia"/>
              <a:buNone/>
              <a:defRPr/>
            </a:pPr>
            <a:r>
              <a:rPr lang="en-US" sz="2400" dirty="0">
                <a:solidFill>
                  <a:schemeClr val="accent2">
                    <a:lumMod val="50000"/>
                  </a:schemeClr>
                </a:solidFill>
              </a:rPr>
              <a:t>Instructor Title:</a:t>
            </a:r>
          </a:p>
          <a:p>
            <a:pPr fontAlgn="auto">
              <a:spcAft>
                <a:spcPts val="0"/>
              </a:spcAft>
              <a:buClr>
                <a:schemeClr val="accent3"/>
              </a:buClr>
              <a:buFont typeface="Georgia"/>
              <a:buNone/>
              <a:defRPr/>
            </a:pPr>
            <a:r>
              <a:rPr lang="en-US" sz="2400" dirty="0">
                <a:solidFill>
                  <a:schemeClr val="accent2">
                    <a:lumMod val="50000"/>
                  </a:schemeClr>
                </a:solidFill>
              </a:rPr>
              <a:t>Library Name:</a:t>
            </a:r>
          </a:p>
        </p:txBody>
      </p:sp>
      <p:sp>
        <p:nvSpPr>
          <p:cNvPr id="7170" name="Title 1">
            <a:extLst>
              <a:ext uri="{FF2B5EF4-FFF2-40B4-BE49-F238E27FC236}">
                <a16:creationId xmlns:a16="http://schemas.microsoft.com/office/drawing/2014/main" id="{DAF4CA13-B50D-EDBC-ED81-DE2EBD30EEB7}"/>
              </a:ext>
            </a:extLst>
          </p:cNvPr>
          <p:cNvSpPr>
            <a:spLocks noGrp="1" noChangeArrowheads="1"/>
          </p:cNvSpPr>
          <p:nvPr>
            <p:ph type="ctrTitle"/>
          </p:nvPr>
        </p:nvSpPr>
        <p:spPr>
          <a:xfrm>
            <a:off x="95250" y="2819400"/>
            <a:ext cx="9067800" cy="990600"/>
          </a:xfrm>
        </p:spPr>
        <p:txBody>
          <a:bodyPr/>
          <a:lstStyle/>
          <a:p>
            <a:r>
              <a:rPr lang="en-US" sz="4800" dirty="0"/>
              <a:t>Mobile Device Basics—iOS</a:t>
            </a:r>
            <a:endParaRPr lang="en-US" altLang="en-US" sz="2800" b="1" i="1" dirty="0">
              <a:cs typeface="Courier New" panose="02070309020205020404" pitchFamily="49" charset="0"/>
            </a:endParaRPr>
          </a:p>
        </p:txBody>
      </p:sp>
      <p:pic>
        <p:nvPicPr>
          <p:cNvPr id="7171" name="Picture 5">
            <a:extLst>
              <a:ext uri="{FF2B5EF4-FFF2-40B4-BE49-F238E27FC236}">
                <a16:creationId xmlns:a16="http://schemas.microsoft.com/office/drawing/2014/main" id="{3169205D-4BB9-1ED9-A270-DE925DCA48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3018" y="5248272"/>
            <a:ext cx="313531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Rectangle 6">
            <a:extLst>
              <a:ext uri="{FF2B5EF4-FFF2-40B4-BE49-F238E27FC236}">
                <a16:creationId xmlns:a16="http://schemas.microsoft.com/office/drawing/2014/main" id="{EED9DD46-BA4D-55EC-760E-74D5917E7B53}"/>
              </a:ext>
            </a:extLst>
          </p:cNvPr>
          <p:cNvSpPr>
            <a:spLocks noChangeArrowheads="1"/>
          </p:cNvSpPr>
          <p:nvPr/>
        </p:nvSpPr>
        <p:spPr bwMode="auto">
          <a:xfrm>
            <a:off x="0" y="6248400"/>
            <a:ext cx="91440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altLang="en-US" sz="1600" dirty="0"/>
              <a:t>Provided by AT&amp;T and the Public Library Association</a:t>
            </a:r>
          </a:p>
        </p:txBody>
      </p:sp>
      <p:sp>
        <p:nvSpPr>
          <p:cNvPr id="4" name="Slide Number Placeholder 3">
            <a:extLst>
              <a:ext uri="{FF2B5EF4-FFF2-40B4-BE49-F238E27FC236}">
                <a16:creationId xmlns:a16="http://schemas.microsoft.com/office/drawing/2014/main" id="{7C8C11A2-8461-ED62-F729-BEB0D8BCB914}"/>
              </a:ext>
            </a:extLst>
          </p:cNvPr>
          <p:cNvSpPr>
            <a:spLocks noGrp="1"/>
          </p:cNvSpPr>
          <p:nvPr>
            <p:ph type="sldNum" sz="quarter" idx="12"/>
          </p:nvPr>
        </p:nvSpPr>
        <p:spPr/>
        <p:txBody>
          <a:bodyPr/>
          <a:lstStyle/>
          <a:p>
            <a:pPr>
              <a:defRPr/>
            </a:pPr>
            <a:fld id="{98A81C7F-E3F4-ED4F-8494-2B309FD87B5D}" type="slidenum">
              <a:rPr lang="en-US"/>
              <a:pPr>
                <a:defRPr/>
              </a:pPr>
              <a:t>1</a:t>
            </a:fld>
            <a:endParaRPr lang="en-US"/>
          </a:p>
        </p:txBody>
      </p:sp>
      <p:sp>
        <p:nvSpPr>
          <p:cNvPr id="8" name="Rectangle 6">
            <a:extLst>
              <a:ext uri="{FF2B5EF4-FFF2-40B4-BE49-F238E27FC236}">
                <a16:creationId xmlns:a16="http://schemas.microsoft.com/office/drawing/2014/main" id="{95B58288-47DE-E48E-61D4-25019DC78EB7}"/>
              </a:ext>
            </a:extLst>
          </p:cNvPr>
          <p:cNvSpPr>
            <a:spLocks noChangeArrowheads="1"/>
          </p:cNvSpPr>
          <p:nvPr/>
        </p:nvSpPr>
        <p:spPr bwMode="auto">
          <a:xfrm>
            <a:off x="5410200" y="4545597"/>
            <a:ext cx="3657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altLang="en-US" sz="1600" b="1" dirty="0"/>
              <a:t>Insert your logo her</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10</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latin typeface="+mj-lt"/>
              </a:rPr>
              <a:t>Home Screen</a:t>
            </a:r>
          </a:p>
        </p:txBody>
      </p:sp>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19" y="1395180"/>
            <a:ext cx="2323759" cy="5029198"/>
          </a:xfrm>
          <a:prstGeom prst="rect">
            <a:avLst/>
          </a:prstGeom>
        </p:spPr>
      </p:pic>
    </p:spTree>
    <p:custDataLst>
      <p:tags r:id="rId1"/>
    </p:custDataLst>
    <p:extLst>
      <p:ext uri="{BB962C8B-B14F-4D97-AF65-F5344CB8AC3E}">
        <p14:creationId xmlns:p14="http://schemas.microsoft.com/office/powerpoint/2010/main" val="156013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11</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latin typeface="+mj-lt"/>
              </a:rPr>
              <a:t>Tap | Tap and Hold</a:t>
            </a:r>
          </a:p>
        </p:txBody>
      </p:sp>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506557" y="1308917"/>
            <a:ext cx="2323758" cy="5029196"/>
          </a:xfrm>
          <a:prstGeom prst="rect">
            <a:avLst/>
          </a:prstGeom>
        </p:spPr>
      </p:pic>
      <p:pic>
        <p:nvPicPr>
          <p:cNvPr id="7" name="Picture 6" descr="A picture containing metalware&#10;&#10;Description automatically generated">
            <a:extLst>
              <a:ext uri="{FF2B5EF4-FFF2-40B4-BE49-F238E27FC236}">
                <a16:creationId xmlns:a16="http://schemas.microsoft.com/office/drawing/2014/main" id="{A16FB671-6D75-4FA2-9057-C434835D31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03032" y="3641452"/>
            <a:ext cx="996728" cy="996728"/>
          </a:xfrm>
          <a:prstGeom prst="rect">
            <a:avLst/>
          </a:prstGeom>
        </p:spPr>
      </p:pic>
      <p:pic>
        <p:nvPicPr>
          <p:cNvPr id="8" name="Content Placeholder 12">
            <a:extLst>
              <a:ext uri="{FF2B5EF4-FFF2-40B4-BE49-F238E27FC236}">
                <a16:creationId xmlns:a16="http://schemas.microsoft.com/office/drawing/2014/main" id="{A8AAA292-15DD-4E2F-B6C6-B311711DF314}"/>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4940510" y="1308919"/>
            <a:ext cx="2323757" cy="5029193"/>
          </a:xfrm>
          <a:prstGeom prst="rect">
            <a:avLst/>
          </a:prstGeom>
        </p:spPr>
      </p:pic>
      <p:pic>
        <p:nvPicPr>
          <p:cNvPr id="9" name="Picture 8">
            <a:extLst>
              <a:ext uri="{FF2B5EF4-FFF2-40B4-BE49-F238E27FC236}">
                <a16:creationId xmlns:a16="http://schemas.microsoft.com/office/drawing/2014/main" id="{9FCDFB49-CAAD-42A6-B4B6-425274102B86}"/>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542736" y="3641452"/>
            <a:ext cx="996728" cy="996728"/>
          </a:xfrm>
          <a:prstGeom prst="rect">
            <a:avLst/>
          </a:prstGeom>
        </p:spPr>
      </p:pic>
    </p:spTree>
    <p:custDataLst>
      <p:tags r:id="rId1"/>
    </p:custDataLst>
    <p:extLst>
      <p:ext uri="{BB962C8B-B14F-4D97-AF65-F5344CB8AC3E}">
        <p14:creationId xmlns:p14="http://schemas.microsoft.com/office/powerpoint/2010/main" val="547849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12</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latin typeface="+mj-lt"/>
              </a:rPr>
              <a:t>Swipe Left/Right | Up/Down </a:t>
            </a:r>
          </a:p>
        </p:txBody>
      </p:sp>
      <p:grpSp>
        <p:nvGrpSpPr>
          <p:cNvPr id="10" name="Group 9">
            <a:extLst>
              <a:ext uri="{FF2B5EF4-FFF2-40B4-BE49-F238E27FC236}">
                <a16:creationId xmlns:a16="http://schemas.microsoft.com/office/drawing/2014/main" id="{416B802C-70EA-42A1-B341-12092F268696}"/>
              </a:ext>
            </a:extLst>
          </p:cNvPr>
          <p:cNvGrpSpPr/>
          <p:nvPr/>
        </p:nvGrpSpPr>
        <p:grpSpPr>
          <a:xfrm>
            <a:off x="1506557" y="1308919"/>
            <a:ext cx="2323757" cy="5029193"/>
            <a:chOff x="4940510" y="1308919"/>
            <a:chExt cx="2323757" cy="5029193"/>
          </a:xfrm>
        </p:grpSpPr>
        <p:pic>
          <p:nvPicPr>
            <p:cNvPr id="11" name="Content Placeholder 12">
              <a:extLst>
                <a:ext uri="{FF2B5EF4-FFF2-40B4-BE49-F238E27FC236}">
                  <a16:creationId xmlns:a16="http://schemas.microsoft.com/office/drawing/2014/main" id="{B43D44FE-35B7-4552-A625-43DF6F71F70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940510" y="1308919"/>
              <a:ext cx="2323757" cy="5029193"/>
            </a:xfrm>
            <a:prstGeom prst="rect">
              <a:avLst/>
            </a:prstGeom>
          </p:spPr>
        </p:pic>
        <p:pic>
          <p:nvPicPr>
            <p:cNvPr id="12" name="Picture 11">
              <a:extLst>
                <a:ext uri="{FF2B5EF4-FFF2-40B4-BE49-F238E27FC236}">
                  <a16:creationId xmlns:a16="http://schemas.microsoft.com/office/drawing/2014/main" id="{7ADCAAA2-C766-4248-BE5C-B4EB0C6B546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364641" y="4552354"/>
              <a:ext cx="618126" cy="996728"/>
            </a:xfrm>
            <a:prstGeom prst="rect">
              <a:avLst/>
            </a:prstGeom>
          </p:spPr>
        </p:pic>
      </p:grpSp>
      <p:grpSp>
        <p:nvGrpSpPr>
          <p:cNvPr id="13" name="Group 12">
            <a:extLst>
              <a:ext uri="{FF2B5EF4-FFF2-40B4-BE49-F238E27FC236}">
                <a16:creationId xmlns:a16="http://schemas.microsoft.com/office/drawing/2014/main" id="{C57409CE-3E2B-4E67-A9EB-959BD476B880}"/>
              </a:ext>
            </a:extLst>
          </p:cNvPr>
          <p:cNvGrpSpPr/>
          <p:nvPr/>
        </p:nvGrpSpPr>
        <p:grpSpPr>
          <a:xfrm>
            <a:off x="4940509" y="1308918"/>
            <a:ext cx="2323757" cy="5029193"/>
            <a:chOff x="1506557" y="1308919"/>
            <a:chExt cx="2323757" cy="5029193"/>
          </a:xfrm>
        </p:grpSpPr>
        <p:pic>
          <p:nvPicPr>
            <p:cNvPr id="14" name="Content Placeholder 12">
              <a:extLst>
                <a:ext uri="{FF2B5EF4-FFF2-40B4-BE49-F238E27FC236}">
                  <a16:creationId xmlns:a16="http://schemas.microsoft.com/office/drawing/2014/main" id="{02BD29B3-15A4-4961-B8BE-45A3CF30905A}"/>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1506557" y="1308919"/>
              <a:ext cx="2323757" cy="5029193"/>
            </a:xfrm>
            <a:prstGeom prst="rect">
              <a:avLst/>
            </a:prstGeom>
            <a:ln>
              <a:solidFill>
                <a:schemeClr val="bg1">
                  <a:lumMod val="85000"/>
                </a:schemeClr>
              </a:solidFill>
            </a:ln>
          </p:spPr>
        </p:pic>
        <p:pic>
          <p:nvPicPr>
            <p:cNvPr id="15" name="Picture 14">
              <a:extLst>
                <a:ext uri="{FF2B5EF4-FFF2-40B4-BE49-F238E27FC236}">
                  <a16:creationId xmlns:a16="http://schemas.microsoft.com/office/drawing/2014/main" id="{24438490-8F65-4946-9696-8609F293394D}"/>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2733353" y="4552354"/>
              <a:ext cx="996728" cy="996728"/>
            </a:xfrm>
            <a:prstGeom prst="rect">
              <a:avLst/>
            </a:prstGeom>
          </p:spPr>
        </p:pic>
      </p:grpSp>
    </p:spTree>
    <p:custDataLst>
      <p:tags r:id="rId1"/>
    </p:custDataLst>
    <p:extLst>
      <p:ext uri="{BB962C8B-B14F-4D97-AF65-F5344CB8AC3E}">
        <p14:creationId xmlns:p14="http://schemas.microsoft.com/office/powerpoint/2010/main" val="3857075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13</a:t>
            </a:fld>
            <a:endParaRPr lang="en-US" dirty="0"/>
          </a:p>
        </p:txBody>
      </p:sp>
      <p:sp>
        <p:nvSpPr>
          <p:cNvPr id="3" name="Text Placeholder 2">
            <a:extLst>
              <a:ext uri="{FF2B5EF4-FFF2-40B4-BE49-F238E27FC236}">
                <a16:creationId xmlns:a16="http://schemas.microsoft.com/office/drawing/2014/main" id="{359C9609-F230-4EE6-8A55-96A81C075701}"/>
              </a:ext>
            </a:extLst>
          </p:cNvPr>
          <p:cNvSpPr>
            <a:spLocks noGrp="1"/>
          </p:cNvSpPr>
          <p:nvPr>
            <p:ph type="body" idx="1"/>
          </p:nvPr>
        </p:nvSpPr>
        <p:spPr/>
        <p:txBody>
          <a:bodyPr>
            <a:normAutofit/>
          </a:bodyPr>
          <a:lstStyle/>
          <a:p>
            <a:r>
              <a:rPr lang="en-US" sz="4800" dirty="0">
                <a:latin typeface="+mj-lt"/>
              </a:rPr>
              <a:t>Activity #1</a:t>
            </a:r>
          </a:p>
        </p:txBody>
      </p:sp>
    </p:spTree>
    <p:custDataLst>
      <p:tags r:id="rId1"/>
    </p:custDataLst>
    <p:extLst>
      <p:ext uri="{BB962C8B-B14F-4D97-AF65-F5344CB8AC3E}">
        <p14:creationId xmlns:p14="http://schemas.microsoft.com/office/powerpoint/2010/main" val="1747823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B30F9C-1A7A-4F2F-9982-64825E1A8453}"/>
              </a:ext>
            </a:extLst>
          </p:cNvPr>
          <p:cNvSpPr>
            <a:spLocks noGrp="1"/>
          </p:cNvSpPr>
          <p:nvPr>
            <p:ph type="sldNum" sz="quarter" idx="12"/>
          </p:nvPr>
        </p:nvSpPr>
        <p:spPr/>
        <p:txBody>
          <a:bodyPr/>
          <a:lstStyle/>
          <a:p>
            <a:fld id="{D852D4E8-E283-404D-80D7-3AF63315721A}" type="slidenum">
              <a:rPr lang="en-US" smtClean="0"/>
              <a:t>14</a:t>
            </a:fld>
            <a:endParaRPr lang="en-US" dirty="0"/>
          </a:p>
        </p:txBody>
      </p:sp>
      <p:sp>
        <p:nvSpPr>
          <p:cNvPr id="5" name="TextBox 4">
            <a:extLst>
              <a:ext uri="{FF2B5EF4-FFF2-40B4-BE49-F238E27FC236}">
                <a16:creationId xmlns:a16="http://schemas.microsoft.com/office/drawing/2014/main" id="{5B5B655B-EF94-BE60-96E6-E58E39F5E564}"/>
              </a:ext>
            </a:extLst>
          </p:cNvPr>
          <p:cNvSpPr txBox="1"/>
          <p:nvPr/>
        </p:nvSpPr>
        <p:spPr>
          <a:xfrm>
            <a:off x="733646" y="874186"/>
            <a:ext cx="7676707" cy="5386090"/>
          </a:xfrm>
          <a:prstGeom prst="rect">
            <a:avLst/>
          </a:prstGeom>
          <a:noFill/>
        </p:spPr>
        <p:txBody>
          <a:bodyPr wrap="square">
            <a:spAutoFit/>
          </a:bodyPr>
          <a:lstStyle/>
          <a:p>
            <a:pPr marL="0" marR="0">
              <a:spcBef>
                <a:spcPts val="0"/>
              </a:spcBef>
              <a:spcAft>
                <a:spcPts val="0"/>
              </a:spcAft>
            </a:pPr>
            <a:r>
              <a:rPr lang="en-US" sz="2400" b="1" dirty="0">
                <a:effectLst/>
                <a:latin typeface="+mj-lt"/>
                <a:ea typeface="Calibri" panose="020F0502020204030204" pitchFamily="34" charset="0"/>
                <a:cs typeface="Times New Roman" panose="02020603050405020304" pitchFamily="18" charset="0"/>
              </a:rPr>
              <a:t>ACTIVITY #1: External Buttons and Touch Gestures</a:t>
            </a:r>
            <a:br>
              <a:rPr lang="en-US" sz="3200" b="1" dirty="0">
                <a:effectLst/>
                <a:latin typeface="+mj-lt"/>
                <a:ea typeface="Calibri" panose="020F0502020204030204" pitchFamily="34" charset="0"/>
                <a:cs typeface="Times New Roman" panose="02020603050405020304" pitchFamily="18" charset="0"/>
              </a:rPr>
            </a:b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lvl="0" indent="-457200">
              <a:spcBef>
                <a:spcPts val="0"/>
              </a:spcBef>
              <a:spcAft>
                <a:spcPts val="0"/>
              </a:spcAft>
              <a:buFont typeface="+mj-lt"/>
              <a:buAutoNum type="arabicPeriod"/>
            </a:pPr>
            <a:r>
              <a:rPr lang="en-US" sz="2000" dirty="0">
                <a:effectLst/>
                <a:latin typeface="+mn-lt"/>
                <a:ea typeface="Calibri" panose="020F0502020204030204" pitchFamily="34" charset="0"/>
                <a:cs typeface="Times New Roman" panose="02020603050405020304" pitchFamily="18" charset="0"/>
              </a:rPr>
              <a:t>Locate the button to turn on your phone. Turn your phone on.</a:t>
            </a:r>
            <a:br>
              <a:rPr lang="en-US" sz="2000" dirty="0">
                <a:effectLst/>
                <a:latin typeface="+mn-lt"/>
                <a:ea typeface="Calibri" panose="020F0502020204030204" pitchFamily="34" charset="0"/>
                <a:cs typeface="Times New Roman" panose="02020603050405020304" pitchFamily="18" charset="0"/>
              </a:rPr>
            </a:br>
            <a:endParaRPr lang="en-US" sz="2000" dirty="0">
              <a:latin typeface="+mn-lt"/>
              <a:ea typeface="Calibri" panose="020F0502020204030204" pitchFamily="34" charset="0"/>
              <a:cs typeface="Times New Roman" panose="02020603050405020304" pitchFamily="18" charset="0"/>
            </a:endParaRPr>
          </a:p>
          <a:p>
            <a:pPr marL="457200" marR="0" lvl="0" indent="-457200">
              <a:spcBef>
                <a:spcPts val="0"/>
              </a:spcBef>
              <a:spcAft>
                <a:spcPts val="0"/>
              </a:spcAft>
              <a:buFont typeface="+mj-lt"/>
              <a:buAutoNum type="arabicPeriod"/>
            </a:pPr>
            <a:r>
              <a:rPr lang="en-US" sz="2000" dirty="0">
                <a:effectLst/>
                <a:latin typeface="+mn-lt"/>
                <a:ea typeface="Calibri" panose="020F0502020204030204" pitchFamily="34" charset="0"/>
                <a:cs typeface="Times New Roman" panose="02020603050405020304" pitchFamily="18" charset="0"/>
              </a:rPr>
              <a:t>Locate the buttons to turn your phone’s volume up and down. Turn the volume all the way down, then halfway up.</a:t>
            </a:r>
            <a:br>
              <a:rPr lang="en-US" sz="2000" dirty="0">
                <a:effectLst/>
                <a:latin typeface="+mn-lt"/>
                <a:ea typeface="Calibri" panose="020F0502020204030204" pitchFamily="34" charset="0"/>
                <a:cs typeface="Times New Roman" panose="02020603050405020304" pitchFamily="18" charset="0"/>
              </a:rPr>
            </a:br>
            <a:endParaRPr lang="en-US" sz="2000" dirty="0">
              <a:latin typeface="+mn-lt"/>
              <a:ea typeface="Calibri" panose="020F0502020204030204" pitchFamily="34" charset="0"/>
              <a:cs typeface="Times New Roman" panose="02020603050405020304" pitchFamily="18" charset="0"/>
            </a:endParaRPr>
          </a:p>
          <a:p>
            <a:pPr marL="457200" marR="0" lvl="0" indent="-457200">
              <a:spcBef>
                <a:spcPts val="0"/>
              </a:spcBef>
              <a:spcAft>
                <a:spcPts val="0"/>
              </a:spcAft>
              <a:buFont typeface="+mj-lt"/>
              <a:buAutoNum type="arabicPeriod"/>
            </a:pPr>
            <a:r>
              <a:rPr lang="en-US" sz="2000" dirty="0">
                <a:effectLst/>
                <a:latin typeface="+mn-lt"/>
                <a:ea typeface="Calibri" panose="020F0502020204030204" pitchFamily="34" charset="0"/>
                <a:cs typeface="Times New Roman" panose="02020603050405020304" pitchFamily="18" charset="0"/>
              </a:rPr>
              <a:t>What do you do if you don’t want your phone to ring? Use the button to silence your phone.</a:t>
            </a:r>
            <a:br>
              <a:rPr lang="en-US" sz="2000" dirty="0">
                <a:effectLst/>
                <a:latin typeface="+mn-lt"/>
                <a:ea typeface="Calibri" panose="020F0502020204030204" pitchFamily="34" charset="0"/>
                <a:cs typeface="Times New Roman" panose="02020603050405020304" pitchFamily="18" charset="0"/>
              </a:rPr>
            </a:br>
            <a:endParaRPr lang="en-US" sz="2000" dirty="0">
              <a:latin typeface="+mn-lt"/>
              <a:ea typeface="Calibri" panose="020F0502020204030204" pitchFamily="34" charset="0"/>
              <a:cs typeface="Times New Roman" panose="02020603050405020304" pitchFamily="18" charset="0"/>
            </a:endParaRPr>
          </a:p>
          <a:p>
            <a:pPr marL="457200" marR="0" lvl="0" indent="-457200">
              <a:spcBef>
                <a:spcPts val="0"/>
              </a:spcBef>
              <a:spcAft>
                <a:spcPts val="0"/>
              </a:spcAft>
              <a:buFont typeface="+mj-lt"/>
              <a:buAutoNum type="arabicPeriod"/>
            </a:pPr>
            <a:r>
              <a:rPr lang="en-US" sz="2000" dirty="0">
                <a:effectLst/>
                <a:latin typeface="+mn-lt"/>
                <a:ea typeface="Calibri" panose="020F0502020204030204" pitchFamily="34" charset="0"/>
                <a:cs typeface="Times New Roman" panose="02020603050405020304" pitchFamily="18" charset="0"/>
              </a:rPr>
              <a:t>How do you see all of your apps? </a:t>
            </a:r>
            <a:br>
              <a:rPr lang="en-US" sz="2000" dirty="0">
                <a:effectLst/>
                <a:latin typeface="+mn-lt"/>
                <a:ea typeface="Calibri" panose="020F0502020204030204" pitchFamily="34" charset="0"/>
                <a:cs typeface="Times New Roman" panose="02020603050405020304" pitchFamily="18" charset="0"/>
              </a:rPr>
            </a:br>
            <a:br>
              <a:rPr lang="en-US" sz="2000" dirty="0">
                <a:effectLst/>
                <a:latin typeface="+mn-lt"/>
                <a:ea typeface="Calibri" panose="020F0502020204030204" pitchFamily="34" charset="0"/>
                <a:cs typeface="Times New Roman" panose="02020603050405020304" pitchFamily="18" charset="0"/>
              </a:rPr>
            </a:br>
            <a:r>
              <a:rPr lang="en-US" sz="2000" dirty="0">
                <a:effectLst/>
                <a:latin typeface="+mn-lt"/>
                <a:ea typeface="Calibri" panose="020F0502020204030204" pitchFamily="34" charset="0"/>
                <a:cs typeface="Times New Roman" panose="02020603050405020304" pitchFamily="18" charset="0"/>
              </a:rPr>
              <a:t> ________________________________________</a:t>
            </a:r>
            <a:br>
              <a:rPr lang="en-US" sz="2000" dirty="0">
                <a:effectLst/>
                <a:latin typeface="+mn-lt"/>
                <a:ea typeface="Calibri" panose="020F0502020204030204" pitchFamily="34" charset="0"/>
                <a:cs typeface="Times New Roman" panose="02020603050405020304" pitchFamily="18" charset="0"/>
              </a:rPr>
            </a:br>
            <a:endParaRPr lang="en-US" sz="2000" dirty="0">
              <a:latin typeface="+mn-lt"/>
              <a:ea typeface="Calibri" panose="020F0502020204030204" pitchFamily="34" charset="0"/>
              <a:cs typeface="Times New Roman" panose="02020603050405020304" pitchFamily="18" charset="0"/>
            </a:endParaRPr>
          </a:p>
          <a:p>
            <a:pPr marL="457200" marR="0" lvl="0" indent="-457200">
              <a:spcBef>
                <a:spcPts val="0"/>
              </a:spcBef>
              <a:spcAft>
                <a:spcPts val="0"/>
              </a:spcAft>
              <a:buFont typeface="+mj-lt"/>
              <a:buAutoNum type="arabicPeriod"/>
            </a:pPr>
            <a:r>
              <a:rPr lang="en-US" sz="2000" dirty="0">
                <a:effectLst/>
                <a:latin typeface="+mn-lt"/>
                <a:ea typeface="Calibri" panose="020F0502020204030204" pitchFamily="34" charset="0"/>
                <a:cs typeface="Times New Roman" panose="02020603050405020304" pitchFamily="18" charset="0"/>
              </a:rPr>
              <a:t>How do you scroll through a website? </a:t>
            </a:r>
            <a:br>
              <a:rPr lang="en-US" sz="2000" dirty="0">
                <a:effectLst/>
                <a:latin typeface="+mn-lt"/>
                <a:ea typeface="Calibri" panose="020F0502020204030204" pitchFamily="34" charset="0"/>
                <a:cs typeface="Times New Roman" panose="02020603050405020304" pitchFamily="18" charset="0"/>
              </a:rPr>
            </a:br>
            <a:br>
              <a:rPr lang="en-US" sz="2000" dirty="0">
                <a:effectLst/>
                <a:latin typeface="+mn-lt"/>
                <a:ea typeface="Calibri" panose="020F0502020204030204" pitchFamily="34" charset="0"/>
                <a:cs typeface="Times New Roman" panose="02020603050405020304" pitchFamily="18" charset="0"/>
              </a:rPr>
            </a:br>
            <a:r>
              <a:rPr lang="en-US" sz="2000" dirty="0">
                <a:effectLst/>
                <a:latin typeface="+mn-lt"/>
                <a:ea typeface="Calibri" panose="020F0502020204030204" pitchFamily="34" charset="0"/>
                <a:cs typeface="Times New Roman" panose="02020603050405020304" pitchFamily="18" charset="0"/>
              </a:rPr>
              <a:t> </a:t>
            </a:r>
            <a:r>
              <a:rPr lang="en-US" sz="2000" dirty="0">
                <a:ea typeface="Calibri" panose="020F0502020204030204" pitchFamily="34" charset="0"/>
                <a:cs typeface="Times New Roman" panose="02020603050405020304" pitchFamily="18" charset="0"/>
              </a:rPr>
              <a:t>________________________________________</a:t>
            </a:r>
            <a:endParaRPr lang="en-US" sz="2000" dirty="0">
              <a:effectLst/>
              <a:latin typeface="+mn-lt"/>
              <a:ea typeface="Calibri" panose="020F0502020204030204" pitchFamily="34"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2801060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15</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latin typeface="+mj-lt"/>
              </a:rPr>
              <a:t>Common Apps</a:t>
            </a:r>
          </a:p>
        </p:txBody>
      </p:sp>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21" y="1245656"/>
            <a:ext cx="2323758" cy="5029196"/>
          </a:xfrm>
          <a:prstGeom prst="rect">
            <a:avLst/>
          </a:prstGeom>
        </p:spPr>
      </p:pic>
    </p:spTree>
    <p:custDataLst>
      <p:tags r:id="rId1"/>
    </p:custDataLst>
    <p:extLst>
      <p:ext uri="{BB962C8B-B14F-4D97-AF65-F5344CB8AC3E}">
        <p14:creationId xmlns:p14="http://schemas.microsoft.com/office/powerpoint/2010/main" val="1833725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16</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latin typeface="+mj-lt"/>
              </a:rPr>
              <a:t>Phone</a:t>
            </a:r>
          </a:p>
        </p:txBody>
      </p:sp>
      <p:pic>
        <p:nvPicPr>
          <p:cNvPr id="9" name="Content Placeholder 12">
            <a:extLst>
              <a:ext uri="{FF2B5EF4-FFF2-40B4-BE49-F238E27FC236}">
                <a16:creationId xmlns:a16="http://schemas.microsoft.com/office/drawing/2014/main" id="{01D42285-4330-4240-8CEC-DA277697FC9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21" y="1245656"/>
            <a:ext cx="2323758" cy="5029196"/>
          </a:xfrm>
          <a:prstGeom prst="rect">
            <a:avLst/>
          </a:prstGeom>
        </p:spPr>
      </p:pic>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410121" y="1243585"/>
            <a:ext cx="2323757" cy="5029193"/>
          </a:xfrm>
          <a:prstGeom prst="rect">
            <a:avLst/>
          </a:prstGeom>
          <a:ln>
            <a:solidFill>
              <a:schemeClr val="bg1">
                <a:lumMod val="75000"/>
              </a:schemeClr>
            </a:solidFill>
          </a:ln>
        </p:spPr>
      </p:pic>
      <p:pic>
        <p:nvPicPr>
          <p:cNvPr id="7" name="Content Placeholder 12">
            <a:extLst>
              <a:ext uri="{FF2B5EF4-FFF2-40B4-BE49-F238E27FC236}">
                <a16:creationId xmlns:a16="http://schemas.microsoft.com/office/drawing/2014/main" id="{3C5B851B-BD7F-49B3-93DF-A9A4B1B792F0}"/>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410314" y="1244418"/>
            <a:ext cx="2323372" cy="5028360"/>
          </a:xfrm>
          <a:prstGeom prst="rect">
            <a:avLst/>
          </a:prstGeom>
          <a:ln>
            <a:solidFill>
              <a:schemeClr val="bg1">
                <a:lumMod val="75000"/>
              </a:schemeClr>
            </a:solidFill>
          </a:ln>
        </p:spPr>
      </p:pic>
      <p:pic>
        <p:nvPicPr>
          <p:cNvPr id="8" name="Content Placeholder 12">
            <a:extLst>
              <a:ext uri="{FF2B5EF4-FFF2-40B4-BE49-F238E27FC236}">
                <a16:creationId xmlns:a16="http://schemas.microsoft.com/office/drawing/2014/main" id="{ADB93072-6B8D-4DBE-9B3A-EEF19F557D92}"/>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3410517" y="1244417"/>
            <a:ext cx="2323372" cy="5028362"/>
          </a:xfrm>
          <a:prstGeom prst="rect">
            <a:avLst/>
          </a:prstGeom>
          <a:ln>
            <a:solidFill>
              <a:schemeClr val="bg1">
                <a:lumMod val="75000"/>
              </a:schemeClr>
            </a:solidFill>
          </a:ln>
        </p:spPr>
      </p:pic>
      <p:pic>
        <p:nvPicPr>
          <p:cNvPr id="10" name="Content Placeholder 12">
            <a:extLst>
              <a:ext uri="{FF2B5EF4-FFF2-40B4-BE49-F238E27FC236}">
                <a16:creationId xmlns:a16="http://schemas.microsoft.com/office/drawing/2014/main" id="{A9EC893F-DDD6-4E87-AFA8-8F89A5BF701A}"/>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3410314" y="1244418"/>
            <a:ext cx="2323372" cy="5028360"/>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397918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17</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latin typeface="+mj-lt"/>
              </a:rPr>
              <a:t>Messaging</a:t>
            </a:r>
          </a:p>
        </p:txBody>
      </p:sp>
      <p:pic>
        <p:nvPicPr>
          <p:cNvPr id="8" name="Content Placeholder 12">
            <a:extLst>
              <a:ext uri="{FF2B5EF4-FFF2-40B4-BE49-F238E27FC236}">
                <a16:creationId xmlns:a16="http://schemas.microsoft.com/office/drawing/2014/main" id="{C4FCB619-F9F2-42F8-8952-6CA3CB7780E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21" y="1245656"/>
            <a:ext cx="2323758" cy="5029196"/>
          </a:xfrm>
          <a:prstGeom prst="rect">
            <a:avLst/>
          </a:prstGeom>
        </p:spPr>
      </p:pic>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411047" y="1247661"/>
            <a:ext cx="2321906" cy="5025187"/>
          </a:xfrm>
          <a:prstGeom prst="rect">
            <a:avLst/>
          </a:prstGeom>
          <a:ln>
            <a:solidFill>
              <a:schemeClr val="bg1">
                <a:lumMod val="75000"/>
              </a:schemeClr>
            </a:solidFill>
          </a:ln>
        </p:spPr>
      </p:pic>
      <p:pic>
        <p:nvPicPr>
          <p:cNvPr id="7" name="Content Placeholder 12">
            <a:extLst>
              <a:ext uri="{FF2B5EF4-FFF2-40B4-BE49-F238E27FC236}">
                <a16:creationId xmlns:a16="http://schemas.microsoft.com/office/drawing/2014/main" id="{E5562C47-0D8C-4F92-BA35-9C3985208201}"/>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410121" y="1247661"/>
            <a:ext cx="2323756" cy="5029193"/>
          </a:xfrm>
          <a:prstGeom prst="rect">
            <a:avLst/>
          </a:prstGeom>
          <a:ln>
            <a:solidFill>
              <a:schemeClr val="bg1">
                <a:lumMod val="75000"/>
              </a:schemeClr>
            </a:solidFill>
          </a:ln>
        </p:spPr>
      </p:pic>
      <p:pic>
        <p:nvPicPr>
          <p:cNvPr id="9" name="Content Placeholder 12">
            <a:extLst>
              <a:ext uri="{FF2B5EF4-FFF2-40B4-BE49-F238E27FC236}">
                <a16:creationId xmlns:a16="http://schemas.microsoft.com/office/drawing/2014/main" id="{379FD25A-7149-4ABE-953B-B09B0822A692}"/>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3410120" y="1243655"/>
            <a:ext cx="2323756" cy="5029193"/>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3482988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18</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latin typeface="+mj-lt"/>
              </a:rPr>
              <a:t>Email</a:t>
            </a:r>
          </a:p>
        </p:txBody>
      </p:sp>
      <p:pic>
        <p:nvPicPr>
          <p:cNvPr id="7" name="Content Placeholder 12">
            <a:extLst>
              <a:ext uri="{FF2B5EF4-FFF2-40B4-BE49-F238E27FC236}">
                <a16:creationId xmlns:a16="http://schemas.microsoft.com/office/drawing/2014/main" id="{31F5FA93-CCFB-44B3-965D-D9648ADC159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21" y="1245656"/>
            <a:ext cx="2323758" cy="5029196"/>
          </a:xfrm>
          <a:prstGeom prst="rect">
            <a:avLst/>
          </a:prstGeom>
        </p:spPr>
      </p:pic>
      <p:pic>
        <p:nvPicPr>
          <p:cNvPr id="8" name="Content Placeholder 12">
            <a:extLst>
              <a:ext uri="{FF2B5EF4-FFF2-40B4-BE49-F238E27FC236}">
                <a16:creationId xmlns:a16="http://schemas.microsoft.com/office/drawing/2014/main" id="{BCD3EC7A-DABE-47C2-9F03-4F2B0A56167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410121" y="1245655"/>
            <a:ext cx="2323757" cy="5029196"/>
          </a:xfrm>
          <a:prstGeom prst="rect">
            <a:avLst/>
          </a:prstGeom>
        </p:spPr>
      </p:pic>
      <p:pic>
        <p:nvPicPr>
          <p:cNvPr id="9" name="Content Placeholder 12">
            <a:extLst>
              <a:ext uri="{FF2B5EF4-FFF2-40B4-BE49-F238E27FC236}">
                <a16:creationId xmlns:a16="http://schemas.microsoft.com/office/drawing/2014/main" id="{782ECCDB-0B70-44E0-BF50-562A0338BFAA}"/>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410121" y="1245654"/>
            <a:ext cx="2323757" cy="5029193"/>
          </a:xfrm>
          <a:prstGeom prst="rect">
            <a:avLst/>
          </a:prstGeom>
        </p:spPr>
      </p:pic>
    </p:spTree>
    <p:custDataLst>
      <p:tags r:id="rId1"/>
    </p:custDataLst>
    <p:extLst>
      <p:ext uri="{BB962C8B-B14F-4D97-AF65-F5344CB8AC3E}">
        <p14:creationId xmlns:p14="http://schemas.microsoft.com/office/powerpoint/2010/main" val="2272625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19</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latin typeface="+mj-lt"/>
              </a:rPr>
              <a:t>Browser</a:t>
            </a:r>
          </a:p>
        </p:txBody>
      </p:sp>
      <p:pic>
        <p:nvPicPr>
          <p:cNvPr id="7" name="Content Placeholder 12">
            <a:extLst>
              <a:ext uri="{FF2B5EF4-FFF2-40B4-BE49-F238E27FC236}">
                <a16:creationId xmlns:a16="http://schemas.microsoft.com/office/drawing/2014/main" id="{FCA5656C-46E7-4084-A8E9-DA84B613272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21" y="1245656"/>
            <a:ext cx="2323758" cy="5029196"/>
          </a:xfrm>
          <a:prstGeom prst="rect">
            <a:avLst/>
          </a:prstGeom>
        </p:spPr>
      </p:pic>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410121" y="1245658"/>
            <a:ext cx="2323757" cy="5029193"/>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992946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F791A27-6AAB-314D-A1FA-A30F9C623D2B}"/>
              </a:ext>
            </a:extLst>
          </p:cNvPr>
          <p:cNvSpPr>
            <a:spLocks noGrp="1"/>
          </p:cNvSpPr>
          <p:nvPr>
            <p:ph idx="1"/>
          </p:nvPr>
        </p:nvSpPr>
        <p:spPr>
          <a:xfrm>
            <a:off x="571500" y="1534886"/>
            <a:ext cx="8229600" cy="4325112"/>
          </a:xfrm>
        </p:spPr>
        <p:txBody>
          <a:bodyPr>
            <a:normAutofit/>
          </a:bodyPr>
          <a:lstStyle/>
          <a:p>
            <a:pPr>
              <a:lnSpc>
                <a:spcPct val="150000"/>
              </a:lnSpc>
            </a:pPr>
            <a:r>
              <a:rPr lang="en-US" b="1" dirty="0">
                <a:solidFill>
                  <a:schemeClr val="tx1"/>
                </a:solidFill>
              </a:rPr>
              <a:t>Introduction </a:t>
            </a:r>
            <a:endParaRPr lang="en-US" dirty="0">
              <a:solidFill>
                <a:schemeClr val="tx1"/>
              </a:solidFill>
            </a:endParaRPr>
          </a:p>
          <a:p>
            <a:pPr>
              <a:lnSpc>
                <a:spcPct val="150000"/>
              </a:lnSpc>
            </a:pPr>
            <a:r>
              <a:rPr lang="en-US" b="1" dirty="0">
                <a:solidFill>
                  <a:schemeClr val="tx1"/>
                </a:solidFill>
              </a:rPr>
              <a:t>Skill Building</a:t>
            </a:r>
          </a:p>
          <a:p>
            <a:pPr lvl="1"/>
            <a:r>
              <a:rPr lang="en-US" dirty="0">
                <a:solidFill>
                  <a:schemeClr val="tx1"/>
                </a:solidFill>
              </a:rPr>
              <a:t>Navigating Your Device</a:t>
            </a:r>
          </a:p>
          <a:p>
            <a:pPr lvl="1"/>
            <a:r>
              <a:rPr lang="en-US" dirty="0">
                <a:solidFill>
                  <a:schemeClr val="tx1"/>
                </a:solidFill>
              </a:rPr>
              <a:t>Getting Connected</a:t>
            </a:r>
          </a:p>
          <a:p>
            <a:pPr lvl="1"/>
            <a:r>
              <a:rPr lang="en-US" dirty="0">
                <a:solidFill>
                  <a:schemeClr val="tx1"/>
                </a:solidFill>
              </a:rPr>
              <a:t>Common Apps</a:t>
            </a:r>
          </a:p>
          <a:p>
            <a:pPr lvl="1"/>
            <a:r>
              <a:rPr lang="en-US" dirty="0">
                <a:solidFill>
                  <a:schemeClr val="tx1"/>
                </a:solidFill>
              </a:rPr>
              <a:t>Helpful Settings</a:t>
            </a:r>
          </a:p>
          <a:p>
            <a:pPr>
              <a:lnSpc>
                <a:spcPct val="150000"/>
              </a:lnSpc>
            </a:pPr>
            <a:r>
              <a:rPr lang="en-US" b="1" dirty="0">
                <a:solidFill>
                  <a:schemeClr val="tx1"/>
                </a:solidFill>
              </a:rPr>
              <a:t>Tips and Tricks </a:t>
            </a:r>
          </a:p>
          <a:p>
            <a:pPr>
              <a:lnSpc>
                <a:spcPct val="150000"/>
              </a:lnSpc>
            </a:pPr>
            <a:r>
              <a:rPr lang="en-US" b="1" dirty="0">
                <a:solidFill>
                  <a:schemeClr val="tx1"/>
                </a:solidFill>
              </a:rPr>
              <a:t>Practice</a:t>
            </a:r>
          </a:p>
        </p:txBody>
      </p:sp>
      <p:sp>
        <p:nvSpPr>
          <p:cNvPr id="3" name="Title 2">
            <a:extLst>
              <a:ext uri="{FF2B5EF4-FFF2-40B4-BE49-F238E27FC236}">
                <a16:creationId xmlns:a16="http://schemas.microsoft.com/office/drawing/2014/main" id="{8A8BD8B5-3361-504C-A0AD-CB1FF560860F}"/>
              </a:ext>
            </a:extLst>
          </p:cNvPr>
          <p:cNvSpPr>
            <a:spLocks noGrp="1"/>
          </p:cNvSpPr>
          <p:nvPr>
            <p:ph type="title"/>
          </p:nvPr>
        </p:nvSpPr>
        <p:spPr>
          <a:xfrm>
            <a:off x="457200" y="704088"/>
            <a:ext cx="8229600" cy="1066800"/>
          </a:xfrm>
        </p:spPr>
        <p:txBody>
          <a:bodyPr>
            <a:normAutofit/>
          </a:bodyPr>
          <a:lstStyle/>
          <a:p>
            <a:r>
              <a:rPr lang="en-US" sz="3200" dirty="0"/>
              <a:t>Today’s Agenda</a:t>
            </a:r>
            <a:br>
              <a:rPr lang="en-US" sz="3200" dirty="0"/>
            </a:br>
            <a:endParaRPr lang="en-US" sz="2300" dirty="0"/>
          </a:p>
        </p:txBody>
      </p:sp>
      <p:sp>
        <p:nvSpPr>
          <p:cNvPr id="4" name="Slide Number Placeholder 3">
            <a:extLst>
              <a:ext uri="{FF2B5EF4-FFF2-40B4-BE49-F238E27FC236}">
                <a16:creationId xmlns:a16="http://schemas.microsoft.com/office/drawing/2014/main" id="{3F10BA94-D27A-1742-B58B-4C37493B6631}"/>
              </a:ext>
            </a:extLst>
          </p:cNvPr>
          <p:cNvSpPr>
            <a:spLocks noGrp="1"/>
          </p:cNvSpPr>
          <p:nvPr>
            <p:ph type="sldNum" sz="quarter" idx="12"/>
          </p:nvPr>
        </p:nvSpPr>
        <p:spPr/>
        <p:txBody>
          <a:bodyPr/>
          <a:lstStyle/>
          <a:p>
            <a:fld id="{D852D4E8-E283-404D-80D7-3AF63315721A}" type="slidenum">
              <a:rPr lang="en-US" smtClean="0"/>
              <a:t>2</a:t>
            </a:fld>
            <a:endParaRPr lang="en-US" dirty="0"/>
          </a:p>
        </p:txBody>
      </p:sp>
      <p:sp>
        <p:nvSpPr>
          <p:cNvPr id="5" name="TextBox 4">
            <a:extLst>
              <a:ext uri="{FF2B5EF4-FFF2-40B4-BE49-F238E27FC236}">
                <a16:creationId xmlns:a16="http://schemas.microsoft.com/office/drawing/2014/main" id="{04B8EFAC-DF0B-41C5-A977-9181D8138E3E}"/>
              </a:ext>
            </a:extLst>
          </p:cNvPr>
          <p:cNvSpPr txBox="1"/>
          <p:nvPr/>
        </p:nvSpPr>
        <p:spPr>
          <a:xfrm>
            <a:off x="385313" y="5377132"/>
            <a:ext cx="8301487" cy="923330"/>
          </a:xfrm>
          <a:prstGeom prst="rect">
            <a:avLst/>
          </a:prstGeom>
          <a:noFill/>
        </p:spPr>
        <p:txBody>
          <a:bodyPr wrap="square" rtlCol="0">
            <a:spAutoFit/>
          </a:bodyPr>
          <a:lstStyle/>
          <a:p>
            <a:r>
              <a:rPr lang="en-US" sz="1800" i="1" dirty="0">
                <a:effectLst/>
                <a:latin typeface="ATT Aleck Sans" panose="020B0503020203020204" pitchFamily="34" charset="0"/>
                <a:ea typeface="Times New Roman" panose="02020603050405020304" pitchFamily="18" charset="0"/>
              </a:rPr>
              <a:t>NOTE: This workshop is specific to Apple mobile </a:t>
            </a:r>
            <a:r>
              <a:rPr lang="en-US" i="1" dirty="0">
                <a:latin typeface="ATT Aleck Sans" panose="020B0503020203020204" pitchFamily="34" charset="0"/>
                <a:ea typeface="Times New Roman" panose="02020603050405020304" pitchFamily="18" charset="0"/>
              </a:rPr>
              <a:t>d</a:t>
            </a:r>
            <a:r>
              <a:rPr lang="en-US" sz="1800" i="1" dirty="0">
                <a:effectLst/>
                <a:latin typeface="ATT Aleck Sans" panose="020B0503020203020204" pitchFamily="34" charset="0"/>
                <a:ea typeface="Times New Roman" panose="02020603050405020304" pitchFamily="18" charset="0"/>
              </a:rPr>
              <a:t>evices and the iOS operating system. If you are interested in another operating system, please visit </a:t>
            </a:r>
            <a:r>
              <a:rPr lang="en-US" i="1" dirty="0" err="1">
                <a:latin typeface="ATT Aleck Sans" panose="020B0503020203020204" pitchFamily="34" charset="0"/>
                <a:ea typeface="Times New Roman" panose="02020603050405020304" pitchFamily="18" charset="0"/>
              </a:rPr>
              <a:t>www.digitallearn.org</a:t>
            </a:r>
            <a:r>
              <a:rPr lang="en-US" i="1" dirty="0">
                <a:latin typeface="ATT Aleck Sans" panose="020B0503020203020204" pitchFamily="34" charset="0"/>
                <a:ea typeface="Times New Roman" panose="02020603050405020304" pitchFamily="18" charset="0"/>
              </a:rPr>
              <a:t> or </a:t>
            </a:r>
            <a:r>
              <a:rPr lang="en-US" sz="1800" i="1" dirty="0">
                <a:effectLst/>
                <a:latin typeface="ATT Aleck Sans" panose="020B0503020203020204" pitchFamily="34" charset="0"/>
                <a:ea typeface="Times New Roman" panose="02020603050405020304" pitchFamily="18" charset="0"/>
              </a:rPr>
              <a:t>consider another workshop being offered.</a:t>
            </a:r>
            <a:endParaRPr lang="en-US" i="1" dirty="0"/>
          </a:p>
        </p:txBody>
      </p:sp>
    </p:spTree>
    <p:custDataLst>
      <p:tags r:id="rId1"/>
    </p:custDataLst>
    <p:extLst>
      <p:ext uri="{BB962C8B-B14F-4D97-AF65-F5344CB8AC3E}">
        <p14:creationId xmlns:p14="http://schemas.microsoft.com/office/powerpoint/2010/main" val="2766311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20</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latin typeface="+mj-lt"/>
              </a:rPr>
              <a:t>Camera</a:t>
            </a:r>
          </a:p>
        </p:txBody>
      </p:sp>
      <p:pic>
        <p:nvPicPr>
          <p:cNvPr id="7" name="Content Placeholder 12">
            <a:extLst>
              <a:ext uri="{FF2B5EF4-FFF2-40B4-BE49-F238E27FC236}">
                <a16:creationId xmlns:a16="http://schemas.microsoft.com/office/drawing/2014/main" id="{580A98E7-1E8D-4764-AAE7-EA4F17C560E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21" y="1245656"/>
            <a:ext cx="2323758" cy="5029196"/>
          </a:xfrm>
          <a:prstGeom prst="rect">
            <a:avLst/>
          </a:prstGeom>
        </p:spPr>
      </p:pic>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410121" y="1245657"/>
            <a:ext cx="2323757" cy="5029195"/>
          </a:xfrm>
          <a:prstGeom prst="rect">
            <a:avLst/>
          </a:prstGeom>
        </p:spPr>
      </p:pic>
      <p:pic>
        <p:nvPicPr>
          <p:cNvPr id="8" name="Content Placeholder 12">
            <a:extLst>
              <a:ext uri="{FF2B5EF4-FFF2-40B4-BE49-F238E27FC236}">
                <a16:creationId xmlns:a16="http://schemas.microsoft.com/office/drawing/2014/main" id="{0F264889-0807-4324-8EA7-2EDBCA79B29F}"/>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410121" y="1245658"/>
            <a:ext cx="2323757" cy="5029193"/>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6232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21</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latin typeface="+mj-lt"/>
              </a:rPr>
              <a:t>Maps</a:t>
            </a:r>
          </a:p>
        </p:txBody>
      </p:sp>
      <p:pic>
        <p:nvPicPr>
          <p:cNvPr id="7" name="Content Placeholder 12">
            <a:extLst>
              <a:ext uri="{FF2B5EF4-FFF2-40B4-BE49-F238E27FC236}">
                <a16:creationId xmlns:a16="http://schemas.microsoft.com/office/drawing/2014/main" id="{348EC25D-A74D-40D9-98A4-127F1394F73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21" y="1245656"/>
            <a:ext cx="2323758" cy="5029196"/>
          </a:xfrm>
          <a:prstGeom prst="rect">
            <a:avLst/>
          </a:prstGeom>
        </p:spPr>
      </p:pic>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410314" y="1246074"/>
            <a:ext cx="2323372" cy="5028360"/>
          </a:xfrm>
          <a:prstGeom prst="rect">
            <a:avLst/>
          </a:prstGeom>
        </p:spPr>
      </p:pic>
      <p:pic>
        <p:nvPicPr>
          <p:cNvPr id="8" name="Content Placeholder 12">
            <a:extLst>
              <a:ext uri="{FF2B5EF4-FFF2-40B4-BE49-F238E27FC236}">
                <a16:creationId xmlns:a16="http://schemas.microsoft.com/office/drawing/2014/main" id="{924FAF35-64FF-41C5-B8AC-908336163D02}"/>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410313" y="1246073"/>
            <a:ext cx="2323372" cy="5028362"/>
          </a:xfrm>
          <a:prstGeom prst="rect">
            <a:avLst/>
          </a:prstGeom>
          <a:ln>
            <a:solidFill>
              <a:schemeClr val="bg1">
                <a:lumMod val="75000"/>
              </a:schemeClr>
            </a:solidFill>
          </a:ln>
        </p:spPr>
      </p:pic>
      <p:pic>
        <p:nvPicPr>
          <p:cNvPr id="9" name="Content Placeholder 12">
            <a:extLst>
              <a:ext uri="{FF2B5EF4-FFF2-40B4-BE49-F238E27FC236}">
                <a16:creationId xmlns:a16="http://schemas.microsoft.com/office/drawing/2014/main" id="{AFB2ED98-25F2-43F0-9AAF-3ACCD5A76C0C}"/>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3410313" y="1245238"/>
            <a:ext cx="2323371" cy="5028360"/>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1401052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22</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latin typeface="+mj-lt"/>
              </a:rPr>
              <a:t>Popular Categories of Apps</a:t>
            </a:r>
          </a:p>
        </p:txBody>
      </p:sp>
      <p:pic>
        <p:nvPicPr>
          <p:cNvPr id="4" name="Picture 3" descr="A picture containing text&#10;&#10;Description automatically generated">
            <a:extLst>
              <a:ext uri="{FF2B5EF4-FFF2-40B4-BE49-F238E27FC236}">
                <a16:creationId xmlns:a16="http://schemas.microsoft.com/office/drawing/2014/main" id="{658F847B-4655-40EE-AA52-25833E79C6F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38352" y="2490716"/>
            <a:ext cx="914400" cy="830558"/>
          </a:xfrm>
          <a:prstGeom prst="rect">
            <a:avLst/>
          </a:prstGeom>
        </p:spPr>
      </p:pic>
      <p:pic>
        <p:nvPicPr>
          <p:cNvPr id="11" name="Picture 10" descr="Shape&#10;&#10;Description automatically generated with medium confidence">
            <a:extLst>
              <a:ext uri="{FF2B5EF4-FFF2-40B4-BE49-F238E27FC236}">
                <a16:creationId xmlns:a16="http://schemas.microsoft.com/office/drawing/2014/main" id="{D9918E70-0DC1-4502-B130-234A49E5DA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2853" y="2490716"/>
            <a:ext cx="1097280" cy="855122"/>
          </a:xfrm>
          <a:prstGeom prst="rect">
            <a:avLst/>
          </a:prstGeom>
        </p:spPr>
      </p:pic>
      <p:pic>
        <p:nvPicPr>
          <p:cNvPr id="13" name="Picture 12" descr="Shape&#10;&#10;Description automatically generated">
            <a:extLst>
              <a:ext uri="{FF2B5EF4-FFF2-40B4-BE49-F238E27FC236}">
                <a16:creationId xmlns:a16="http://schemas.microsoft.com/office/drawing/2014/main" id="{35DBCAF9-8EE6-4A78-92E1-03A3075D8A2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59844" y="2490716"/>
            <a:ext cx="822960" cy="933200"/>
          </a:xfrm>
          <a:prstGeom prst="rect">
            <a:avLst/>
          </a:prstGeom>
        </p:spPr>
      </p:pic>
      <p:pic>
        <p:nvPicPr>
          <p:cNvPr id="17" name="Graphic 16" descr="Heart with pulse with solid fill">
            <a:extLst>
              <a:ext uri="{FF2B5EF4-FFF2-40B4-BE49-F238E27FC236}">
                <a16:creationId xmlns:a16="http://schemas.microsoft.com/office/drawing/2014/main" id="{E4E25FCF-FDE2-45C2-A889-A096F00DA3B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048027" y="4830219"/>
            <a:ext cx="1280160" cy="1280160"/>
          </a:xfrm>
          <a:prstGeom prst="rect">
            <a:avLst/>
          </a:prstGeom>
        </p:spPr>
      </p:pic>
      <p:pic>
        <p:nvPicPr>
          <p:cNvPr id="19" name="Graphic 18" descr="Partial sun with solid fill">
            <a:extLst>
              <a:ext uri="{FF2B5EF4-FFF2-40B4-BE49-F238E27FC236}">
                <a16:creationId xmlns:a16="http://schemas.microsoft.com/office/drawing/2014/main" id="{668EFD51-C71D-4F2E-A93A-A186F1F669A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322666" y="4818011"/>
            <a:ext cx="1188720" cy="1188720"/>
          </a:xfrm>
          <a:prstGeom prst="rect">
            <a:avLst/>
          </a:prstGeom>
        </p:spPr>
      </p:pic>
      <p:sp>
        <p:nvSpPr>
          <p:cNvPr id="20" name="Content Placeholder 1">
            <a:extLst>
              <a:ext uri="{FF2B5EF4-FFF2-40B4-BE49-F238E27FC236}">
                <a16:creationId xmlns:a16="http://schemas.microsoft.com/office/drawing/2014/main" id="{D0920ECC-5528-4205-9C1C-2575B5D8F254}"/>
              </a:ext>
            </a:extLst>
          </p:cNvPr>
          <p:cNvSpPr txBox="1">
            <a:spLocks/>
          </p:cNvSpPr>
          <p:nvPr/>
        </p:nvSpPr>
        <p:spPr>
          <a:xfrm>
            <a:off x="849180" y="1677703"/>
            <a:ext cx="1327116" cy="502615"/>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2400" b="1" dirty="0">
                <a:solidFill>
                  <a:schemeClr val="tx1"/>
                </a:solidFill>
                <a:latin typeface="+mn-lt"/>
              </a:rPr>
              <a:t>Games</a:t>
            </a:r>
            <a:r>
              <a:rPr lang="en-US" sz="2400" b="1" dirty="0">
                <a:solidFill>
                  <a:schemeClr val="tx1"/>
                </a:solidFill>
              </a:rPr>
              <a:t>   </a:t>
            </a:r>
            <a:endParaRPr lang="en-US" dirty="0">
              <a:solidFill>
                <a:schemeClr val="tx1"/>
              </a:solidFill>
            </a:endParaRPr>
          </a:p>
        </p:txBody>
      </p:sp>
      <p:sp>
        <p:nvSpPr>
          <p:cNvPr id="21" name="Content Placeholder 1">
            <a:extLst>
              <a:ext uri="{FF2B5EF4-FFF2-40B4-BE49-F238E27FC236}">
                <a16:creationId xmlns:a16="http://schemas.microsoft.com/office/drawing/2014/main" id="{7ECD86A1-76EE-42F4-89F7-65BC7266C621}"/>
              </a:ext>
            </a:extLst>
          </p:cNvPr>
          <p:cNvSpPr txBox="1">
            <a:spLocks/>
          </p:cNvSpPr>
          <p:nvPr/>
        </p:nvSpPr>
        <p:spPr>
          <a:xfrm>
            <a:off x="2821415" y="1655556"/>
            <a:ext cx="2748275" cy="502615"/>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2400" b="1" dirty="0">
                <a:solidFill>
                  <a:schemeClr val="tx1"/>
                </a:solidFill>
                <a:latin typeface="+mn-lt"/>
              </a:rPr>
              <a:t>Streaming Video</a:t>
            </a:r>
            <a:endParaRPr lang="en-US" dirty="0">
              <a:solidFill>
                <a:schemeClr val="tx1"/>
              </a:solidFill>
              <a:latin typeface="+mn-lt"/>
            </a:endParaRPr>
          </a:p>
        </p:txBody>
      </p:sp>
      <p:sp>
        <p:nvSpPr>
          <p:cNvPr id="22" name="Content Placeholder 1">
            <a:extLst>
              <a:ext uri="{FF2B5EF4-FFF2-40B4-BE49-F238E27FC236}">
                <a16:creationId xmlns:a16="http://schemas.microsoft.com/office/drawing/2014/main" id="{D6A9B77B-8B01-4FC3-BEBC-6C7A23D6E546}"/>
              </a:ext>
            </a:extLst>
          </p:cNvPr>
          <p:cNvSpPr txBox="1">
            <a:spLocks/>
          </p:cNvSpPr>
          <p:nvPr/>
        </p:nvSpPr>
        <p:spPr>
          <a:xfrm>
            <a:off x="5797187" y="1655556"/>
            <a:ext cx="2748275" cy="502615"/>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2400" b="1" dirty="0">
                <a:solidFill>
                  <a:schemeClr val="tx1"/>
                </a:solidFill>
                <a:latin typeface="+mn-lt"/>
              </a:rPr>
              <a:t>Streaming Music</a:t>
            </a:r>
            <a:endParaRPr lang="en-US" dirty="0">
              <a:solidFill>
                <a:schemeClr val="tx1"/>
              </a:solidFill>
              <a:latin typeface="+mn-lt"/>
            </a:endParaRPr>
          </a:p>
        </p:txBody>
      </p:sp>
      <p:sp>
        <p:nvSpPr>
          <p:cNvPr id="23" name="Content Placeholder 1">
            <a:extLst>
              <a:ext uri="{FF2B5EF4-FFF2-40B4-BE49-F238E27FC236}">
                <a16:creationId xmlns:a16="http://schemas.microsoft.com/office/drawing/2014/main" id="{5A071A3A-2C8F-4CB9-8A11-1E8479D7166D}"/>
              </a:ext>
            </a:extLst>
          </p:cNvPr>
          <p:cNvSpPr txBox="1">
            <a:spLocks/>
          </p:cNvSpPr>
          <p:nvPr/>
        </p:nvSpPr>
        <p:spPr>
          <a:xfrm>
            <a:off x="1073648" y="4209422"/>
            <a:ext cx="3228919" cy="502615"/>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2400" b="1" dirty="0">
                <a:solidFill>
                  <a:schemeClr val="tx1"/>
                </a:solidFill>
                <a:latin typeface="+mn-lt"/>
              </a:rPr>
              <a:t>Health and Fitness</a:t>
            </a:r>
            <a:endParaRPr lang="en-US" dirty="0">
              <a:solidFill>
                <a:schemeClr val="tx1"/>
              </a:solidFill>
              <a:latin typeface="+mn-lt"/>
            </a:endParaRPr>
          </a:p>
        </p:txBody>
      </p:sp>
      <p:sp>
        <p:nvSpPr>
          <p:cNvPr id="24" name="Content Placeholder 1">
            <a:extLst>
              <a:ext uri="{FF2B5EF4-FFF2-40B4-BE49-F238E27FC236}">
                <a16:creationId xmlns:a16="http://schemas.microsoft.com/office/drawing/2014/main" id="{0A5B09CE-5EC2-4381-BAE8-CE870A6A5909}"/>
              </a:ext>
            </a:extLst>
          </p:cNvPr>
          <p:cNvSpPr txBox="1">
            <a:spLocks/>
          </p:cNvSpPr>
          <p:nvPr/>
        </p:nvSpPr>
        <p:spPr>
          <a:xfrm>
            <a:off x="4302567" y="4209422"/>
            <a:ext cx="3228919" cy="502615"/>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sz="2400" b="1" dirty="0">
                <a:solidFill>
                  <a:schemeClr val="tx1"/>
                </a:solidFill>
                <a:latin typeface="+mn-lt"/>
              </a:rPr>
              <a:t>Weather</a:t>
            </a:r>
            <a:endParaRPr lang="en-US" dirty="0">
              <a:solidFill>
                <a:schemeClr val="tx1"/>
              </a:solidFill>
              <a:latin typeface="+mn-lt"/>
            </a:endParaRPr>
          </a:p>
        </p:txBody>
      </p:sp>
    </p:spTree>
    <p:custDataLst>
      <p:tags r:id="rId1"/>
    </p:custDataLst>
    <p:extLst>
      <p:ext uri="{BB962C8B-B14F-4D97-AF65-F5344CB8AC3E}">
        <p14:creationId xmlns:p14="http://schemas.microsoft.com/office/powerpoint/2010/main" val="1795222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23</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latin typeface="+mj-lt"/>
              </a:rPr>
              <a:t>App Store</a:t>
            </a:r>
          </a:p>
        </p:txBody>
      </p:sp>
      <p:pic>
        <p:nvPicPr>
          <p:cNvPr id="7" name="Content Placeholder 12">
            <a:extLst>
              <a:ext uri="{FF2B5EF4-FFF2-40B4-BE49-F238E27FC236}">
                <a16:creationId xmlns:a16="http://schemas.microsoft.com/office/drawing/2014/main" id="{74AFAC9B-4E4A-4D24-856B-14FF18CB01C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21" y="1300000"/>
            <a:ext cx="2323758" cy="5029196"/>
          </a:xfrm>
          <a:prstGeom prst="rect">
            <a:avLst/>
          </a:prstGeom>
        </p:spPr>
      </p:pic>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410121" y="1300000"/>
            <a:ext cx="2323758" cy="5029196"/>
          </a:xfrm>
          <a:prstGeom prst="rect">
            <a:avLst/>
          </a:prstGeom>
          <a:ln>
            <a:solidFill>
              <a:schemeClr val="bg1">
                <a:lumMod val="75000"/>
              </a:schemeClr>
            </a:solidFill>
          </a:ln>
        </p:spPr>
      </p:pic>
      <p:pic>
        <p:nvPicPr>
          <p:cNvPr id="8" name="Content Placeholder 12">
            <a:extLst>
              <a:ext uri="{FF2B5EF4-FFF2-40B4-BE49-F238E27FC236}">
                <a16:creationId xmlns:a16="http://schemas.microsoft.com/office/drawing/2014/main" id="{A57E8397-A942-4BEB-A322-F26128C893E7}"/>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410121" y="1300001"/>
            <a:ext cx="2323757" cy="5029193"/>
          </a:xfrm>
          <a:prstGeom prst="rect">
            <a:avLst/>
          </a:prstGeom>
          <a:ln>
            <a:solidFill>
              <a:schemeClr val="bg1">
                <a:lumMod val="75000"/>
              </a:schemeClr>
            </a:solidFill>
          </a:ln>
        </p:spPr>
      </p:pic>
      <p:pic>
        <p:nvPicPr>
          <p:cNvPr id="9" name="Content Placeholder 12">
            <a:extLst>
              <a:ext uri="{FF2B5EF4-FFF2-40B4-BE49-F238E27FC236}">
                <a16:creationId xmlns:a16="http://schemas.microsoft.com/office/drawing/2014/main" id="{59ADD844-AF3C-443B-9808-D4BCE5D0BD5A}"/>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3410121" y="1299999"/>
            <a:ext cx="2323757" cy="5029193"/>
          </a:xfrm>
          <a:prstGeom prst="rect">
            <a:avLst/>
          </a:prstGeom>
          <a:ln>
            <a:solidFill>
              <a:schemeClr val="bg1">
                <a:lumMod val="75000"/>
              </a:schemeClr>
            </a:solidFill>
          </a:ln>
        </p:spPr>
      </p:pic>
      <p:pic>
        <p:nvPicPr>
          <p:cNvPr id="10" name="Content Placeholder 12">
            <a:extLst>
              <a:ext uri="{FF2B5EF4-FFF2-40B4-BE49-F238E27FC236}">
                <a16:creationId xmlns:a16="http://schemas.microsoft.com/office/drawing/2014/main" id="{D94462C6-F42B-4826-99BF-D9022FBCD260}"/>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3410121" y="1300000"/>
            <a:ext cx="2323756" cy="5029191"/>
          </a:xfrm>
          <a:prstGeom prst="rect">
            <a:avLst/>
          </a:prstGeom>
          <a:ln>
            <a:solidFill>
              <a:schemeClr val="bg1">
                <a:lumMod val="75000"/>
              </a:schemeClr>
            </a:solidFill>
          </a:ln>
        </p:spPr>
      </p:pic>
      <p:pic>
        <p:nvPicPr>
          <p:cNvPr id="11" name="Content Placeholder 12">
            <a:extLst>
              <a:ext uri="{FF2B5EF4-FFF2-40B4-BE49-F238E27FC236}">
                <a16:creationId xmlns:a16="http://schemas.microsoft.com/office/drawing/2014/main" id="{2D08C1A0-9577-47AD-A062-414C740AA72F}"/>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3410121" y="1299997"/>
            <a:ext cx="2323755" cy="5029191"/>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075547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24</a:t>
            </a:fld>
            <a:endParaRPr lang="en-US" dirty="0"/>
          </a:p>
        </p:txBody>
      </p:sp>
      <p:sp>
        <p:nvSpPr>
          <p:cNvPr id="3" name="Text Placeholder 2">
            <a:extLst>
              <a:ext uri="{FF2B5EF4-FFF2-40B4-BE49-F238E27FC236}">
                <a16:creationId xmlns:a16="http://schemas.microsoft.com/office/drawing/2014/main" id="{359C9609-F230-4EE6-8A55-96A81C075701}"/>
              </a:ext>
            </a:extLst>
          </p:cNvPr>
          <p:cNvSpPr>
            <a:spLocks noGrp="1"/>
          </p:cNvSpPr>
          <p:nvPr>
            <p:ph type="body" idx="1"/>
          </p:nvPr>
        </p:nvSpPr>
        <p:spPr/>
        <p:txBody>
          <a:bodyPr>
            <a:normAutofit/>
          </a:bodyPr>
          <a:lstStyle/>
          <a:p>
            <a:r>
              <a:rPr lang="en-US" sz="4800" dirty="0">
                <a:latin typeface="+mj-lt"/>
              </a:rPr>
              <a:t>Activity #2</a:t>
            </a:r>
          </a:p>
        </p:txBody>
      </p:sp>
    </p:spTree>
    <p:custDataLst>
      <p:tags r:id="rId1"/>
    </p:custDataLst>
    <p:extLst>
      <p:ext uri="{BB962C8B-B14F-4D97-AF65-F5344CB8AC3E}">
        <p14:creationId xmlns:p14="http://schemas.microsoft.com/office/powerpoint/2010/main" val="1499653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B30F9C-1A7A-4F2F-9982-64825E1A8453}"/>
              </a:ext>
            </a:extLst>
          </p:cNvPr>
          <p:cNvSpPr>
            <a:spLocks noGrp="1"/>
          </p:cNvSpPr>
          <p:nvPr>
            <p:ph type="sldNum" sz="quarter" idx="12"/>
          </p:nvPr>
        </p:nvSpPr>
        <p:spPr/>
        <p:txBody>
          <a:bodyPr/>
          <a:lstStyle/>
          <a:p>
            <a:fld id="{D852D4E8-E283-404D-80D7-3AF63315721A}" type="slidenum">
              <a:rPr lang="en-US" smtClean="0"/>
              <a:t>25</a:t>
            </a:fld>
            <a:endParaRPr lang="en-US" dirty="0"/>
          </a:p>
        </p:txBody>
      </p:sp>
      <p:sp>
        <p:nvSpPr>
          <p:cNvPr id="5" name="TextBox 4">
            <a:extLst>
              <a:ext uri="{FF2B5EF4-FFF2-40B4-BE49-F238E27FC236}">
                <a16:creationId xmlns:a16="http://schemas.microsoft.com/office/drawing/2014/main" id="{FBB8F748-DB28-BDDF-9A61-A631FC63E28A}"/>
              </a:ext>
            </a:extLst>
          </p:cNvPr>
          <p:cNvSpPr txBox="1"/>
          <p:nvPr/>
        </p:nvSpPr>
        <p:spPr>
          <a:xfrm>
            <a:off x="331600" y="4909643"/>
            <a:ext cx="5612422"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Segoe UI" panose="020B0502040204020203" pitchFamily="34" charset="0"/>
                <a:cs typeface="Segoe UI" panose="020B0502040204020203" pitchFamily="34" charset="0"/>
              </a:rPr>
              <a:t>Open the camera app and take a picture. Show the instructor the image you took. </a:t>
            </a:r>
          </a:p>
          <a:p>
            <a:endParaRPr lang="en-US" dirty="0">
              <a:latin typeface="Segoe UI" panose="020B0502040204020203" pitchFamily="34" charset="0"/>
              <a:cs typeface="Segoe UI" panose="020B0502040204020203" pitchFamily="34" charset="0"/>
            </a:endParaRPr>
          </a:p>
          <a:p>
            <a:r>
              <a:rPr lang="en-US" dirty="0">
                <a:latin typeface="Segoe UI" panose="020B0502040204020203" pitchFamily="34" charset="0"/>
                <a:cs typeface="Segoe UI" panose="020B0502040204020203" pitchFamily="34" charset="0"/>
              </a:rPr>
              <a:t>Open the browser and search for the PLA Digital Learn website at </a:t>
            </a:r>
            <a:r>
              <a:rPr lang="en-US" u="sng" dirty="0">
                <a:latin typeface="Segoe UI" panose="020B0502040204020203" pitchFamily="34" charset="0"/>
                <a:cs typeface="Segoe UI" panose="020B0502040204020203" pitchFamily="34" charset="0"/>
                <a:hlinkClick r:id="rId4"/>
              </a:rPr>
              <a:t>https://www.digitallearn.org/</a:t>
            </a:r>
            <a:r>
              <a:rPr lang="en-US" dirty="0">
                <a:latin typeface="Segoe UI" panose="020B0502040204020203" pitchFamily="34" charset="0"/>
                <a:cs typeface="Segoe UI" panose="020B0502040204020203" pitchFamily="34" charset="0"/>
              </a:rPr>
              <a:t>. Scroll to the link Using a Mobile Device. Tap the link, and then show the instructor your screen. </a:t>
            </a:r>
            <a:endParaRPr lang="en-US" dirty="0">
              <a:latin typeface="Segoe UI" panose="020B0502040204020203" pitchFamily="34" charset="0"/>
              <a:ea typeface="+mn-lt"/>
              <a:cs typeface="Segoe UI" panose="020B0502040204020203" pitchFamily="34" charset="0"/>
            </a:endParaRPr>
          </a:p>
        </p:txBody>
      </p:sp>
      <p:pic>
        <p:nvPicPr>
          <p:cNvPr id="10" name="Picture 9">
            <a:extLst>
              <a:ext uri="{FF2B5EF4-FFF2-40B4-BE49-F238E27FC236}">
                <a16:creationId xmlns:a16="http://schemas.microsoft.com/office/drawing/2014/main" id="{29A84207-1319-41DA-B887-8792E7A95E70}"/>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5944022" y="490808"/>
            <a:ext cx="2661229" cy="5759570"/>
          </a:xfrm>
          <a:prstGeom prst="rect">
            <a:avLst/>
          </a:prstGeom>
        </p:spPr>
      </p:pic>
      <p:sp>
        <p:nvSpPr>
          <p:cNvPr id="8" name="TextBox 7">
            <a:extLst>
              <a:ext uri="{FF2B5EF4-FFF2-40B4-BE49-F238E27FC236}">
                <a16:creationId xmlns:a16="http://schemas.microsoft.com/office/drawing/2014/main" id="{FEA6EA32-0BB4-8C89-FF6A-C535912BAD0A}"/>
              </a:ext>
            </a:extLst>
          </p:cNvPr>
          <p:cNvSpPr txBox="1"/>
          <p:nvPr/>
        </p:nvSpPr>
        <p:spPr>
          <a:xfrm>
            <a:off x="331600" y="368032"/>
            <a:ext cx="5736758" cy="4801314"/>
          </a:xfrm>
          <a:prstGeom prst="rect">
            <a:avLst/>
          </a:prstGeom>
          <a:noFill/>
        </p:spPr>
        <p:txBody>
          <a:bodyPr wrap="square">
            <a:spAutoFit/>
          </a:bodyPr>
          <a:lstStyle/>
          <a:p>
            <a:r>
              <a:rPr lang="en-US" b="1" dirty="0">
                <a:latin typeface="+mj-lt"/>
                <a:cs typeface="Segoe UI" panose="020B0502040204020203" pitchFamily="34" charset="0"/>
              </a:rPr>
              <a:t>ACTIVITY #2: Common Apps </a:t>
            </a:r>
            <a:endParaRPr lang="en-US" dirty="0">
              <a:latin typeface="+mj-lt"/>
              <a:cs typeface="Segoe UI" panose="020B0502040204020203" pitchFamily="34" charset="0"/>
            </a:endParaRPr>
          </a:p>
          <a:p>
            <a:pPr marL="0" marR="0">
              <a:spcBef>
                <a:spcPts val="0"/>
              </a:spcBef>
              <a:spcAft>
                <a:spcPts val="0"/>
              </a:spcAft>
            </a:pPr>
            <a:endParaRPr lang="en-US" sz="1800" dirty="0">
              <a:effectLst/>
              <a:latin typeface="Segoe UI" panose="020B0502040204020203" pitchFamily="34" charset="0"/>
              <a:ea typeface="Calibri" panose="020F0502020204030204" pitchFamily="34" charset="0"/>
              <a:cs typeface="Segoe UI" panose="020B0502040204020203" pitchFamily="34" charset="0"/>
            </a:endParaRPr>
          </a:p>
          <a:p>
            <a:pPr marL="0" marR="0">
              <a:spcBef>
                <a:spcPts val="0"/>
              </a:spcBef>
              <a:spcAft>
                <a:spcPts val="0"/>
              </a:spcAft>
            </a:pPr>
            <a:r>
              <a:rPr lang="en-US" sz="1800" dirty="0">
                <a:effectLst/>
                <a:latin typeface="Segoe UI" panose="020B0502040204020203" pitchFamily="34" charset="0"/>
                <a:ea typeface="Calibri" panose="020F0502020204030204" pitchFamily="34" charset="0"/>
                <a:cs typeface="Segoe UI" panose="020B0502040204020203" pitchFamily="34" charset="0"/>
              </a:rPr>
              <a:t>What app do you use to:</a:t>
            </a:r>
          </a:p>
          <a:p>
            <a:pPr marL="0" marR="0">
              <a:spcBef>
                <a:spcPts val="0"/>
              </a:spcBef>
              <a:spcAft>
                <a:spcPts val="0"/>
              </a:spcAft>
            </a:pPr>
            <a:r>
              <a:rPr lang="en-US" sz="1800" dirty="0">
                <a:effectLst/>
                <a:latin typeface="Segoe UI" panose="020B0502040204020203" pitchFamily="34" charset="0"/>
                <a:ea typeface="Calibri" panose="020F0502020204030204" pitchFamily="34" charset="0"/>
                <a:cs typeface="Segoe UI" panose="020B0502040204020203" pitchFamily="34" charset="0"/>
              </a:rPr>
              <a:t> </a:t>
            </a:r>
          </a:p>
          <a:p>
            <a:pPr marL="342900" marR="0" lvl="0" indent="-342900">
              <a:spcBef>
                <a:spcPts val="0"/>
              </a:spcBef>
              <a:spcAft>
                <a:spcPts val="0"/>
              </a:spcAft>
              <a:buFont typeface="+mj-lt"/>
              <a:buAutoNum type="arabicPeriod"/>
            </a:pPr>
            <a:r>
              <a:rPr lang="en-US" sz="1800" dirty="0">
                <a:effectLst/>
                <a:latin typeface="Segoe UI" panose="020B0502040204020203" pitchFamily="34" charset="0"/>
                <a:ea typeface="Calibri" panose="020F0502020204030204" pitchFamily="34" charset="0"/>
                <a:cs typeface="Segoe UI" panose="020B0502040204020203" pitchFamily="34" charset="0"/>
              </a:rPr>
              <a:t>Send an email? _______________________</a:t>
            </a:r>
            <a:br>
              <a:rPr lang="en-US" sz="1800" dirty="0">
                <a:effectLst/>
                <a:latin typeface="Segoe UI" panose="020B0502040204020203" pitchFamily="34" charset="0"/>
                <a:ea typeface="Calibri" panose="020F0502020204030204" pitchFamily="34" charset="0"/>
                <a:cs typeface="Segoe UI" panose="020B0502040204020203" pitchFamily="34" charset="0"/>
              </a:rPr>
            </a:br>
            <a:endParaRPr lang="en-US" sz="1800" dirty="0">
              <a:effectLst/>
              <a:latin typeface="Segoe UI" panose="020B0502040204020203" pitchFamily="34" charset="0"/>
              <a:ea typeface="Calibri" panose="020F0502020204030204" pitchFamily="34" charset="0"/>
              <a:cs typeface="Segoe UI" panose="020B0502040204020203" pitchFamily="34" charset="0"/>
            </a:endParaRPr>
          </a:p>
          <a:p>
            <a:pPr marL="342900" marR="0" lvl="0" indent="-342900">
              <a:spcBef>
                <a:spcPts val="0"/>
              </a:spcBef>
              <a:spcAft>
                <a:spcPts val="0"/>
              </a:spcAft>
              <a:buFont typeface="+mj-lt"/>
              <a:buAutoNum type="arabicPeriod"/>
            </a:pPr>
            <a:r>
              <a:rPr lang="en-US" sz="1800" dirty="0">
                <a:effectLst/>
                <a:latin typeface="Segoe UI" panose="020B0502040204020203" pitchFamily="34" charset="0"/>
                <a:ea typeface="Calibri" panose="020F0502020204030204" pitchFamily="34" charset="0"/>
                <a:cs typeface="Segoe UI" panose="020B0502040204020203" pitchFamily="34" charset="0"/>
              </a:rPr>
              <a:t>Search the web?  _____________________</a:t>
            </a:r>
            <a:br>
              <a:rPr lang="en-US" sz="1800" dirty="0">
                <a:effectLst/>
                <a:latin typeface="Segoe UI" panose="020B0502040204020203" pitchFamily="34" charset="0"/>
                <a:ea typeface="Calibri" panose="020F0502020204030204" pitchFamily="34" charset="0"/>
                <a:cs typeface="Segoe UI" panose="020B0502040204020203" pitchFamily="34" charset="0"/>
              </a:rPr>
            </a:br>
            <a:endParaRPr lang="en-US" sz="1800" dirty="0">
              <a:effectLst/>
              <a:latin typeface="Segoe UI" panose="020B0502040204020203" pitchFamily="34" charset="0"/>
              <a:ea typeface="Calibri" panose="020F0502020204030204" pitchFamily="34" charset="0"/>
              <a:cs typeface="Segoe UI" panose="020B0502040204020203" pitchFamily="34" charset="0"/>
            </a:endParaRPr>
          </a:p>
          <a:p>
            <a:pPr marL="342900" marR="0" lvl="0" indent="-342900">
              <a:spcBef>
                <a:spcPts val="0"/>
              </a:spcBef>
              <a:spcAft>
                <a:spcPts val="0"/>
              </a:spcAft>
              <a:buFont typeface="+mj-lt"/>
              <a:buAutoNum type="arabicPeriod"/>
            </a:pPr>
            <a:r>
              <a:rPr lang="en-US" sz="1800" dirty="0">
                <a:effectLst/>
                <a:latin typeface="Segoe UI" panose="020B0502040204020203" pitchFamily="34" charset="0"/>
                <a:ea typeface="Calibri" panose="020F0502020204030204" pitchFamily="34" charset="0"/>
                <a:cs typeface="Segoe UI" panose="020B0502040204020203" pitchFamily="34" charset="0"/>
              </a:rPr>
              <a:t>Send a text?  _________________________</a:t>
            </a:r>
            <a:br>
              <a:rPr lang="en-US" sz="1800" dirty="0">
                <a:effectLst/>
                <a:latin typeface="Segoe UI" panose="020B0502040204020203" pitchFamily="34" charset="0"/>
                <a:ea typeface="Calibri" panose="020F0502020204030204" pitchFamily="34" charset="0"/>
                <a:cs typeface="Segoe UI" panose="020B0502040204020203" pitchFamily="34" charset="0"/>
              </a:rPr>
            </a:br>
            <a:endParaRPr lang="en-US" sz="1800" dirty="0">
              <a:effectLst/>
              <a:latin typeface="Segoe UI" panose="020B0502040204020203" pitchFamily="34" charset="0"/>
              <a:ea typeface="Calibri" panose="020F0502020204030204" pitchFamily="34" charset="0"/>
              <a:cs typeface="Segoe UI" panose="020B0502040204020203" pitchFamily="34" charset="0"/>
            </a:endParaRPr>
          </a:p>
          <a:p>
            <a:pPr marL="342900" marR="0" lvl="0" indent="-342900">
              <a:spcBef>
                <a:spcPts val="0"/>
              </a:spcBef>
              <a:spcAft>
                <a:spcPts val="0"/>
              </a:spcAft>
              <a:buFont typeface="+mj-lt"/>
              <a:buAutoNum type="arabicPeriod"/>
            </a:pPr>
            <a:r>
              <a:rPr lang="en-US" sz="1800" dirty="0">
                <a:effectLst/>
                <a:latin typeface="Segoe UI" panose="020B0502040204020203" pitchFamily="34" charset="0"/>
                <a:ea typeface="Calibri" panose="020F0502020204030204" pitchFamily="34" charset="0"/>
                <a:cs typeface="Segoe UI" panose="020B0502040204020203" pitchFamily="34" charset="0"/>
              </a:rPr>
              <a:t>Record a video?  ______________________</a:t>
            </a:r>
            <a:br>
              <a:rPr lang="en-US" sz="1800" dirty="0">
                <a:effectLst/>
                <a:latin typeface="Segoe UI" panose="020B0502040204020203" pitchFamily="34" charset="0"/>
                <a:ea typeface="Calibri" panose="020F0502020204030204" pitchFamily="34" charset="0"/>
                <a:cs typeface="Segoe UI" panose="020B0502040204020203" pitchFamily="34" charset="0"/>
              </a:rPr>
            </a:br>
            <a:endParaRPr lang="en-US" dirty="0">
              <a:latin typeface="Segoe UI" panose="020B0502040204020203" pitchFamily="34" charset="0"/>
              <a:ea typeface="Calibri" panose="020F0502020204030204" pitchFamily="34" charset="0"/>
              <a:cs typeface="Segoe UI" panose="020B0502040204020203" pitchFamily="34" charset="0"/>
            </a:endParaRPr>
          </a:p>
          <a:p>
            <a:pPr marL="342900" marR="0" lvl="0" indent="-342900">
              <a:spcBef>
                <a:spcPts val="0"/>
              </a:spcBef>
              <a:spcAft>
                <a:spcPts val="0"/>
              </a:spcAft>
              <a:buFont typeface="+mj-lt"/>
              <a:buAutoNum type="arabicPeriod"/>
            </a:pPr>
            <a:r>
              <a:rPr lang="en-US" sz="1800" dirty="0">
                <a:effectLst/>
                <a:latin typeface="Segoe UI" panose="020B0502040204020203" pitchFamily="34" charset="0"/>
                <a:ea typeface="Calibri" panose="020F0502020204030204" pitchFamily="34" charset="0"/>
                <a:cs typeface="Segoe UI" panose="020B0502040204020203" pitchFamily="34" charset="0"/>
              </a:rPr>
              <a:t>Make a phone call?  ____________________</a:t>
            </a:r>
          </a:p>
          <a:p>
            <a:pPr marL="0" marR="0">
              <a:spcBef>
                <a:spcPts val="0"/>
              </a:spcBef>
              <a:spcAft>
                <a:spcPts val="0"/>
              </a:spcAft>
            </a:pPr>
            <a:r>
              <a:rPr lang="en-US" sz="1800" dirty="0">
                <a:effectLst/>
                <a:latin typeface="Segoe UI" panose="020B0502040204020203" pitchFamily="34" charset="0"/>
                <a:ea typeface="Calibri" panose="020F0502020204030204" pitchFamily="34" charset="0"/>
                <a:cs typeface="Segoe UI" panose="020B0502040204020203" pitchFamily="34" charset="0"/>
              </a:rPr>
              <a:t>  </a:t>
            </a:r>
          </a:p>
          <a:p>
            <a:pPr marL="0" marR="0">
              <a:spcBef>
                <a:spcPts val="0"/>
              </a:spcBef>
              <a:spcAft>
                <a:spcPts val="0"/>
              </a:spcAft>
            </a:pPr>
            <a:r>
              <a:rPr lang="en-US" sz="1800" dirty="0">
                <a:effectLst/>
                <a:latin typeface="Segoe UI" panose="020B0502040204020203" pitchFamily="34" charset="0"/>
                <a:ea typeface="Calibri" panose="020F0502020204030204" pitchFamily="34" charset="0"/>
                <a:cs typeface="Segoe UI" panose="020B0502040204020203" pitchFamily="34" charset="0"/>
              </a:rPr>
              <a:t>How do you get back to the Home Screen when you have an app open?  </a:t>
            </a:r>
          </a:p>
          <a:p>
            <a:pPr marL="0" marR="0">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1272585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26</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latin typeface="+mj-lt"/>
              </a:rPr>
              <a:t>Settings—Getting Connected</a:t>
            </a:r>
          </a:p>
        </p:txBody>
      </p:sp>
      <p:sp>
        <p:nvSpPr>
          <p:cNvPr id="7" name="Content Placeholder 1">
            <a:extLst>
              <a:ext uri="{FF2B5EF4-FFF2-40B4-BE49-F238E27FC236}">
                <a16:creationId xmlns:a16="http://schemas.microsoft.com/office/drawing/2014/main" id="{60CCC6CD-6600-4B92-AD0F-46650EC85AEE}"/>
              </a:ext>
            </a:extLst>
          </p:cNvPr>
          <p:cNvSpPr txBox="1">
            <a:spLocks/>
          </p:cNvSpPr>
          <p:nvPr/>
        </p:nvSpPr>
        <p:spPr>
          <a:xfrm>
            <a:off x="389964" y="1538970"/>
            <a:ext cx="3469342" cy="1950541"/>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n-US" sz="2400" b="1" dirty="0">
                <a:solidFill>
                  <a:schemeClr val="tx1"/>
                </a:solidFill>
                <a:latin typeface="+mn-lt"/>
              </a:rPr>
              <a:t>Cellular</a:t>
            </a:r>
          </a:p>
          <a:p>
            <a:pPr marL="82296" indent="0">
              <a:buNone/>
            </a:pPr>
            <a:endParaRPr lang="en-US" sz="800" b="1" dirty="0">
              <a:solidFill>
                <a:schemeClr val="tx1"/>
              </a:solidFill>
              <a:latin typeface="+mn-lt"/>
            </a:endParaRPr>
          </a:p>
          <a:p>
            <a:pPr marL="89154" indent="0">
              <a:buNone/>
            </a:pPr>
            <a:r>
              <a:rPr lang="en-US" sz="2400" dirty="0">
                <a:solidFill>
                  <a:schemeClr val="tx1"/>
                </a:solidFill>
                <a:latin typeface="+mn-lt"/>
              </a:rPr>
              <a:t>Need a cellular service plan</a:t>
            </a:r>
          </a:p>
          <a:p>
            <a:pPr marL="89154" indent="0">
              <a:buNone/>
            </a:pPr>
            <a:r>
              <a:rPr lang="en-US" sz="2250" dirty="0">
                <a:solidFill>
                  <a:schemeClr val="tx1"/>
                </a:solidFill>
              </a:rPr>
              <a:t> </a:t>
            </a:r>
            <a:endParaRPr lang="en-US" dirty="0">
              <a:solidFill>
                <a:schemeClr val="tx1"/>
              </a:solidFill>
            </a:endParaRPr>
          </a:p>
        </p:txBody>
      </p:sp>
      <p:pic>
        <p:nvPicPr>
          <p:cNvPr id="8" name="Picture 7">
            <a:extLst>
              <a:ext uri="{FF2B5EF4-FFF2-40B4-BE49-F238E27FC236}">
                <a16:creationId xmlns:a16="http://schemas.microsoft.com/office/drawing/2014/main" id="{B08686E4-F847-4558-8A79-9137855B61A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58004" y="3919818"/>
            <a:ext cx="1677211" cy="1505529"/>
          </a:xfrm>
          <a:prstGeom prst="rect">
            <a:avLst/>
          </a:prstGeom>
        </p:spPr>
      </p:pic>
      <p:sp>
        <p:nvSpPr>
          <p:cNvPr id="9" name="Content Placeholder 1">
            <a:extLst>
              <a:ext uri="{FF2B5EF4-FFF2-40B4-BE49-F238E27FC236}">
                <a16:creationId xmlns:a16="http://schemas.microsoft.com/office/drawing/2014/main" id="{C56EDBCA-4E6B-4CA5-BF15-06647609EB63}"/>
              </a:ext>
            </a:extLst>
          </p:cNvPr>
          <p:cNvSpPr txBox="1">
            <a:spLocks/>
          </p:cNvSpPr>
          <p:nvPr/>
        </p:nvSpPr>
        <p:spPr>
          <a:xfrm>
            <a:off x="4247027" y="1538969"/>
            <a:ext cx="4123765" cy="1950541"/>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sz="2400" b="1" dirty="0">
                <a:solidFill>
                  <a:schemeClr val="tx1"/>
                </a:solidFill>
                <a:latin typeface="+mn-lt"/>
              </a:rPr>
              <a:t>Wi-Fi</a:t>
            </a:r>
          </a:p>
          <a:p>
            <a:pPr marL="89154" indent="0">
              <a:buNone/>
            </a:pPr>
            <a:endParaRPr lang="en-US" sz="800" dirty="0">
              <a:solidFill>
                <a:schemeClr val="tx1"/>
              </a:solidFill>
              <a:latin typeface="+mn-lt"/>
            </a:endParaRPr>
          </a:p>
          <a:p>
            <a:pPr marL="89154" indent="0">
              <a:buNone/>
            </a:pPr>
            <a:r>
              <a:rPr lang="en-US" sz="2400" dirty="0">
                <a:solidFill>
                  <a:schemeClr val="tx1"/>
                </a:solidFill>
                <a:latin typeface="+mn-lt"/>
              </a:rPr>
              <a:t>All smartphones and tablets can connect to the Internet using Wi-Fi</a:t>
            </a:r>
          </a:p>
        </p:txBody>
      </p:sp>
      <p:pic>
        <p:nvPicPr>
          <p:cNvPr id="10" name="Picture 9" descr="Background pattern&#10;&#10;Description automatically generated">
            <a:extLst>
              <a:ext uri="{FF2B5EF4-FFF2-40B4-BE49-F238E27FC236}">
                <a16:creationId xmlns:a16="http://schemas.microsoft.com/office/drawing/2014/main" id="{29B38BC9-C895-4F81-A577-3BD3FA15094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84696" y="3759316"/>
            <a:ext cx="1997559" cy="1666031"/>
          </a:xfrm>
          <a:prstGeom prst="rect">
            <a:avLst/>
          </a:prstGeom>
        </p:spPr>
      </p:pic>
    </p:spTree>
    <p:custDataLst>
      <p:tags r:id="rId1"/>
    </p:custDataLst>
    <p:extLst>
      <p:ext uri="{BB962C8B-B14F-4D97-AF65-F5344CB8AC3E}">
        <p14:creationId xmlns:p14="http://schemas.microsoft.com/office/powerpoint/2010/main" val="922313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27</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latin typeface="+mj-lt"/>
              </a:rPr>
              <a:t>Getting Connected</a:t>
            </a:r>
          </a:p>
        </p:txBody>
      </p:sp>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21" y="1360676"/>
            <a:ext cx="2323758" cy="5029196"/>
          </a:xfrm>
          <a:prstGeom prst="rect">
            <a:avLst/>
          </a:prstGeom>
        </p:spPr>
      </p:pic>
      <p:pic>
        <p:nvPicPr>
          <p:cNvPr id="7" name="Content Placeholder 12">
            <a:extLst>
              <a:ext uri="{FF2B5EF4-FFF2-40B4-BE49-F238E27FC236}">
                <a16:creationId xmlns:a16="http://schemas.microsoft.com/office/drawing/2014/main" id="{7523596A-8542-485B-8872-1E1275D0B80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410121" y="1360677"/>
            <a:ext cx="2323757" cy="5029193"/>
          </a:xfrm>
          <a:prstGeom prst="rect">
            <a:avLst/>
          </a:prstGeom>
          <a:ln>
            <a:solidFill>
              <a:schemeClr val="bg1">
                <a:lumMod val="75000"/>
              </a:schemeClr>
            </a:solidFill>
          </a:ln>
        </p:spPr>
      </p:pic>
      <p:pic>
        <p:nvPicPr>
          <p:cNvPr id="9" name="Content Placeholder 12">
            <a:extLst>
              <a:ext uri="{FF2B5EF4-FFF2-40B4-BE49-F238E27FC236}">
                <a16:creationId xmlns:a16="http://schemas.microsoft.com/office/drawing/2014/main" id="{D4734F93-0474-4041-83C0-CCDA549DC225}"/>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410121" y="1360674"/>
            <a:ext cx="2323757" cy="5029195"/>
          </a:xfrm>
          <a:prstGeom prst="rect">
            <a:avLst/>
          </a:prstGeom>
        </p:spPr>
      </p:pic>
      <p:pic>
        <p:nvPicPr>
          <p:cNvPr id="8" name="Content Placeholder 12">
            <a:extLst>
              <a:ext uri="{FF2B5EF4-FFF2-40B4-BE49-F238E27FC236}">
                <a16:creationId xmlns:a16="http://schemas.microsoft.com/office/drawing/2014/main" id="{B8BB266F-6B26-42A4-8E9A-558307746F86}"/>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3410120" y="1360672"/>
            <a:ext cx="2323757" cy="5029195"/>
          </a:xfrm>
          <a:prstGeom prst="rect">
            <a:avLst/>
          </a:prstGeom>
        </p:spPr>
      </p:pic>
      <p:sp>
        <p:nvSpPr>
          <p:cNvPr id="3" name="TextBox 2">
            <a:extLst>
              <a:ext uri="{FF2B5EF4-FFF2-40B4-BE49-F238E27FC236}">
                <a16:creationId xmlns:a16="http://schemas.microsoft.com/office/drawing/2014/main" id="{F96228E0-E669-4492-99AC-6DEF4C5883B5}"/>
              </a:ext>
            </a:extLst>
          </p:cNvPr>
          <p:cNvSpPr txBox="1"/>
          <p:nvPr/>
        </p:nvSpPr>
        <p:spPr>
          <a:xfrm>
            <a:off x="410817" y="2345635"/>
            <a:ext cx="2670313" cy="369332"/>
          </a:xfrm>
          <a:prstGeom prst="rect">
            <a:avLst/>
          </a:prstGeom>
          <a:noFill/>
        </p:spPr>
        <p:txBody>
          <a:bodyPr wrap="square" rtlCol="0">
            <a:spAutoFit/>
          </a:bodyPr>
          <a:lstStyle/>
          <a:p>
            <a:r>
              <a:rPr lang="en-US" b="1" dirty="0">
                <a:latin typeface="+mn-lt"/>
                <a:cs typeface="ATT Aleck Sans" panose="020B0503020203020204" pitchFamily="34" charset="0"/>
              </a:rPr>
              <a:t>Wi-Fi:</a:t>
            </a:r>
          </a:p>
        </p:txBody>
      </p:sp>
    </p:spTree>
    <p:custDataLst>
      <p:tags r:id="rId1"/>
    </p:custDataLst>
    <p:extLst>
      <p:ext uri="{BB962C8B-B14F-4D97-AF65-F5344CB8AC3E}">
        <p14:creationId xmlns:p14="http://schemas.microsoft.com/office/powerpoint/2010/main" val="1532730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p:txBody>
          <a:bodyPr/>
          <a:lstStyle/>
          <a:p>
            <a:r>
              <a:rPr lang="en-US" dirty="0"/>
              <a:t>Wi-Fi Security Tips</a:t>
            </a:r>
          </a:p>
        </p:txBody>
      </p:sp>
      <p:sp>
        <p:nvSpPr>
          <p:cNvPr id="4" name="Slide Number Placeholder 3">
            <a:extLst>
              <a:ext uri="{FF2B5EF4-FFF2-40B4-BE49-F238E27FC236}">
                <a16:creationId xmlns:a16="http://schemas.microsoft.com/office/drawing/2014/main" id="{82B792E3-8F62-CD45-B09D-6E55F6EBC13C}"/>
              </a:ext>
            </a:extLst>
          </p:cNvPr>
          <p:cNvSpPr>
            <a:spLocks noGrp="1"/>
          </p:cNvSpPr>
          <p:nvPr>
            <p:ph type="sldNum" sz="quarter" idx="12"/>
          </p:nvPr>
        </p:nvSpPr>
        <p:spPr/>
        <p:txBody>
          <a:bodyPr/>
          <a:lstStyle/>
          <a:p>
            <a:fld id="{D852D4E8-E283-404D-80D7-3AF63315721A}" type="slidenum">
              <a:rPr lang="en-US" smtClean="0"/>
              <a:t>28</a:t>
            </a:fld>
            <a:endParaRPr lang="en-US" dirty="0"/>
          </a:p>
        </p:txBody>
      </p:sp>
      <p:pic>
        <p:nvPicPr>
          <p:cNvPr id="8" name="Picture 7">
            <a:extLst>
              <a:ext uri="{FF2B5EF4-FFF2-40B4-BE49-F238E27FC236}">
                <a16:creationId xmlns:a16="http://schemas.microsoft.com/office/drawing/2014/main" id="{2A34BF1F-2D0F-4D71-976D-0D22DA82F284}"/>
              </a:ext>
            </a:extLst>
          </p:cNvPr>
          <p:cNvPicPr>
            <a:picLocks noChangeAspect="1"/>
          </p:cNvPicPr>
          <p:nvPr/>
        </p:nvPicPr>
        <p:blipFill>
          <a:blip r:embed="rId4" cstate="email">
            <a:extLst>
              <a:ext uri="{28A0092B-C50C-407E-A947-70E740481C1C}">
                <a14:useLocalDpi xmlns:a14="http://schemas.microsoft.com/office/drawing/2010/main" val="0"/>
              </a:ext>
            </a:extLst>
          </a:blip>
          <a:srcRect/>
          <a:stretch/>
        </p:blipFill>
        <p:spPr>
          <a:xfrm>
            <a:off x="6030524" y="804461"/>
            <a:ext cx="2685109" cy="2194560"/>
          </a:xfrm>
          <a:prstGeom prst="rect">
            <a:avLst/>
          </a:prstGeom>
        </p:spPr>
      </p:pic>
      <p:grpSp>
        <p:nvGrpSpPr>
          <p:cNvPr id="16" name="Group 15">
            <a:extLst>
              <a:ext uri="{FF2B5EF4-FFF2-40B4-BE49-F238E27FC236}">
                <a16:creationId xmlns:a16="http://schemas.microsoft.com/office/drawing/2014/main" id="{817F1F46-4DEB-480A-848E-2D78E8E5E075}"/>
              </a:ext>
            </a:extLst>
          </p:cNvPr>
          <p:cNvGrpSpPr/>
          <p:nvPr/>
        </p:nvGrpSpPr>
        <p:grpSpPr>
          <a:xfrm>
            <a:off x="666764" y="2238057"/>
            <a:ext cx="5744545" cy="457200"/>
            <a:chOff x="781784" y="2238057"/>
            <a:chExt cx="5744545" cy="457200"/>
          </a:xfrm>
        </p:grpSpPr>
        <p:pic>
          <p:nvPicPr>
            <p:cNvPr id="12" name="Picture 11">
              <a:extLst>
                <a:ext uri="{FF2B5EF4-FFF2-40B4-BE49-F238E27FC236}">
                  <a16:creationId xmlns:a16="http://schemas.microsoft.com/office/drawing/2014/main" id="{945F9260-083D-4371-9EA9-0E5EBE65A07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15" name="TextBox 14">
              <a:extLst>
                <a:ext uri="{FF2B5EF4-FFF2-40B4-BE49-F238E27FC236}">
                  <a16:creationId xmlns:a16="http://schemas.microsoft.com/office/drawing/2014/main" id="{D16CFE59-0151-4B23-BE3A-482DD560A49F}"/>
                </a:ext>
              </a:extLst>
            </p:cNvPr>
            <p:cNvSpPr txBox="1"/>
            <p:nvPr/>
          </p:nvSpPr>
          <p:spPr>
            <a:xfrm>
              <a:off x="1238984" y="2279384"/>
              <a:ext cx="5287345" cy="369332"/>
            </a:xfrm>
            <a:prstGeom prst="rect">
              <a:avLst/>
            </a:prstGeom>
            <a:noFill/>
          </p:spPr>
          <p:txBody>
            <a:bodyPr wrap="none" rtlCol="0">
              <a:spAutoFit/>
            </a:bodyPr>
            <a:lstStyle/>
            <a:p>
              <a:r>
                <a:rPr lang="en-US" sz="1800" kern="1200" dirty="0">
                  <a:effectLst/>
                  <a:latin typeface="+mn-lt"/>
                  <a:ea typeface="MS PGothic" panose="020B0600070205080204" pitchFamily="34" charset="-128"/>
                  <a:cs typeface="ATT Aleck Sans" panose="020B0503020203020204" pitchFamily="34" charset="0"/>
                </a:rPr>
                <a:t>Make sure you trust a network before connecting. </a:t>
              </a:r>
              <a:endParaRPr lang="en-US" dirty="0">
                <a:latin typeface="+mn-lt"/>
                <a:cs typeface="ATT Aleck Sans" panose="020B0503020203020204" pitchFamily="34" charset="0"/>
              </a:endParaRPr>
            </a:p>
          </p:txBody>
        </p:sp>
      </p:grpSp>
      <p:grpSp>
        <p:nvGrpSpPr>
          <p:cNvPr id="17" name="Group 16">
            <a:extLst>
              <a:ext uri="{FF2B5EF4-FFF2-40B4-BE49-F238E27FC236}">
                <a16:creationId xmlns:a16="http://schemas.microsoft.com/office/drawing/2014/main" id="{5F998439-A575-4CB9-BC87-381DA02242AB}"/>
              </a:ext>
            </a:extLst>
          </p:cNvPr>
          <p:cNvGrpSpPr/>
          <p:nvPr/>
        </p:nvGrpSpPr>
        <p:grpSpPr>
          <a:xfrm>
            <a:off x="666764" y="3011634"/>
            <a:ext cx="7005531" cy="457200"/>
            <a:chOff x="781784" y="2238057"/>
            <a:chExt cx="7005531" cy="457200"/>
          </a:xfrm>
        </p:grpSpPr>
        <p:pic>
          <p:nvPicPr>
            <p:cNvPr id="18" name="Picture 17">
              <a:extLst>
                <a:ext uri="{FF2B5EF4-FFF2-40B4-BE49-F238E27FC236}">
                  <a16:creationId xmlns:a16="http://schemas.microsoft.com/office/drawing/2014/main" id="{19FDB77E-74A2-4BAD-B175-80BBC92BC39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19" name="TextBox 18">
              <a:extLst>
                <a:ext uri="{FF2B5EF4-FFF2-40B4-BE49-F238E27FC236}">
                  <a16:creationId xmlns:a16="http://schemas.microsoft.com/office/drawing/2014/main" id="{0E011B7C-65D8-45CA-9AA0-BD78307F80A4}"/>
                </a:ext>
              </a:extLst>
            </p:cNvPr>
            <p:cNvSpPr txBox="1"/>
            <p:nvPr/>
          </p:nvSpPr>
          <p:spPr>
            <a:xfrm>
              <a:off x="1238984" y="2281991"/>
              <a:ext cx="6548331" cy="369332"/>
            </a:xfrm>
            <a:prstGeom prst="rect">
              <a:avLst/>
            </a:prstGeom>
            <a:noFill/>
          </p:spPr>
          <p:txBody>
            <a:bodyPr wrap="none" rtlCol="0">
              <a:spAutoFit/>
            </a:bodyPr>
            <a:lstStyle/>
            <a:p>
              <a:r>
                <a:rPr lang="en-US" dirty="0">
                  <a:latin typeface="+mn-lt"/>
                  <a:cs typeface="ATT Aleck Sans" panose="020B0503020203020204" pitchFamily="34" charset="0"/>
                </a:rPr>
                <a:t>Try not to send private information over public Wi-Fi networks</a:t>
              </a:r>
              <a:r>
                <a:rPr lang="en-US" dirty="0">
                  <a:latin typeface="ATT Aleck Sans" panose="020B0503020203020204" pitchFamily="34" charset="0"/>
                  <a:cs typeface="ATT Aleck Sans" panose="020B0503020203020204" pitchFamily="34" charset="0"/>
                </a:rPr>
                <a:t>.</a:t>
              </a:r>
              <a:endParaRPr lang="en-US" b="1" dirty="0">
                <a:latin typeface="ATT Aleck Sans" panose="020B0503020203020204" pitchFamily="34" charset="0"/>
                <a:cs typeface="ATT Aleck Sans" panose="020B0503020203020204" pitchFamily="34" charset="0"/>
              </a:endParaRPr>
            </a:p>
          </p:txBody>
        </p:sp>
      </p:grpSp>
      <p:grpSp>
        <p:nvGrpSpPr>
          <p:cNvPr id="20" name="Group 19">
            <a:extLst>
              <a:ext uri="{FF2B5EF4-FFF2-40B4-BE49-F238E27FC236}">
                <a16:creationId xmlns:a16="http://schemas.microsoft.com/office/drawing/2014/main" id="{DC5A5B6F-232A-4278-83D2-EF67CFB0C8BF}"/>
              </a:ext>
            </a:extLst>
          </p:cNvPr>
          <p:cNvGrpSpPr/>
          <p:nvPr/>
        </p:nvGrpSpPr>
        <p:grpSpPr>
          <a:xfrm>
            <a:off x="666764" y="3785211"/>
            <a:ext cx="7312795" cy="682410"/>
            <a:chOff x="781784" y="2238057"/>
            <a:chExt cx="7312795" cy="682410"/>
          </a:xfrm>
        </p:grpSpPr>
        <p:pic>
          <p:nvPicPr>
            <p:cNvPr id="21" name="Picture 20">
              <a:extLst>
                <a:ext uri="{FF2B5EF4-FFF2-40B4-BE49-F238E27FC236}">
                  <a16:creationId xmlns:a16="http://schemas.microsoft.com/office/drawing/2014/main" id="{01C1995D-CAA1-44E5-938B-6071C424544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22" name="TextBox 21">
              <a:extLst>
                <a:ext uri="{FF2B5EF4-FFF2-40B4-BE49-F238E27FC236}">
                  <a16:creationId xmlns:a16="http://schemas.microsoft.com/office/drawing/2014/main" id="{48D3EA09-245B-4F0B-8A1E-9EE0995577EE}"/>
                </a:ext>
              </a:extLst>
            </p:cNvPr>
            <p:cNvSpPr txBox="1"/>
            <p:nvPr/>
          </p:nvSpPr>
          <p:spPr>
            <a:xfrm>
              <a:off x="1238984" y="2274136"/>
              <a:ext cx="6855595" cy="646331"/>
            </a:xfrm>
            <a:prstGeom prst="rect">
              <a:avLst/>
            </a:prstGeom>
            <a:noFill/>
          </p:spPr>
          <p:txBody>
            <a:bodyPr wrap="none" rtlCol="0">
              <a:spAutoFit/>
            </a:bodyPr>
            <a:lstStyle/>
            <a:p>
              <a:r>
                <a:rPr lang="en-US" dirty="0">
                  <a:latin typeface="+mn-lt"/>
                  <a:cs typeface="ATT Aleck Sans" panose="020B0503020203020204" pitchFamily="34" charset="0"/>
                </a:rPr>
                <a:t>If you send personal information, make sure the website is secure </a:t>
              </a:r>
              <a:br>
                <a:rPr lang="en-US" dirty="0">
                  <a:latin typeface="+mn-lt"/>
                  <a:cs typeface="ATT Aleck Sans" panose="020B0503020203020204" pitchFamily="34" charset="0"/>
                </a:rPr>
              </a:br>
              <a:r>
                <a:rPr lang="en-US" dirty="0">
                  <a:latin typeface="+mn-lt"/>
                  <a:cs typeface="ATT Aleck Sans" panose="020B0503020203020204" pitchFamily="34" charset="0"/>
                </a:rPr>
                <a:t>and begins with </a:t>
              </a:r>
              <a:r>
                <a:rPr lang="en-US" i="1" dirty="0">
                  <a:latin typeface="+mn-lt"/>
                  <a:cs typeface="ATT Aleck Sans" panose="020B0503020203020204" pitchFamily="34" charset="0"/>
                </a:rPr>
                <a:t>https</a:t>
              </a:r>
              <a:r>
                <a:rPr lang="en-US" dirty="0">
                  <a:latin typeface="+mn-lt"/>
                  <a:cs typeface="ATT Aleck Sans" panose="020B0503020203020204" pitchFamily="34" charset="0"/>
                </a:rPr>
                <a:t>.</a:t>
              </a:r>
            </a:p>
          </p:txBody>
        </p:sp>
      </p:grpSp>
      <p:grpSp>
        <p:nvGrpSpPr>
          <p:cNvPr id="26" name="Group 25">
            <a:extLst>
              <a:ext uri="{FF2B5EF4-FFF2-40B4-BE49-F238E27FC236}">
                <a16:creationId xmlns:a16="http://schemas.microsoft.com/office/drawing/2014/main" id="{5BA12743-6D97-471D-B77A-B9C8F587EA9B}"/>
              </a:ext>
            </a:extLst>
          </p:cNvPr>
          <p:cNvGrpSpPr/>
          <p:nvPr/>
        </p:nvGrpSpPr>
        <p:grpSpPr>
          <a:xfrm>
            <a:off x="666764" y="4783999"/>
            <a:ext cx="7029833" cy="682410"/>
            <a:chOff x="781784" y="2238057"/>
            <a:chExt cx="7029833" cy="682410"/>
          </a:xfrm>
        </p:grpSpPr>
        <p:pic>
          <p:nvPicPr>
            <p:cNvPr id="27" name="Picture 26">
              <a:extLst>
                <a:ext uri="{FF2B5EF4-FFF2-40B4-BE49-F238E27FC236}">
                  <a16:creationId xmlns:a16="http://schemas.microsoft.com/office/drawing/2014/main" id="{FE7320A6-34B6-4A3F-AD57-63E22876F5E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28" name="TextBox 27">
              <a:extLst>
                <a:ext uri="{FF2B5EF4-FFF2-40B4-BE49-F238E27FC236}">
                  <a16:creationId xmlns:a16="http://schemas.microsoft.com/office/drawing/2014/main" id="{38CE9150-BEC3-40BB-AE26-512A70A6E05B}"/>
                </a:ext>
              </a:extLst>
            </p:cNvPr>
            <p:cNvSpPr txBox="1"/>
            <p:nvPr/>
          </p:nvSpPr>
          <p:spPr>
            <a:xfrm>
              <a:off x="1238984" y="2274136"/>
              <a:ext cx="6572633" cy="646331"/>
            </a:xfrm>
            <a:prstGeom prst="rect">
              <a:avLst/>
            </a:prstGeom>
            <a:noFill/>
          </p:spPr>
          <p:txBody>
            <a:bodyPr wrap="none" rtlCol="0">
              <a:spAutoFit/>
            </a:bodyPr>
            <a:lstStyle/>
            <a:p>
              <a:r>
                <a:rPr lang="en-US" dirty="0">
                  <a:latin typeface="+mn-lt"/>
                  <a:cs typeface="ATT Aleck Sans" panose="020B0503020203020204" pitchFamily="34" charset="0"/>
                </a:rPr>
                <a:t>Set up a password for your home network to block intruders </a:t>
              </a:r>
              <a:br>
                <a:rPr lang="en-US" dirty="0">
                  <a:latin typeface="+mn-lt"/>
                  <a:cs typeface="ATT Aleck Sans" panose="020B0503020203020204" pitchFamily="34" charset="0"/>
                </a:rPr>
              </a:br>
              <a:r>
                <a:rPr lang="en-US" dirty="0">
                  <a:latin typeface="+mn-lt"/>
                  <a:cs typeface="ATT Aleck Sans" panose="020B0503020203020204" pitchFamily="34" charset="0"/>
                </a:rPr>
                <a:t>from accessing it. </a:t>
              </a:r>
              <a:endParaRPr lang="en-US" b="1" dirty="0">
                <a:latin typeface="+mn-lt"/>
                <a:cs typeface="ATT Aleck Sans" panose="020B0503020203020204" pitchFamily="34" charset="0"/>
              </a:endParaRPr>
            </a:p>
          </p:txBody>
        </p:sp>
      </p:grpSp>
    </p:spTree>
    <p:custDataLst>
      <p:tags r:id="rId1"/>
    </p:custDataLst>
    <p:extLst>
      <p:ext uri="{BB962C8B-B14F-4D97-AF65-F5344CB8AC3E}">
        <p14:creationId xmlns:p14="http://schemas.microsoft.com/office/powerpoint/2010/main" val="2885153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29</a:t>
            </a:fld>
            <a:endParaRPr lang="en-US" dirty="0"/>
          </a:p>
        </p:txBody>
      </p:sp>
      <p:sp>
        <p:nvSpPr>
          <p:cNvPr id="3" name="Text Placeholder 2">
            <a:extLst>
              <a:ext uri="{FF2B5EF4-FFF2-40B4-BE49-F238E27FC236}">
                <a16:creationId xmlns:a16="http://schemas.microsoft.com/office/drawing/2014/main" id="{359C9609-F230-4EE6-8A55-96A81C075701}"/>
              </a:ext>
            </a:extLst>
          </p:cNvPr>
          <p:cNvSpPr>
            <a:spLocks noGrp="1"/>
          </p:cNvSpPr>
          <p:nvPr>
            <p:ph type="body" idx="1"/>
          </p:nvPr>
        </p:nvSpPr>
        <p:spPr/>
        <p:txBody>
          <a:bodyPr>
            <a:normAutofit/>
          </a:bodyPr>
          <a:lstStyle/>
          <a:p>
            <a:r>
              <a:rPr lang="en-US" sz="4800" dirty="0">
                <a:latin typeface="+mj-lt"/>
              </a:rPr>
              <a:t>Activity #3</a:t>
            </a:r>
          </a:p>
        </p:txBody>
      </p:sp>
    </p:spTree>
    <p:custDataLst>
      <p:tags r:id="rId1"/>
    </p:custDataLst>
    <p:extLst>
      <p:ext uri="{BB962C8B-B14F-4D97-AF65-F5344CB8AC3E}">
        <p14:creationId xmlns:p14="http://schemas.microsoft.com/office/powerpoint/2010/main" val="2461057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7577A77-46FE-4C6B-BE7F-1A8D2922F0D9}"/>
              </a:ext>
            </a:extLst>
          </p:cNvPr>
          <p:cNvSpPr>
            <a:spLocks noGrp="1"/>
          </p:cNvSpPr>
          <p:nvPr>
            <p:ph type="sldNum" sz="quarter" idx="12"/>
          </p:nvPr>
        </p:nvSpPr>
        <p:spPr/>
        <p:txBody>
          <a:bodyPr/>
          <a:lstStyle/>
          <a:p>
            <a:fld id="{D852D4E8-E283-404D-80D7-3AF63315721A}" type="slidenum">
              <a:rPr lang="en-US" smtClean="0"/>
              <a:t>3</a:t>
            </a:fld>
            <a:endParaRPr lang="en-US" dirty="0"/>
          </a:p>
        </p:txBody>
      </p:sp>
      <p:sp>
        <p:nvSpPr>
          <p:cNvPr id="3" name="Title 2">
            <a:extLst>
              <a:ext uri="{FF2B5EF4-FFF2-40B4-BE49-F238E27FC236}">
                <a16:creationId xmlns:a16="http://schemas.microsoft.com/office/drawing/2014/main" id="{2E6CE481-89D2-431C-9620-17728BE9CD4A}"/>
              </a:ext>
            </a:extLst>
          </p:cNvPr>
          <p:cNvSpPr>
            <a:spLocks noGrp="1"/>
          </p:cNvSpPr>
          <p:nvPr>
            <p:ph type="title"/>
          </p:nvPr>
        </p:nvSpPr>
        <p:spPr>
          <a:xfrm>
            <a:off x="457200" y="365760"/>
            <a:ext cx="8229600" cy="1069848"/>
          </a:xfrm>
        </p:spPr>
        <p:txBody>
          <a:bodyPr/>
          <a:lstStyle/>
          <a:p>
            <a:r>
              <a:rPr lang="en-US" dirty="0"/>
              <a:t>Introduction</a:t>
            </a:r>
          </a:p>
        </p:txBody>
      </p:sp>
      <p:pic>
        <p:nvPicPr>
          <p:cNvPr id="7" name="Picture 6" descr="Icon&#10;&#10;Description automatically generated">
            <a:extLst>
              <a:ext uri="{FF2B5EF4-FFF2-40B4-BE49-F238E27FC236}">
                <a16:creationId xmlns:a16="http://schemas.microsoft.com/office/drawing/2014/main" id="{03D118CF-7260-4A78-B882-4979ABA87EB6}"/>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107792" y="731520"/>
            <a:ext cx="2579008" cy="2253727"/>
          </a:xfrm>
          <a:prstGeom prst="rect">
            <a:avLst/>
          </a:prstGeom>
        </p:spPr>
      </p:pic>
      <p:sp>
        <p:nvSpPr>
          <p:cNvPr id="4" name="TextBox 3">
            <a:extLst>
              <a:ext uri="{FF2B5EF4-FFF2-40B4-BE49-F238E27FC236}">
                <a16:creationId xmlns:a16="http://schemas.microsoft.com/office/drawing/2014/main" id="{E2FF503E-20B4-488F-BE29-6DD7486043F7}"/>
              </a:ext>
            </a:extLst>
          </p:cNvPr>
          <p:cNvSpPr txBox="1"/>
          <p:nvPr/>
        </p:nvSpPr>
        <p:spPr>
          <a:xfrm>
            <a:off x="457200" y="2031077"/>
            <a:ext cx="5178725" cy="461665"/>
          </a:xfrm>
          <a:prstGeom prst="rect">
            <a:avLst/>
          </a:prstGeom>
          <a:noFill/>
        </p:spPr>
        <p:txBody>
          <a:bodyPr wrap="square" rtlCol="0">
            <a:spAutoFit/>
          </a:bodyPr>
          <a:lstStyle/>
          <a:p>
            <a:r>
              <a:rPr lang="en-US" sz="2400" dirty="0">
                <a:latin typeface="ATT Aleck Sans" panose="020B0503020203020204" pitchFamily="34" charset="0"/>
                <a:cs typeface="ATT Aleck Sans" panose="020B0503020203020204" pitchFamily="34" charset="0"/>
              </a:rPr>
              <a:t>What brings you to this workshop?</a:t>
            </a:r>
          </a:p>
        </p:txBody>
      </p:sp>
      <p:sp>
        <p:nvSpPr>
          <p:cNvPr id="8" name="TextBox 7">
            <a:extLst>
              <a:ext uri="{FF2B5EF4-FFF2-40B4-BE49-F238E27FC236}">
                <a16:creationId xmlns:a16="http://schemas.microsoft.com/office/drawing/2014/main" id="{78E71EAC-6929-46DA-AB59-77C2E0A51E9D}"/>
              </a:ext>
            </a:extLst>
          </p:cNvPr>
          <p:cNvSpPr txBox="1"/>
          <p:nvPr/>
        </p:nvSpPr>
        <p:spPr>
          <a:xfrm>
            <a:off x="457200" y="3252912"/>
            <a:ext cx="7120218" cy="707886"/>
          </a:xfrm>
          <a:prstGeom prst="rect">
            <a:avLst/>
          </a:prstGeom>
          <a:noFill/>
        </p:spPr>
        <p:txBody>
          <a:bodyPr wrap="square" rtlCol="0">
            <a:spAutoFit/>
          </a:bodyPr>
          <a:lstStyle/>
          <a:p>
            <a:pPr marL="342900" indent="-342900">
              <a:buClr>
                <a:schemeClr val="tx2"/>
              </a:buClr>
              <a:buFont typeface="Arial" panose="020B0604020202020204" pitchFamily="34" charset="0"/>
              <a:buChar char="•"/>
            </a:pPr>
            <a:r>
              <a:rPr lang="en-US" sz="2000" dirty="0">
                <a:latin typeface="ATT Aleck Sans" panose="020B0503020203020204" pitchFamily="34" charset="0"/>
                <a:cs typeface="ATT Aleck Sans" panose="020B0503020203020204" pitchFamily="34" charset="0"/>
              </a:rPr>
              <a:t>Do you have a mobile device and you want to learn more?</a:t>
            </a:r>
          </a:p>
        </p:txBody>
      </p:sp>
      <p:sp>
        <p:nvSpPr>
          <p:cNvPr id="9" name="TextBox 8">
            <a:extLst>
              <a:ext uri="{FF2B5EF4-FFF2-40B4-BE49-F238E27FC236}">
                <a16:creationId xmlns:a16="http://schemas.microsoft.com/office/drawing/2014/main" id="{8EFFC6CD-3BB2-44D8-8C50-978B7BDB3FC9}"/>
              </a:ext>
            </a:extLst>
          </p:cNvPr>
          <p:cNvSpPr txBox="1"/>
          <p:nvPr/>
        </p:nvSpPr>
        <p:spPr>
          <a:xfrm>
            <a:off x="457200" y="4109991"/>
            <a:ext cx="7162845" cy="400110"/>
          </a:xfrm>
          <a:prstGeom prst="rect">
            <a:avLst/>
          </a:prstGeom>
          <a:noFill/>
        </p:spPr>
        <p:txBody>
          <a:bodyPr wrap="square" lIns="91440" tIns="45720" rIns="91440" bIns="45720" rtlCol="0" anchor="t">
            <a:spAutoFit/>
          </a:bodyPr>
          <a:lstStyle/>
          <a:p>
            <a:pPr marL="342900" indent="-342900">
              <a:buClr>
                <a:schemeClr val="tx2"/>
              </a:buClr>
              <a:buFont typeface="Arial" panose="020B0604020202020204" pitchFamily="34" charset="0"/>
              <a:buChar char="•"/>
            </a:pPr>
            <a:r>
              <a:rPr lang="en-US" sz="2000" dirty="0">
                <a:latin typeface="ATT Aleck Sans"/>
                <a:cs typeface="ATT Aleck Sans"/>
              </a:rPr>
              <a:t>Are you thinking about getting an iPhone or iPad? </a:t>
            </a:r>
            <a:endParaRPr lang="en-US" sz="2000" dirty="0">
              <a:latin typeface="ATT Aleck Sans" panose="020B0503020203020204" pitchFamily="34" charset="0"/>
              <a:cs typeface="ATT Aleck Sans" panose="020B0503020203020204" pitchFamily="34" charset="0"/>
            </a:endParaRPr>
          </a:p>
        </p:txBody>
      </p:sp>
    </p:spTree>
    <p:custDataLst>
      <p:tags r:id="rId1"/>
    </p:custDataLst>
    <p:extLst>
      <p:ext uri="{BB962C8B-B14F-4D97-AF65-F5344CB8AC3E}">
        <p14:creationId xmlns:p14="http://schemas.microsoft.com/office/powerpoint/2010/main" val="580042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B30F9C-1A7A-4F2F-9982-64825E1A8453}"/>
              </a:ext>
            </a:extLst>
          </p:cNvPr>
          <p:cNvSpPr>
            <a:spLocks noGrp="1"/>
          </p:cNvSpPr>
          <p:nvPr>
            <p:ph type="sldNum" sz="quarter" idx="12"/>
          </p:nvPr>
        </p:nvSpPr>
        <p:spPr/>
        <p:txBody>
          <a:bodyPr/>
          <a:lstStyle/>
          <a:p>
            <a:fld id="{D852D4E8-E283-404D-80D7-3AF63315721A}" type="slidenum">
              <a:rPr lang="en-US" smtClean="0"/>
              <a:t>30</a:t>
            </a:fld>
            <a:endParaRPr lang="en-US" dirty="0"/>
          </a:p>
        </p:txBody>
      </p:sp>
      <p:sp>
        <p:nvSpPr>
          <p:cNvPr id="5" name="TextBox 4">
            <a:extLst>
              <a:ext uri="{FF2B5EF4-FFF2-40B4-BE49-F238E27FC236}">
                <a16:creationId xmlns:a16="http://schemas.microsoft.com/office/drawing/2014/main" id="{A2BC386F-7938-85B9-7BBA-8838421F27B6}"/>
              </a:ext>
            </a:extLst>
          </p:cNvPr>
          <p:cNvSpPr txBox="1"/>
          <p:nvPr/>
        </p:nvSpPr>
        <p:spPr>
          <a:xfrm>
            <a:off x="1143000" y="997565"/>
            <a:ext cx="6858000" cy="5355312"/>
          </a:xfrm>
          <a:prstGeom prst="rect">
            <a:avLst/>
          </a:prstGeom>
          <a:noFill/>
        </p:spPr>
        <p:txBody>
          <a:bodyPr wrap="square">
            <a:spAutoFit/>
          </a:bodyPr>
          <a:lstStyle/>
          <a:p>
            <a:pPr marL="0" marR="0">
              <a:spcBef>
                <a:spcPts val="0"/>
              </a:spcBef>
              <a:spcAft>
                <a:spcPts val="0"/>
              </a:spcAft>
            </a:pPr>
            <a:r>
              <a:rPr lang="en-US" sz="2400" b="1" dirty="0">
                <a:effectLst/>
                <a:latin typeface="+mj-lt"/>
                <a:ea typeface="Calibri" panose="020F0502020204030204" pitchFamily="34" charset="0"/>
                <a:cs typeface="Times New Roman" panose="02020603050405020304" pitchFamily="18" charset="0"/>
              </a:rPr>
              <a:t>ACTIVITY #3: Getting Connected</a:t>
            </a:r>
            <a:endParaRPr lang="en-US" sz="2400" dirty="0">
              <a:effectLst/>
              <a:latin typeface="+mj-lt"/>
              <a:ea typeface="Calibri" panose="020F0502020204030204" pitchFamily="34" charset="0"/>
              <a:cs typeface="Times New Roman" panose="02020603050405020304" pitchFamily="18" charset="0"/>
            </a:endParaRPr>
          </a:p>
          <a:p>
            <a:pPr marL="0" marR="0">
              <a:spcBef>
                <a:spcPts val="0"/>
              </a:spcBef>
              <a:spcAft>
                <a:spcPts val="0"/>
              </a:spcAft>
            </a:pPr>
            <a:r>
              <a:rPr lang="en-US" sz="2000" b="1" dirty="0">
                <a:effectLst/>
                <a:latin typeface="ATT Aleck Sans" panose="020B0503020203020204"/>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2000" dirty="0">
                <a:effectLst/>
                <a:latin typeface="+mn-lt"/>
                <a:ea typeface="Calibri" panose="020F0502020204030204" pitchFamily="34" charset="0"/>
                <a:cs typeface="Times New Roman" panose="02020603050405020304" pitchFamily="18" charset="0"/>
              </a:rPr>
              <a:t>Navigate to the available Wi-Fi-Networks screen on your device. Write down what steps you took to get there.</a:t>
            </a:r>
          </a:p>
          <a:p>
            <a:pPr marL="0" marR="0">
              <a:spcBef>
                <a:spcPts val="0"/>
              </a:spcBef>
              <a:spcAft>
                <a:spcPts val="0"/>
              </a:spcAft>
            </a:pPr>
            <a:r>
              <a:rPr lang="en-US" sz="1800" dirty="0">
                <a:effectLst/>
                <a:latin typeface="+mn-lt"/>
                <a:ea typeface="Calibri" panose="020F0502020204030204" pitchFamily="34" charset="0"/>
                <a:cs typeface="Times New Roman" panose="02020603050405020304" pitchFamily="18" charset="0"/>
              </a:rPr>
              <a:t> </a:t>
            </a:r>
          </a:p>
          <a:p>
            <a:pPr marL="0" marR="0">
              <a:spcBef>
                <a:spcPts val="0"/>
              </a:spcBef>
              <a:spcAft>
                <a:spcPts val="0"/>
              </a:spcAft>
            </a:pPr>
            <a:r>
              <a:rPr lang="en-US" sz="1800" dirty="0">
                <a:effectLst/>
                <a:latin typeface="+mn-lt"/>
                <a:ea typeface="Calibri" panose="020F0502020204030204" pitchFamily="34" charset="0"/>
                <a:cs typeface="Times New Roman" panose="02020603050405020304" pitchFamily="18" charset="0"/>
              </a:rPr>
              <a:t>__________________________________________________________</a:t>
            </a:r>
          </a:p>
          <a:p>
            <a:pPr marL="0" marR="0">
              <a:spcBef>
                <a:spcPts val="0"/>
              </a:spcBef>
              <a:spcAft>
                <a:spcPts val="0"/>
              </a:spcAft>
            </a:pPr>
            <a:r>
              <a:rPr lang="en-US" sz="1800" dirty="0">
                <a:effectLst/>
                <a:latin typeface="+mn-lt"/>
                <a:ea typeface="Calibri" panose="020F0502020204030204" pitchFamily="34" charset="0"/>
                <a:cs typeface="Times New Roman" panose="02020603050405020304" pitchFamily="18" charset="0"/>
              </a:rPr>
              <a:t> </a:t>
            </a:r>
          </a:p>
          <a:p>
            <a:pPr marL="0" marR="0">
              <a:spcBef>
                <a:spcPts val="0"/>
              </a:spcBef>
              <a:spcAft>
                <a:spcPts val="0"/>
              </a:spcAft>
            </a:pPr>
            <a:r>
              <a:rPr lang="en-US" sz="1800" dirty="0">
                <a:effectLst/>
                <a:latin typeface="+mn-lt"/>
                <a:ea typeface="Calibri" panose="020F0502020204030204" pitchFamily="34" charset="0"/>
                <a:cs typeface="Times New Roman" panose="02020603050405020304" pitchFamily="18" charset="0"/>
              </a:rPr>
              <a:t>__________________________________________________________</a:t>
            </a:r>
          </a:p>
          <a:p>
            <a:pPr marL="0" marR="0">
              <a:spcBef>
                <a:spcPts val="0"/>
              </a:spcBef>
              <a:spcAft>
                <a:spcPts val="0"/>
              </a:spcAft>
            </a:pPr>
            <a:r>
              <a:rPr lang="en-US" sz="1800" dirty="0">
                <a:effectLst/>
                <a:latin typeface="+mn-lt"/>
                <a:ea typeface="Calibri" panose="020F0502020204030204" pitchFamily="34" charset="0"/>
                <a:cs typeface="Times New Roman" panose="02020603050405020304" pitchFamily="18" charset="0"/>
              </a:rPr>
              <a:t> </a:t>
            </a:r>
          </a:p>
          <a:p>
            <a:pPr marL="0" marR="0">
              <a:spcBef>
                <a:spcPts val="0"/>
              </a:spcBef>
              <a:spcAft>
                <a:spcPts val="0"/>
              </a:spcAft>
            </a:pPr>
            <a:r>
              <a:rPr lang="en-US" sz="2000" dirty="0">
                <a:effectLst/>
                <a:latin typeface="+mn-lt"/>
                <a:ea typeface="Calibri" panose="020F0502020204030204" pitchFamily="34" charset="0"/>
                <a:cs typeface="Times New Roman" panose="02020603050405020304" pitchFamily="18" charset="0"/>
              </a:rPr>
              <a:t>Write down one of the networks that is secure (if applicable). </a:t>
            </a:r>
          </a:p>
          <a:p>
            <a:pPr marL="0" marR="0">
              <a:spcBef>
                <a:spcPts val="0"/>
              </a:spcBef>
              <a:spcAft>
                <a:spcPts val="0"/>
              </a:spcAft>
            </a:pPr>
            <a:r>
              <a:rPr lang="en-US" sz="1800" dirty="0">
                <a:effectLst/>
                <a:latin typeface="+mn-lt"/>
                <a:ea typeface="Calibri" panose="020F0502020204030204" pitchFamily="34" charset="0"/>
                <a:cs typeface="Times New Roman" panose="02020603050405020304" pitchFamily="18" charset="0"/>
              </a:rPr>
              <a:t> </a:t>
            </a:r>
          </a:p>
          <a:p>
            <a:pPr marL="0" marR="0">
              <a:spcBef>
                <a:spcPts val="0"/>
              </a:spcBef>
              <a:spcAft>
                <a:spcPts val="0"/>
              </a:spcAft>
            </a:pPr>
            <a:r>
              <a:rPr lang="en-US" sz="1800" dirty="0">
                <a:effectLst/>
                <a:latin typeface="+mn-lt"/>
                <a:ea typeface="Calibri" panose="020F0502020204030204" pitchFamily="34" charset="0"/>
                <a:cs typeface="Times New Roman" panose="02020603050405020304" pitchFamily="18" charset="0"/>
              </a:rPr>
              <a:t>__________________________________________________________</a:t>
            </a:r>
          </a:p>
          <a:p>
            <a:pPr marL="0" marR="0">
              <a:spcBef>
                <a:spcPts val="0"/>
              </a:spcBef>
              <a:spcAft>
                <a:spcPts val="0"/>
              </a:spcAft>
            </a:pPr>
            <a:r>
              <a:rPr lang="en-US" sz="1800" dirty="0">
                <a:effectLst/>
                <a:latin typeface="+mn-lt"/>
                <a:ea typeface="Calibri" panose="020F0502020204030204" pitchFamily="34" charset="0"/>
                <a:cs typeface="Times New Roman" panose="02020603050405020304" pitchFamily="18" charset="0"/>
              </a:rPr>
              <a:t> </a:t>
            </a:r>
          </a:p>
          <a:p>
            <a:pPr marL="0" marR="0">
              <a:spcBef>
                <a:spcPts val="0"/>
              </a:spcBef>
              <a:spcAft>
                <a:spcPts val="0"/>
              </a:spcAft>
            </a:pPr>
            <a:r>
              <a:rPr lang="en-US" sz="1800" dirty="0">
                <a:effectLst/>
                <a:latin typeface="+mn-lt"/>
                <a:ea typeface="Calibri" panose="020F0502020204030204" pitchFamily="34" charset="0"/>
                <a:cs typeface="Times New Roman" panose="02020603050405020304" pitchFamily="18" charset="0"/>
              </a:rPr>
              <a:t> </a:t>
            </a:r>
          </a:p>
          <a:p>
            <a:pPr marL="0" marR="0">
              <a:spcBef>
                <a:spcPts val="0"/>
              </a:spcBef>
              <a:spcAft>
                <a:spcPts val="0"/>
              </a:spcAft>
            </a:pPr>
            <a:r>
              <a:rPr lang="en-US" sz="2000" dirty="0">
                <a:effectLst/>
                <a:latin typeface="+mn-lt"/>
                <a:ea typeface="Calibri" panose="020F0502020204030204" pitchFamily="34" charset="0"/>
                <a:cs typeface="Times New Roman" panose="02020603050405020304" pitchFamily="18" charset="0"/>
              </a:rPr>
              <a:t>Write down one that is public (if applicable).</a:t>
            </a:r>
          </a:p>
          <a:p>
            <a:pPr marL="0" marR="0">
              <a:spcBef>
                <a:spcPts val="0"/>
              </a:spcBef>
              <a:spcAft>
                <a:spcPts val="0"/>
              </a:spcAft>
            </a:pPr>
            <a:r>
              <a:rPr lang="en-US" sz="1800" dirty="0">
                <a:effectLst/>
                <a:latin typeface="ATT Aleck Sans" panose="020B0503020203020204"/>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ATT Aleck Sans" panose="020B0503020203020204"/>
                <a:ea typeface="Calibri" panose="020F0502020204030204" pitchFamily="34" charset="0"/>
                <a:cs typeface="Times New Roman" panose="02020603050405020304" pitchFamily="18" charset="0"/>
              </a:rPr>
              <a:t>__________________________________________________________</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4285973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B30F9C-1A7A-4F2F-9982-64825E1A8453}"/>
              </a:ext>
            </a:extLst>
          </p:cNvPr>
          <p:cNvSpPr>
            <a:spLocks noGrp="1"/>
          </p:cNvSpPr>
          <p:nvPr>
            <p:ph type="sldNum" sz="quarter" idx="12"/>
          </p:nvPr>
        </p:nvSpPr>
        <p:spPr/>
        <p:txBody>
          <a:bodyPr/>
          <a:lstStyle/>
          <a:p>
            <a:fld id="{D852D4E8-E283-404D-80D7-3AF63315721A}" type="slidenum">
              <a:rPr lang="en-US" smtClean="0"/>
              <a:t>31</a:t>
            </a:fld>
            <a:endParaRPr lang="en-US" dirty="0"/>
          </a:p>
        </p:txBody>
      </p:sp>
      <p:pic>
        <p:nvPicPr>
          <p:cNvPr id="5" name="Picture 4">
            <a:extLst>
              <a:ext uri="{FF2B5EF4-FFF2-40B4-BE49-F238E27FC236}">
                <a16:creationId xmlns:a16="http://schemas.microsoft.com/office/drawing/2014/main" id="{DE9C06E5-BA0C-D736-E496-033A690C410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4377" y="647503"/>
            <a:ext cx="2570208" cy="5562993"/>
          </a:xfrm>
          <a:prstGeom prst="rect">
            <a:avLst/>
          </a:prstGeom>
          <a:ln>
            <a:solidFill>
              <a:schemeClr val="bg1">
                <a:lumMod val="75000"/>
              </a:schemeClr>
            </a:solidFill>
          </a:ln>
        </p:spPr>
      </p:pic>
      <p:sp>
        <p:nvSpPr>
          <p:cNvPr id="6" name="TextBox 5">
            <a:extLst>
              <a:ext uri="{FF2B5EF4-FFF2-40B4-BE49-F238E27FC236}">
                <a16:creationId xmlns:a16="http://schemas.microsoft.com/office/drawing/2014/main" id="{9FA87F21-9AD5-7035-3B06-40E11269F497}"/>
              </a:ext>
            </a:extLst>
          </p:cNvPr>
          <p:cNvSpPr txBox="1"/>
          <p:nvPr/>
        </p:nvSpPr>
        <p:spPr>
          <a:xfrm>
            <a:off x="3069940" y="799859"/>
            <a:ext cx="5709683" cy="5509200"/>
          </a:xfrm>
          <a:prstGeom prst="rect">
            <a:avLst/>
          </a:prstGeom>
          <a:noFill/>
        </p:spPr>
        <p:txBody>
          <a:bodyPr wrap="square">
            <a:spAutoFit/>
          </a:bodyPr>
          <a:lstStyle/>
          <a:p>
            <a:pPr marL="0" marR="0">
              <a:spcBef>
                <a:spcPts val="0"/>
              </a:spcBef>
              <a:spcAft>
                <a:spcPts val="0"/>
              </a:spcAft>
            </a:pPr>
            <a:r>
              <a:rPr lang="en-US" sz="2000" dirty="0">
                <a:effectLst/>
                <a:latin typeface="+mn-lt"/>
                <a:ea typeface="Calibri" panose="020F0502020204030204" pitchFamily="34" charset="0"/>
                <a:cs typeface="Times New Roman" panose="02020603050405020304" pitchFamily="18" charset="0"/>
              </a:rPr>
              <a:t>You’re relaxing in a coffee shop. You want to connect to Wi-Fi and do some personal tasks on your smartphone. On your phone, you see this list of Wi-Fi networks. Which would you connect to? Why or why not?</a:t>
            </a:r>
          </a:p>
          <a:p>
            <a:pPr marL="0" marR="0">
              <a:spcBef>
                <a:spcPts val="0"/>
              </a:spcBef>
              <a:spcAft>
                <a:spcPts val="0"/>
              </a:spcAft>
            </a:pPr>
            <a:r>
              <a:rPr lang="en-US" sz="2000" dirty="0">
                <a:effectLst/>
                <a:latin typeface="+mn-lt"/>
                <a:ea typeface="Calibri" panose="020F0502020204030204" pitchFamily="34" charset="0"/>
                <a:cs typeface="Times New Roman" panose="02020603050405020304" pitchFamily="18" charset="0"/>
              </a:rPr>
              <a:t> </a:t>
            </a:r>
          </a:p>
          <a:p>
            <a:pPr marL="0" marR="0">
              <a:spcBef>
                <a:spcPts val="0"/>
              </a:spcBef>
              <a:spcAft>
                <a:spcPts val="0"/>
              </a:spcAft>
            </a:pPr>
            <a:r>
              <a:rPr lang="en-US" sz="2000" dirty="0">
                <a:effectLst/>
                <a:latin typeface="+mn-lt"/>
                <a:ea typeface="Calibri" panose="020F0502020204030204" pitchFamily="34" charset="0"/>
                <a:cs typeface="Times New Roman" panose="02020603050405020304" pitchFamily="18" charset="0"/>
              </a:rPr>
              <a:t>___________________________________________</a:t>
            </a:r>
            <a:br>
              <a:rPr lang="en-US" sz="2000" dirty="0">
                <a:effectLst/>
                <a:latin typeface="+mn-lt"/>
                <a:ea typeface="Calibri" panose="020F0502020204030204" pitchFamily="34" charset="0"/>
                <a:cs typeface="Times New Roman" panose="02020603050405020304" pitchFamily="18" charset="0"/>
              </a:rPr>
            </a:br>
            <a:endParaRPr lang="en-US" sz="2000" dirty="0">
              <a:effectLst/>
              <a:latin typeface="+mn-lt"/>
              <a:ea typeface="Calibri" panose="020F0502020204030204" pitchFamily="34" charset="0"/>
              <a:cs typeface="Times New Roman" panose="02020603050405020304" pitchFamily="18" charset="0"/>
            </a:endParaRPr>
          </a:p>
          <a:p>
            <a:pPr marL="0" marR="0">
              <a:spcBef>
                <a:spcPts val="0"/>
              </a:spcBef>
              <a:spcAft>
                <a:spcPts val="0"/>
              </a:spcAft>
            </a:pPr>
            <a:r>
              <a:rPr lang="en-US" sz="2000" dirty="0">
                <a:effectLst/>
                <a:latin typeface="+mn-lt"/>
                <a:ea typeface="Calibri" panose="020F0502020204030204" pitchFamily="34" charset="0"/>
                <a:cs typeface="Times New Roman" panose="02020603050405020304" pitchFamily="18" charset="0"/>
              </a:rPr>
              <a:t>___________________________________________</a:t>
            </a:r>
          </a:p>
          <a:p>
            <a:pPr marL="0" marR="0">
              <a:spcBef>
                <a:spcPts val="0"/>
              </a:spcBef>
              <a:spcAft>
                <a:spcPts val="0"/>
              </a:spcAft>
            </a:pPr>
            <a:r>
              <a:rPr lang="en-US" sz="2000" dirty="0">
                <a:effectLst/>
                <a:latin typeface="+mn-lt"/>
                <a:ea typeface="Calibri" panose="020F0502020204030204" pitchFamily="34" charset="0"/>
                <a:cs typeface="Times New Roman" panose="02020603050405020304" pitchFamily="18" charset="0"/>
              </a:rPr>
              <a:t> </a:t>
            </a:r>
          </a:p>
          <a:p>
            <a:pPr marL="0" marR="0">
              <a:spcBef>
                <a:spcPts val="0"/>
              </a:spcBef>
              <a:spcAft>
                <a:spcPts val="0"/>
              </a:spcAft>
            </a:pPr>
            <a:r>
              <a:rPr lang="en-US" sz="2000" dirty="0">
                <a:effectLst/>
                <a:latin typeface="+mn-lt"/>
                <a:ea typeface="Calibri" panose="020F0502020204030204" pitchFamily="34" charset="0"/>
                <a:cs typeface="Times New Roman" panose="02020603050405020304" pitchFamily="18" charset="0"/>
              </a:rPr>
              <a:t> </a:t>
            </a:r>
          </a:p>
          <a:p>
            <a:pPr marL="0" marR="0">
              <a:spcBef>
                <a:spcPts val="0"/>
              </a:spcBef>
              <a:spcAft>
                <a:spcPts val="0"/>
              </a:spcAft>
            </a:pPr>
            <a:r>
              <a:rPr lang="en-US" sz="2000" dirty="0">
                <a:effectLst/>
                <a:latin typeface="+mn-lt"/>
                <a:ea typeface="Calibri" panose="020F0502020204030204" pitchFamily="34" charset="0"/>
                <a:cs typeface="Times New Roman" panose="02020603050405020304" pitchFamily="18" charset="0"/>
              </a:rPr>
              <a:t>You want to do some online banking at the coffee shop. Is this a good idea on the Wi-Fi network you’re on? Why or why not?</a:t>
            </a:r>
          </a:p>
          <a:p>
            <a:pPr marL="0" marR="0">
              <a:spcBef>
                <a:spcPts val="0"/>
              </a:spcBef>
              <a:spcAft>
                <a:spcPts val="0"/>
              </a:spcAft>
            </a:pPr>
            <a:r>
              <a:rPr lang="en-US" sz="1800" dirty="0">
                <a:effectLst/>
                <a:latin typeface="+mn-lt"/>
                <a:ea typeface="Calibri" panose="020F0502020204030204" pitchFamily="34" charset="0"/>
                <a:cs typeface="Times New Roman" panose="02020603050405020304" pitchFamily="18" charset="0"/>
              </a:rPr>
              <a:t> </a:t>
            </a:r>
          </a:p>
          <a:p>
            <a:pPr marL="0" marR="0">
              <a:spcBef>
                <a:spcPts val="0"/>
              </a:spcBef>
              <a:spcAft>
                <a:spcPts val="0"/>
              </a:spcAft>
            </a:pPr>
            <a:r>
              <a:rPr lang="en-US" sz="1800" dirty="0">
                <a:effectLst/>
                <a:latin typeface="+mn-lt"/>
                <a:ea typeface="Calibri" panose="020F0502020204030204" pitchFamily="34" charset="0"/>
                <a:cs typeface="Times New Roman" panose="02020603050405020304" pitchFamily="18" charset="0"/>
              </a:rPr>
              <a:t>________________________________________________</a:t>
            </a:r>
          </a:p>
          <a:p>
            <a:pPr marL="0" marR="0">
              <a:spcBef>
                <a:spcPts val="0"/>
              </a:spcBef>
              <a:spcAft>
                <a:spcPts val="0"/>
              </a:spcAft>
            </a:pPr>
            <a:r>
              <a:rPr lang="en-US" sz="1800" dirty="0">
                <a:effectLst/>
                <a:latin typeface="+mn-lt"/>
                <a:ea typeface="Calibri" panose="020F0502020204030204" pitchFamily="34" charset="0"/>
                <a:cs typeface="Times New Roman" panose="02020603050405020304" pitchFamily="18" charset="0"/>
              </a:rPr>
              <a:t> </a:t>
            </a:r>
          </a:p>
          <a:p>
            <a:pPr marL="0" marR="0">
              <a:spcBef>
                <a:spcPts val="0"/>
              </a:spcBef>
              <a:spcAft>
                <a:spcPts val="0"/>
              </a:spcAft>
            </a:pPr>
            <a:r>
              <a:rPr lang="en-US" sz="1800" dirty="0">
                <a:effectLst/>
                <a:latin typeface="+mn-lt"/>
                <a:ea typeface="Calibri" panose="020F0502020204030204" pitchFamily="34" charset="0"/>
                <a:cs typeface="Times New Roman" panose="02020603050405020304" pitchFamily="18" charset="0"/>
              </a:rPr>
              <a:t>________________________________________________</a:t>
            </a:r>
          </a:p>
        </p:txBody>
      </p:sp>
    </p:spTree>
    <p:custDataLst>
      <p:tags r:id="rId1"/>
    </p:custDataLst>
    <p:extLst>
      <p:ext uri="{BB962C8B-B14F-4D97-AF65-F5344CB8AC3E}">
        <p14:creationId xmlns:p14="http://schemas.microsoft.com/office/powerpoint/2010/main" val="1589839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32</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latin typeface="+mj-lt"/>
              </a:rPr>
              <a:t>Settings—Security, Privacy, and Accessibility</a:t>
            </a:r>
          </a:p>
        </p:txBody>
      </p:sp>
      <p:pic>
        <p:nvPicPr>
          <p:cNvPr id="11" name="Content Placeholder 12">
            <a:extLst>
              <a:ext uri="{FF2B5EF4-FFF2-40B4-BE49-F238E27FC236}">
                <a16:creationId xmlns:a16="http://schemas.microsoft.com/office/drawing/2014/main" id="{76382B51-30E9-4855-9E53-7764F03EC56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21" y="1360676"/>
            <a:ext cx="2323758" cy="5029196"/>
          </a:xfrm>
          <a:prstGeom prst="rect">
            <a:avLst/>
          </a:prstGeom>
        </p:spPr>
      </p:pic>
      <p:pic>
        <p:nvPicPr>
          <p:cNvPr id="12" name="Content Placeholder 12">
            <a:extLst>
              <a:ext uri="{FF2B5EF4-FFF2-40B4-BE49-F238E27FC236}">
                <a16:creationId xmlns:a16="http://schemas.microsoft.com/office/drawing/2014/main" id="{1E78D149-BF30-4D08-ACB4-4D615EAF2BB9}"/>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410121" y="1360677"/>
            <a:ext cx="2323757" cy="5029193"/>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1455224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54529"/>
            <a:ext cx="8229600" cy="1066800"/>
          </a:xfrm>
        </p:spPr>
        <p:txBody>
          <a:bodyPr/>
          <a:lstStyle/>
          <a:p>
            <a:r>
              <a:rPr lang="en-US" dirty="0"/>
              <a:t>Unlocking Your Phone</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33</a:t>
            </a:fld>
            <a:endParaRPr lang="en-US" dirty="0"/>
          </a:p>
        </p:txBody>
      </p:sp>
      <p:pic>
        <p:nvPicPr>
          <p:cNvPr id="5" name="Picture 4" descr="Icon&#10;&#10;Description automatically generated">
            <a:extLst>
              <a:ext uri="{FF2B5EF4-FFF2-40B4-BE49-F238E27FC236}">
                <a16:creationId xmlns:a16="http://schemas.microsoft.com/office/drawing/2014/main" id="{32247379-B259-48CA-BB6F-13D6D6B8C5D9}"/>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107792" y="731520"/>
            <a:ext cx="2579008" cy="2253727"/>
          </a:xfrm>
          <a:prstGeom prst="rect">
            <a:avLst/>
          </a:prstGeom>
        </p:spPr>
      </p:pic>
      <p:sp>
        <p:nvSpPr>
          <p:cNvPr id="6" name="TextBox 5">
            <a:extLst>
              <a:ext uri="{FF2B5EF4-FFF2-40B4-BE49-F238E27FC236}">
                <a16:creationId xmlns:a16="http://schemas.microsoft.com/office/drawing/2014/main" id="{3E8C1BB7-FC13-4A5C-93FE-6927D80BB5C9}"/>
              </a:ext>
            </a:extLst>
          </p:cNvPr>
          <p:cNvSpPr txBox="1"/>
          <p:nvPr/>
        </p:nvSpPr>
        <p:spPr>
          <a:xfrm>
            <a:off x="457200" y="1765568"/>
            <a:ext cx="5306096" cy="707886"/>
          </a:xfrm>
          <a:prstGeom prst="rect">
            <a:avLst/>
          </a:prstGeom>
          <a:noFill/>
        </p:spPr>
        <p:txBody>
          <a:bodyPr wrap="square" rtlCol="0">
            <a:spAutoFit/>
          </a:bodyPr>
          <a:lstStyle/>
          <a:p>
            <a:r>
              <a:rPr lang="en-US" sz="2000" dirty="0">
                <a:latin typeface="+mn-lt"/>
                <a:cs typeface="ATT Aleck Sans" panose="020B0503020203020204" pitchFamily="34" charset="0"/>
              </a:rPr>
              <a:t>What method are you using to lock and unlock your phone?</a:t>
            </a:r>
          </a:p>
        </p:txBody>
      </p:sp>
      <p:pic>
        <p:nvPicPr>
          <p:cNvPr id="7" name="Picture 6">
            <a:extLst>
              <a:ext uri="{FF2B5EF4-FFF2-40B4-BE49-F238E27FC236}">
                <a16:creationId xmlns:a16="http://schemas.microsoft.com/office/drawing/2014/main" id="{039CBFAF-B852-4852-A08F-ECEEC434D02C}"/>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017693" y="2761933"/>
            <a:ext cx="1697877" cy="3674632"/>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3453344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CC29E2-2AF5-44F6-87F7-45DED320D693}"/>
              </a:ext>
            </a:extLst>
          </p:cNvPr>
          <p:cNvSpPr>
            <a:spLocks noGrp="1"/>
          </p:cNvSpPr>
          <p:nvPr>
            <p:ph type="sldNum" sz="quarter" idx="12"/>
          </p:nvPr>
        </p:nvSpPr>
        <p:spPr/>
        <p:txBody>
          <a:bodyPr/>
          <a:lstStyle/>
          <a:p>
            <a:fld id="{D852D4E8-E283-404D-80D7-3AF63315721A}" type="slidenum">
              <a:rPr lang="en-US" smtClean="0"/>
              <a:t>34</a:t>
            </a:fld>
            <a:endParaRPr lang="en-US" dirty="0"/>
          </a:p>
        </p:txBody>
      </p:sp>
      <p:sp>
        <p:nvSpPr>
          <p:cNvPr id="3" name="Title 2">
            <a:extLst>
              <a:ext uri="{FF2B5EF4-FFF2-40B4-BE49-F238E27FC236}">
                <a16:creationId xmlns:a16="http://schemas.microsoft.com/office/drawing/2014/main" id="{E25C48AC-A52F-45EC-A221-402D779D14CC}"/>
              </a:ext>
            </a:extLst>
          </p:cNvPr>
          <p:cNvSpPr txBox="1">
            <a:spLocks/>
          </p:cNvSpPr>
          <p:nvPr/>
        </p:nvSpPr>
        <p:spPr>
          <a:xfrm>
            <a:off x="457200" y="533400"/>
            <a:ext cx="8229600" cy="1066800"/>
          </a:xfrm>
          <a:prstGeom prst="rect">
            <a:avLst/>
          </a:prstGeom>
        </p:spPr>
        <p:txBody>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latin typeface="+mj-lt"/>
              </a:rPr>
              <a:t>PIN or Passcode</a:t>
            </a:r>
          </a:p>
        </p:txBody>
      </p:sp>
      <p:pic>
        <p:nvPicPr>
          <p:cNvPr id="4" name="Content Placeholder 12">
            <a:extLst>
              <a:ext uri="{FF2B5EF4-FFF2-40B4-BE49-F238E27FC236}">
                <a16:creationId xmlns:a16="http://schemas.microsoft.com/office/drawing/2014/main" id="{6CB1F2EC-4FD4-49D5-B52E-57BF8AC3E0D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21" y="1360677"/>
            <a:ext cx="2323757" cy="5029193"/>
          </a:xfrm>
          <a:prstGeom prst="rect">
            <a:avLst/>
          </a:prstGeom>
          <a:ln>
            <a:solidFill>
              <a:schemeClr val="bg1">
                <a:lumMod val="75000"/>
              </a:schemeClr>
            </a:solidFill>
          </a:ln>
        </p:spPr>
      </p:pic>
      <p:pic>
        <p:nvPicPr>
          <p:cNvPr id="5" name="Content Placeholder 12">
            <a:extLst>
              <a:ext uri="{FF2B5EF4-FFF2-40B4-BE49-F238E27FC236}">
                <a16:creationId xmlns:a16="http://schemas.microsoft.com/office/drawing/2014/main" id="{DE9699A5-CE35-4DE5-832E-5A6596D009A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410121" y="1360676"/>
            <a:ext cx="2323757" cy="5029193"/>
          </a:xfrm>
          <a:prstGeom prst="rect">
            <a:avLst/>
          </a:prstGeom>
          <a:ln>
            <a:solidFill>
              <a:schemeClr val="bg1">
                <a:lumMod val="75000"/>
              </a:schemeClr>
            </a:solidFill>
          </a:ln>
        </p:spPr>
      </p:pic>
      <p:pic>
        <p:nvPicPr>
          <p:cNvPr id="6" name="Content Placeholder 12">
            <a:extLst>
              <a:ext uri="{FF2B5EF4-FFF2-40B4-BE49-F238E27FC236}">
                <a16:creationId xmlns:a16="http://schemas.microsoft.com/office/drawing/2014/main" id="{54CBD18A-C740-4B05-8269-0E4D44545C24}"/>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410120" y="1360677"/>
            <a:ext cx="2323756" cy="5029191"/>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063374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CC29E2-2AF5-44F6-87F7-45DED320D693}"/>
              </a:ext>
            </a:extLst>
          </p:cNvPr>
          <p:cNvSpPr>
            <a:spLocks noGrp="1"/>
          </p:cNvSpPr>
          <p:nvPr>
            <p:ph type="sldNum" sz="quarter" idx="12"/>
          </p:nvPr>
        </p:nvSpPr>
        <p:spPr/>
        <p:txBody>
          <a:bodyPr/>
          <a:lstStyle/>
          <a:p>
            <a:fld id="{D852D4E8-E283-404D-80D7-3AF63315721A}" type="slidenum">
              <a:rPr lang="en-US" smtClean="0"/>
              <a:t>35</a:t>
            </a:fld>
            <a:endParaRPr lang="en-US" dirty="0"/>
          </a:p>
        </p:txBody>
      </p:sp>
      <p:sp>
        <p:nvSpPr>
          <p:cNvPr id="3" name="Title 2">
            <a:extLst>
              <a:ext uri="{FF2B5EF4-FFF2-40B4-BE49-F238E27FC236}">
                <a16:creationId xmlns:a16="http://schemas.microsoft.com/office/drawing/2014/main" id="{E25C48AC-A52F-45EC-A221-402D779D14CC}"/>
              </a:ext>
            </a:extLst>
          </p:cNvPr>
          <p:cNvSpPr txBox="1">
            <a:spLocks/>
          </p:cNvSpPr>
          <p:nvPr/>
        </p:nvSpPr>
        <p:spPr>
          <a:xfrm>
            <a:off x="457200" y="533400"/>
            <a:ext cx="8229600" cy="1066800"/>
          </a:xfrm>
          <a:prstGeom prst="rect">
            <a:avLst/>
          </a:prstGeom>
        </p:spPr>
        <p:txBody>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latin typeface="+mj-lt"/>
              </a:rPr>
              <a:t>App Security</a:t>
            </a:r>
          </a:p>
        </p:txBody>
      </p:sp>
      <p:pic>
        <p:nvPicPr>
          <p:cNvPr id="5" name="Content Placeholder 12">
            <a:extLst>
              <a:ext uri="{FF2B5EF4-FFF2-40B4-BE49-F238E27FC236}">
                <a16:creationId xmlns:a16="http://schemas.microsoft.com/office/drawing/2014/main" id="{D80B90BF-AF83-449F-9C2A-12C0645AE50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21" y="1245656"/>
            <a:ext cx="2323758" cy="5029196"/>
          </a:xfrm>
          <a:prstGeom prst="rect">
            <a:avLst/>
          </a:prstGeom>
        </p:spPr>
      </p:pic>
      <p:pic>
        <p:nvPicPr>
          <p:cNvPr id="4" name="Content Placeholder 12">
            <a:extLst>
              <a:ext uri="{FF2B5EF4-FFF2-40B4-BE49-F238E27FC236}">
                <a16:creationId xmlns:a16="http://schemas.microsoft.com/office/drawing/2014/main" id="{6CB1F2EC-4FD4-49D5-B52E-57BF8AC3E0D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410121" y="1245659"/>
            <a:ext cx="2323757" cy="5029193"/>
          </a:xfrm>
          <a:prstGeom prst="rect">
            <a:avLst/>
          </a:prstGeom>
          <a:ln>
            <a:solidFill>
              <a:schemeClr val="bg1">
                <a:lumMod val="75000"/>
              </a:schemeClr>
            </a:solidFill>
          </a:ln>
        </p:spPr>
      </p:pic>
      <p:pic>
        <p:nvPicPr>
          <p:cNvPr id="6" name="Content Placeholder 12">
            <a:extLst>
              <a:ext uri="{FF2B5EF4-FFF2-40B4-BE49-F238E27FC236}">
                <a16:creationId xmlns:a16="http://schemas.microsoft.com/office/drawing/2014/main" id="{1A9FD2E5-BF7C-4077-A512-4EAA19B10B19}"/>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410120" y="1245658"/>
            <a:ext cx="2323756" cy="5029191"/>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1187614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CC29E2-2AF5-44F6-87F7-45DED320D693}"/>
              </a:ext>
            </a:extLst>
          </p:cNvPr>
          <p:cNvSpPr>
            <a:spLocks noGrp="1"/>
          </p:cNvSpPr>
          <p:nvPr>
            <p:ph type="sldNum" sz="quarter" idx="12"/>
          </p:nvPr>
        </p:nvSpPr>
        <p:spPr/>
        <p:txBody>
          <a:bodyPr/>
          <a:lstStyle/>
          <a:p>
            <a:fld id="{D852D4E8-E283-404D-80D7-3AF63315721A}" type="slidenum">
              <a:rPr lang="en-US" smtClean="0"/>
              <a:t>36</a:t>
            </a:fld>
            <a:endParaRPr lang="en-US" dirty="0"/>
          </a:p>
        </p:txBody>
      </p:sp>
      <p:sp>
        <p:nvSpPr>
          <p:cNvPr id="3" name="Title 2">
            <a:extLst>
              <a:ext uri="{FF2B5EF4-FFF2-40B4-BE49-F238E27FC236}">
                <a16:creationId xmlns:a16="http://schemas.microsoft.com/office/drawing/2014/main" id="{E25C48AC-A52F-45EC-A221-402D779D14CC}"/>
              </a:ext>
            </a:extLst>
          </p:cNvPr>
          <p:cNvSpPr txBox="1">
            <a:spLocks/>
          </p:cNvSpPr>
          <p:nvPr/>
        </p:nvSpPr>
        <p:spPr>
          <a:xfrm>
            <a:off x="457200" y="533400"/>
            <a:ext cx="8229600" cy="1066800"/>
          </a:xfrm>
          <a:prstGeom prst="rect">
            <a:avLst/>
          </a:prstGeom>
        </p:spPr>
        <p:txBody>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latin typeface="+mj-lt"/>
              </a:rPr>
              <a:t>Privacy</a:t>
            </a:r>
          </a:p>
        </p:txBody>
      </p:sp>
      <p:pic>
        <p:nvPicPr>
          <p:cNvPr id="5" name="Content Placeholder 12">
            <a:extLst>
              <a:ext uri="{FF2B5EF4-FFF2-40B4-BE49-F238E27FC236}">
                <a16:creationId xmlns:a16="http://schemas.microsoft.com/office/drawing/2014/main" id="{D80B90BF-AF83-449F-9C2A-12C0645AE50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21" y="1245656"/>
            <a:ext cx="2323758" cy="5029196"/>
          </a:xfrm>
          <a:prstGeom prst="rect">
            <a:avLst/>
          </a:prstGeom>
        </p:spPr>
      </p:pic>
      <p:pic>
        <p:nvPicPr>
          <p:cNvPr id="4" name="Content Placeholder 12">
            <a:extLst>
              <a:ext uri="{FF2B5EF4-FFF2-40B4-BE49-F238E27FC236}">
                <a16:creationId xmlns:a16="http://schemas.microsoft.com/office/drawing/2014/main" id="{6CB1F2EC-4FD4-49D5-B52E-57BF8AC3E0D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410121" y="1245660"/>
            <a:ext cx="2323756" cy="5029191"/>
          </a:xfrm>
          <a:prstGeom prst="rect">
            <a:avLst/>
          </a:prstGeom>
          <a:ln>
            <a:solidFill>
              <a:schemeClr val="bg1">
                <a:lumMod val="75000"/>
              </a:schemeClr>
            </a:solidFill>
          </a:ln>
        </p:spPr>
      </p:pic>
      <p:pic>
        <p:nvPicPr>
          <p:cNvPr id="6" name="Content Placeholder 12">
            <a:extLst>
              <a:ext uri="{FF2B5EF4-FFF2-40B4-BE49-F238E27FC236}">
                <a16:creationId xmlns:a16="http://schemas.microsoft.com/office/drawing/2014/main" id="{1A9FD2E5-BF7C-4077-A512-4EAA19B10B19}"/>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410120" y="1245657"/>
            <a:ext cx="2323756" cy="5029193"/>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1154852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CC29E2-2AF5-44F6-87F7-45DED320D693}"/>
              </a:ext>
            </a:extLst>
          </p:cNvPr>
          <p:cNvSpPr>
            <a:spLocks noGrp="1"/>
          </p:cNvSpPr>
          <p:nvPr>
            <p:ph type="sldNum" sz="quarter" idx="12"/>
          </p:nvPr>
        </p:nvSpPr>
        <p:spPr/>
        <p:txBody>
          <a:bodyPr/>
          <a:lstStyle/>
          <a:p>
            <a:fld id="{D852D4E8-E283-404D-80D7-3AF63315721A}" type="slidenum">
              <a:rPr lang="en-US" smtClean="0"/>
              <a:t>37</a:t>
            </a:fld>
            <a:endParaRPr lang="en-US" dirty="0"/>
          </a:p>
        </p:txBody>
      </p:sp>
      <p:sp>
        <p:nvSpPr>
          <p:cNvPr id="3" name="Title 2">
            <a:extLst>
              <a:ext uri="{FF2B5EF4-FFF2-40B4-BE49-F238E27FC236}">
                <a16:creationId xmlns:a16="http://schemas.microsoft.com/office/drawing/2014/main" id="{E25C48AC-A52F-45EC-A221-402D779D14CC}"/>
              </a:ext>
            </a:extLst>
          </p:cNvPr>
          <p:cNvSpPr txBox="1">
            <a:spLocks/>
          </p:cNvSpPr>
          <p:nvPr/>
        </p:nvSpPr>
        <p:spPr>
          <a:xfrm>
            <a:off x="457200" y="533400"/>
            <a:ext cx="8229600" cy="1066800"/>
          </a:xfrm>
          <a:prstGeom prst="rect">
            <a:avLst/>
          </a:prstGeom>
        </p:spPr>
        <p:txBody>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latin typeface="+mj-lt"/>
              </a:rPr>
              <a:t>Accessibility</a:t>
            </a:r>
          </a:p>
        </p:txBody>
      </p:sp>
      <p:pic>
        <p:nvPicPr>
          <p:cNvPr id="5" name="Content Placeholder 12">
            <a:extLst>
              <a:ext uri="{FF2B5EF4-FFF2-40B4-BE49-F238E27FC236}">
                <a16:creationId xmlns:a16="http://schemas.microsoft.com/office/drawing/2014/main" id="{D80B90BF-AF83-449F-9C2A-12C0645AE50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21" y="1245656"/>
            <a:ext cx="2323758" cy="5029196"/>
          </a:xfrm>
          <a:prstGeom prst="rect">
            <a:avLst/>
          </a:prstGeom>
        </p:spPr>
      </p:pic>
      <p:pic>
        <p:nvPicPr>
          <p:cNvPr id="4" name="Content Placeholder 12">
            <a:extLst>
              <a:ext uri="{FF2B5EF4-FFF2-40B4-BE49-F238E27FC236}">
                <a16:creationId xmlns:a16="http://schemas.microsoft.com/office/drawing/2014/main" id="{6CB1F2EC-4FD4-49D5-B52E-57BF8AC3E0D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410121" y="1245659"/>
            <a:ext cx="2323756" cy="5029193"/>
          </a:xfrm>
          <a:prstGeom prst="rect">
            <a:avLst/>
          </a:prstGeom>
          <a:ln>
            <a:solidFill>
              <a:schemeClr val="bg1">
                <a:lumMod val="75000"/>
              </a:schemeClr>
            </a:solidFill>
          </a:ln>
        </p:spPr>
      </p:pic>
      <p:pic>
        <p:nvPicPr>
          <p:cNvPr id="6" name="Content Placeholder 12">
            <a:extLst>
              <a:ext uri="{FF2B5EF4-FFF2-40B4-BE49-F238E27FC236}">
                <a16:creationId xmlns:a16="http://schemas.microsoft.com/office/drawing/2014/main" id="{1A9FD2E5-BF7C-4077-A512-4EAA19B10B19}"/>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410120" y="1245658"/>
            <a:ext cx="2323755" cy="5029191"/>
          </a:xfrm>
          <a:prstGeom prst="rect">
            <a:avLst/>
          </a:prstGeom>
          <a:ln>
            <a:solidFill>
              <a:schemeClr val="bg1">
                <a:lumMod val="75000"/>
              </a:schemeClr>
            </a:solidFill>
          </a:ln>
        </p:spPr>
      </p:pic>
      <p:grpSp>
        <p:nvGrpSpPr>
          <p:cNvPr id="17" name="Group 16">
            <a:extLst>
              <a:ext uri="{FF2B5EF4-FFF2-40B4-BE49-F238E27FC236}">
                <a16:creationId xmlns:a16="http://schemas.microsoft.com/office/drawing/2014/main" id="{1935391A-065A-4F3B-B539-C7FCEDF5EC76}"/>
              </a:ext>
            </a:extLst>
          </p:cNvPr>
          <p:cNvGrpSpPr/>
          <p:nvPr/>
        </p:nvGrpSpPr>
        <p:grpSpPr>
          <a:xfrm>
            <a:off x="653842" y="1600200"/>
            <a:ext cx="7157078" cy="3591042"/>
            <a:chOff x="653842" y="1600200"/>
            <a:chExt cx="7157078" cy="3591042"/>
          </a:xfrm>
        </p:grpSpPr>
        <p:pic>
          <p:nvPicPr>
            <p:cNvPr id="8" name="Picture 7">
              <a:extLst>
                <a:ext uri="{FF2B5EF4-FFF2-40B4-BE49-F238E27FC236}">
                  <a16:creationId xmlns:a16="http://schemas.microsoft.com/office/drawing/2014/main" id="{8CB6AACF-12D8-4AAE-9710-94DCBF6056B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3842" y="1600200"/>
              <a:ext cx="1128600" cy="914400"/>
            </a:xfrm>
            <a:prstGeom prst="rect">
              <a:avLst/>
            </a:prstGeom>
          </p:spPr>
        </p:pic>
        <p:pic>
          <p:nvPicPr>
            <p:cNvPr id="10" name="Picture 9" descr="Shape&#10;&#10;Description automatically generated with medium confidence">
              <a:extLst>
                <a:ext uri="{FF2B5EF4-FFF2-40B4-BE49-F238E27FC236}">
                  <a16:creationId xmlns:a16="http://schemas.microsoft.com/office/drawing/2014/main" id="{5A503E32-C954-45C4-A23C-32C9AA0A87D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85225" y="3152736"/>
              <a:ext cx="695422" cy="552527"/>
            </a:xfrm>
            <a:prstGeom prst="rect">
              <a:avLst/>
            </a:prstGeom>
          </p:spPr>
        </p:pic>
        <p:pic>
          <p:nvPicPr>
            <p:cNvPr id="12" name="Picture 11" descr="Shape&#10;&#10;Description automatically generated with low confidence">
              <a:extLst>
                <a:ext uri="{FF2B5EF4-FFF2-40B4-BE49-F238E27FC236}">
                  <a16:creationId xmlns:a16="http://schemas.microsoft.com/office/drawing/2014/main" id="{599BEA72-CB7C-4FE6-BE00-6150F973535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85225" y="4343399"/>
              <a:ext cx="847843" cy="847843"/>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2A18471-7537-4055-9FA8-7135C0BAF1A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934498" y="1876336"/>
              <a:ext cx="876422" cy="638264"/>
            </a:xfrm>
            <a:prstGeom prst="rect">
              <a:avLst/>
            </a:prstGeom>
          </p:spPr>
        </p:pic>
        <p:pic>
          <p:nvPicPr>
            <p:cNvPr id="16" name="Picture 15" descr="Shape&#10;&#10;Description automatically generated with low confidence">
              <a:extLst>
                <a:ext uri="{FF2B5EF4-FFF2-40B4-BE49-F238E27FC236}">
                  <a16:creationId xmlns:a16="http://schemas.microsoft.com/office/drawing/2014/main" id="{651CAE5B-76D4-4D69-9752-C869D6940C5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077393" y="3152736"/>
              <a:ext cx="590632" cy="1009791"/>
            </a:xfrm>
            <a:prstGeom prst="rect">
              <a:avLst/>
            </a:prstGeom>
          </p:spPr>
        </p:pic>
      </p:grpSp>
    </p:spTree>
    <p:custDataLst>
      <p:tags r:id="rId1"/>
    </p:custDataLst>
    <p:extLst>
      <p:ext uri="{BB962C8B-B14F-4D97-AF65-F5344CB8AC3E}">
        <p14:creationId xmlns:p14="http://schemas.microsoft.com/office/powerpoint/2010/main" val="330534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38</a:t>
            </a:fld>
            <a:endParaRPr lang="en-US" dirty="0"/>
          </a:p>
        </p:txBody>
      </p:sp>
      <p:sp>
        <p:nvSpPr>
          <p:cNvPr id="3" name="Text Placeholder 2">
            <a:extLst>
              <a:ext uri="{FF2B5EF4-FFF2-40B4-BE49-F238E27FC236}">
                <a16:creationId xmlns:a16="http://schemas.microsoft.com/office/drawing/2014/main" id="{359C9609-F230-4EE6-8A55-96A81C075701}"/>
              </a:ext>
            </a:extLst>
          </p:cNvPr>
          <p:cNvSpPr>
            <a:spLocks noGrp="1"/>
          </p:cNvSpPr>
          <p:nvPr>
            <p:ph type="body" idx="1"/>
          </p:nvPr>
        </p:nvSpPr>
        <p:spPr/>
        <p:txBody>
          <a:bodyPr>
            <a:normAutofit/>
          </a:bodyPr>
          <a:lstStyle/>
          <a:p>
            <a:r>
              <a:rPr lang="en-US" sz="4800" dirty="0"/>
              <a:t>Activity #4</a:t>
            </a:r>
          </a:p>
        </p:txBody>
      </p:sp>
    </p:spTree>
    <p:custDataLst>
      <p:tags r:id="rId1"/>
    </p:custDataLst>
    <p:extLst>
      <p:ext uri="{BB962C8B-B14F-4D97-AF65-F5344CB8AC3E}">
        <p14:creationId xmlns:p14="http://schemas.microsoft.com/office/powerpoint/2010/main" val="390850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A4540E-6CA3-43D2-90FD-FA8550AB6130}"/>
              </a:ext>
            </a:extLst>
          </p:cNvPr>
          <p:cNvSpPr>
            <a:spLocks noGrp="1"/>
          </p:cNvSpPr>
          <p:nvPr>
            <p:ph type="sldNum" sz="quarter" idx="12"/>
          </p:nvPr>
        </p:nvSpPr>
        <p:spPr/>
        <p:txBody>
          <a:bodyPr/>
          <a:lstStyle/>
          <a:p>
            <a:fld id="{D852D4E8-E283-404D-80D7-3AF63315721A}" type="slidenum">
              <a:rPr lang="en-US" smtClean="0"/>
              <a:t>39</a:t>
            </a:fld>
            <a:endParaRPr lang="en-US" dirty="0"/>
          </a:p>
        </p:txBody>
      </p:sp>
      <p:pic>
        <p:nvPicPr>
          <p:cNvPr id="3" name="Content Placeholder 12">
            <a:extLst>
              <a:ext uri="{FF2B5EF4-FFF2-40B4-BE49-F238E27FC236}">
                <a16:creationId xmlns:a16="http://schemas.microsoft.com/office/drawing/2014/main" id="{08EC96B6-EE45-4355-B8B3-BFED2D22786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404678" y="1069044"/>
            <a:ext cx="2525659" cy="5465787"/>
          </a:xfrm>
          <a:prstGeom prst="rect">
            <a:avLst/>
          </a:prstGeom>
          <a:ln>
            <a:solidFill>
              <a:schemeClr val="bg1">
                <a:lumMod val="75000"/>
              </a:schemeClr>
            </a:solidFill>
          </a:ln>
        </p:spPr>
      </p:pic>
      <p:pic>
        <p:nvPicPr>
          <p:cNvPr id="4" name="Content Placeholder 12">
            <a:extLst>
              <a:ext uri="{FF2B5EF4-FFF2-40B4-BE49-F238E27FC236}">
                <a16:creationId xmlns:a16="http://schemas.microsoft.com/office/drawing/2014/main" id="{C223FAC1-5DF5-4D6F-A61C-51319B85418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4966460" y="1069043"/>
            <a:ext cx="2525659" cy="5465787"/>
          </a:xfrm>
          <a:prstGeom prst="rect">
            <a:avLst/>
          </a:prstGeom>
          <a:ln>
            <a:solidFill>
              <a:schemeClr val="bg1">
                <a:lumMod val="75000"/>
              </a:schemeClr>
            </a:solidFill>
          </a:ln>
        </p:spPr>
      </p:pic>
      <p:sp>
        <p:nvSpPr>
          <p:cNvPr id="5" name="TextBox 4">
            <a:extLst>
              <a:ext uri="{FF2B5EF4-FFF2-40B4-BE49-F238E27FC236}">
                <a16:creationId xmlns:a16="http://schemas.microsoft.com/office/drawing/2014/main" id="{B52437C6-1838-400D-99D6-646DAAE348E9}"/>
              </a:ext>
            </a:extLst>
          </p:cNvPr>
          <p:cNvSpPr txBox="1"/>
          <p:nvPr/>
        </p:nvSpPr>
        <p:spPr>
          <a:xfrm>
            <a:off x="1558506" y="545068"/>
            <a:ext cx="5641675" cy="369332"/>
          </a:xfrm>
          <a:prstGeom prst="rect">
            <a:avLst/>
          </a:prstGeom>
          <a:noFill/>
        </p:spPr>
        <p:txBody>
          <a:bodyPr wrap="square" rtlCol="0">
            <a:spAutoFit/>
          </a:bodyPr>
          <a:lstStyle/>
          <a:p>
            <a:pPr algn="ctr"/>
            <a:r>
              <a:rPr lang="en-US" sz="1800" dirty="0">
                <a:effectLst/>
                <a:latin typeface="+mn-lt"/>
                <a:ea typeface="Calibri" panose="020F0502020204030204" pitchFamily="34" charset="0"/>
                <a:cs typeface="Times New Roman" panose="02020603050405020304" pitchFamily="18" charset="0"/>
              </a:rPr>
              <a:t>Which of these apps seems more trusted? </a:t>
            </a:r>
            <a:endParaRPr lang="en-US" dirty="0">
              <a:latin typeface="+mn-lt"/>
            </a:endParaRPr>
          </a:p>
        </p:txBody>
      </p:sp>
    </p:spTree>
    <p:custDataLst>
      <p:tags r:id="rId1"/>
    </p:custDataLst>
    <p:extLst>
      <p:ext uri="{BB962C8B-B14F-4D97-AF65-F5344CB8AC3E}">
        <p14:creationId xmlns:p14="http://schemas.microsoft.com/office/powerpoint/2010/main" val="2104970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887F5CA-757F-1F4F-8D6E-65C1EC28473B}"/>
              </a:ext>
            </a:extLst>
          </p:cNvPr>
          <p:cNvSpPr>
            <a:spLocks noGrp="1"/>
          </p:cNvSpPr>
          <p:nvPr>
            <p:ph type="sldNum" sz="quarter" idx="12"/>
          </p:nvPr>
        </p:nvSpPr>
        <p:spPr/>
        <p:txBody>
          <a:bodyPr/>
          <a:lstStyle/>
          <a:p>
            <a:fld id="{D852D4E8-E283-404D-80D7-3AF63315721A}" type="slidenum">
              <a:rPr lang="en-US" smtClean="0"/>
              <a:t>4</a:t>
            </a:fld>
            <a:endParaRPr lang="en-US" dirty="0"/>
          </a:p>
        </p:txBody>
      </p:sp>
      <p:sp>
        <p:nvSpPr>
          <p:cNvPr id="8" name="Title 2">
            <a:extLst>
              <a:ext uri="{FF2B5EF4-FFF2-40B4-BE49-F238E27FC236}">
                <a16:creationId xmlns:a16="http://schemas.microsoft.com/office/drawing/2014/main" id="{93D8BCCE-899D-4F96-B51C-412F2531156D}"/>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latin typeface="+mj-lt"/>
              </a:rPr>
              <a:t>Introduction (continued)</a:t>
            </a:r>
          </a:p>
        </p:txBody>
      </p:sp>
      <p:pic>
        <p:nvPicPr>
          <p:cNvPr id="3" name="Picture 2">
            <a:extLst>
              <a:ext uri="{FF2B5EF4-FFF2-40B4-BE49-F238E27FC236}">
                <a16:creationId xmlns:a16="http://schemas.microsoft.com/office/drawing/2014/main" id="{680AA773-D959-43BA-AC05-222F05EDC75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276004" y="1199318"/>
            <a:ext cx="3689053" cy="5125282"/>
          </a:xfrm>
          <a:prstGeom prst="rect">
            <a:avLst/>
          </a:prstGeom>
        </p:spPr>
      </p:pic>
      <p:pic>
        <p:nvPicPr>
          <p:cNvPr id="9" name="Picture 8">
            <a:extLst>
              <a:ext uri="{FF2B5EF4-FFF2-40B4-BE49-F238E27FC236}">
                <a16:creationId xmlns:a16="http://schemas.microsoft.com/office/drawing/2014/main" id="{0A46B0FB-18BB-41DB-919F-28CFE831713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405059" y="2097990"/>
            <a:ext cx="2095694" cy="4226610"/>
          </a:xfrm>
          <a:prstGeom prst="rect">
            <a:avLst/>
          </a:prstGeom>
        </p:spPr>
      </p:pic>
    </p:spTree>
    <p:custDataLst>
      <p:tags r:id="rId1"/>
    </p:custDataLst>
    <p:extLst>
      <p:ext uri="{BB962C8B-B14F-4D97-AF65-F5344CB8AC3E}">
        <p14:creationId xmlns:p14="http://schemas.microsoft.com/office/powerpoint/2010/main" val="3773229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A4540E-6CA3-43D2-90FD-FA8550AB6130}"/>
              </a:ext>
            </a:extLst>
          </p:cNvPr>
          <p:cNvSpPr>
            <a:spLocks noGrp="1"/>
          </p:cNvSpPr>
          <p:nvPr>
            <p:ph type="sldNum" sz="quarter" idx="12"/>
          </p:nvPr>
        </p:nvSpPr>
        <p:spPr/>
        <p:txBody>
          <a:bodyPr/>
          <a:lstStyle/>
          <a:p>
            <a:fld id="{D852D4E8-E283-404D-80D7-3AF63315721A}" type="slidenum">
              <a:rPr lang="en-US" smtClean="0"/>
              <a:t>40</a:t>
            </a:fld>
            <a:endParaRPr lang="en-US" dirty="0"/>
          </a:p>
        </p:txBody>
      </p:sp>
      <p:pic>
        <p:nvPicPr>
          <p:cNvPr id="3" name="Content Placeholder 12">
            <a:extLst>
              <a:ext uri="{FF2B5EF4-FFF2-40B4-BE49-F238E27FC236}">
                <a16:creationId xmlns:a16="http://schemas.microsoft.com/office/drawing/2014/main" id="{08EC96B6-EE45-4355-B8B3-BFED2D22786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58726" y="1313318"/>
            <a:ext cx="2426544" cy="4893871"/>
          </a:xfrm>
          <a:prstGeom prst="rect">
            <a:avLst/>
          </a:prstGeom>
          <a:ln>
            <a:noFill/>
          </a:ln>
        </p:spPr>
      </p:pic>
      <p:sp>
        <p:nvSpPr>
          <p:cNvPr id="4" name="TextBox 3">
            <a:extLst>
              <a:ext uri="{FF2B5EF4-FFF2-40B4-BE49-F238E27FC236}">
                <a16:creationId xmlns:a16="http://schemas.microsoft.com/office/drawing/2014/main" id="{AF8E1010-7EE4-4A11-8973-C2C9EF224588}"/>
              </a:ext>
            </a:extLst>
          </p:cNvPr>
          <p:cNvSpPr txBox="1"/>
          <p:nvPr/>
        </p:nvSpPr>
        <p:spPr>
          <a:xfrm>
            <a:off x="1558506" y="545068"/>
            <a:ext cx="6222520" cy="369332"/>
          </a:xfrm>
          <a:prstGeom prst="rect">
            <a:avLst/>
          </a:prstGeom>
          <a:noFill/>
        </p:spPr>
        <p:txBody>
          <a:bodyPr wrap="square" rtlCol="0">
            <a:spAutoFit/>
          </a:bodyPr>
          <a:lstStyle/>
          <a:p>
            <a:pPr algn="ctr"/>
            <a:r>
              <a:rPr lang="en-US" sz="1800" dirty="0">
                <a:effectLst/>
                <a:latin typeface="+mn-lt"/>
                <a:ea typeface="Calibri" panose="020F0502020204030204" pitchFamily="34" charset="0"/>
                <a:cs typeface="Times New Roman" panose="02020603050405020304" pitchFamily="18" charset="0"/>
              </a:rPr>
              <a:t>What might be a problem? How could you address it?</a:t>
            </a:r>
            <a:endParaRPr lang="en-US" dirty="0">
              <a:latin typeface="+mn-lt"/>
            </a:endParaRPr>
          </a:p>
        </p:txBody>
      </p:sp>
    </p:spTree>
    <p:custDataLst>
      <p:tags r:id="rId1"/>
    </p:custDataLst>
    <p:extLst>
      <p:ext uri="{BB962C8B-B14F-4D97-AF65-F5344CB8AC3E}">
        <p14:creationId xmlns:p14="http://schemas.microsoft.com/office/powerpoint/2010/main" val="4176718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p:txBody>
          <a:bodyPr/>
          <a:lstStyle/>
          <a:p>
            <a:pPr marL="308610" lvl="1" indent="0">
              <a:buNone/>
            </a:pPr>
            <a:br>
              <a:rPr lang="en-US" dirty="0">
                <a:solidFill>
                  <a:schemeClr val="tx1"/>
                </a:solidFill>
              </a:rPr>
            </a:br>
            <a:br>
              <a:rPr lang="en-US" dirty="0">
                <a:solidFill>
                  <a:schemeClr val="tx1"/>
                </a:solidFill>
              </a:rPr>
            </a:br>
            <a:br>
              <a:rPr lang="en-US" dirty="0">
                <a:solidFill>
                  <a:schemeClr val="tx1"/>
                </a:solidFill>
              </a:rPr>
            </a:br>
            <a:endParaRPr lang="en-US" dirty="0">
              <a:solidFill>
                <a:schemeClr val="tx1"/>
              </a:solidFill>
            </a:endParaRPr>
          </a:p>
          <a:p>
            <a:pPr lvl="1"/>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p:txBody>
          <a:bodyPr/>
          <a:lstStyle/>
          <a:p>
            <a:r>
              <a:rPr lang="en-US" dirty="0"/>
              <a:t>Security Tips</a:t>
            </a:r>
          </a:p>
        </p:txBody>
      </p:sp>
      <p:sp>
        <p:nvSpPr>
          <p:cNvPr id="4" name="Slide Number Placeholder 3">
            <a:extLst>
              <a:ext uri="{FF2B5EF4-FFF2-40B4-BE49-F238E27FC236}">
                <a16:creationId xmlns:a16="http://schemas.microsoft.com/office/drawing/2014/main" id="{1F700F24-7EF1-6C48-ADE7-C3034A834563}"/>
              </a:ext>
            </a:extLst>
          </p:cNvPr>
          <p:cNvSpPr>
            <a:spLocks noGrp="1"/>
          </p:cNvSpPr>
          <p:nvPr>
            <p:ph type="sldNum" sz="quarter" idx="12"/>
          </p:nvPr>
        </p:nvSpPr>
        <p:spPr/>
        <p:txBody>
          <a:bodyPr/>
          <a:lstStyle/>
          <a:p>
            <a:fld id="{D852D4E8-E283-404D-80D7-3AF63315721A}" type="slidenum">
              <a:rPr lang="en-US" smtClean="0"/>
              <a:t>41</a:t>
            </a:fld>
            <a:endParaRPr lang="en-US" dirty="0"/>
          </a:p>
        </p:txBody>
      </p:sp>
      <p:pic>
        <p:nvPicPr>
          <p:cNvPr id="7" name="Picture 6">
            <a:extLst>
              <a:ext uri="{FF2B5EF4-FFF2-40B4-BE49-F238E27FC236}">
                <a16:creationId xmlns:a16="http://schemas.microsoft.com/office/drawing/2014/main" id="{173F19AD-C75A-4C91-B103-1BEC4CAC4D0D}"/>
              </a:ext>
            </a:extLst>
          </p:cNvPr>
          <p:cNvPicPr>
            <a:picLocks noChangeAspect="1"/>
          </p:cNvPicPr>
          <p:nvPr/>
        </p:nvPicPr>
        <p:blipFill>
          <a:blip r:embed="rId4" cstate="email">
            <a:extLst>
              <a:ext uri="{28A0092B-C50C-407E-A947-70E740481C1C}">
                <a14:useLocalDpi xmlns:a14="http://schemas.microsoft.com/office/drawing/2010/main" val="0"/>
              </a:ext>
            </a:extLst>
          </a:blip>
          <a:srcRect/>
          <a:stretch/>
        </p:blipFill>
        <p:spPr>
          <a:xfrm>
            <a:off x="6030524" y="804461"/>
            <a:ext cx="2685109" cy="2194560"/>
          </a:xfrm>
          <a:prstGeom prst="rect">
            <a:avLst/>
          </a:prstGeom>
        </p:spPr>
      </p:pic>
      <p:grpSp>
        <p:nvGrpSpPr>
          <p:cNvPr id="8" name="Group 7">
            <a:extLst>
              <a:ext uri="{FF2B5EF4-FFF2-40B4-BE49-F238E27FC236}">
                <a16:creationId xmlns:a16="http://schemas.microsoft.com/office/drawing/2014/main" id="{662AAD70-3CBA-4923-8921-285DF4A2D1E9}"/>
              </a:ext>
            </a:extLst>
          </p:cNvPr>
          <p:cNvGrpSpPr/>
          <p:nvPr/>
        </p:nvGrpSpPr>
        <p:grpSpPr>
          <a:xfrm>
            <a:off x="781784" y="2053393"/>
            <a:ext cx="4413411" cy="457200"/>
            <a:chOff x="781784" y="2238057"/>
            <a:chExt cx="4413411" cy="457200"/>
          </a:xfrm>
        </p:grpSpPr>
        <p:pic>
          <p:nvPicPr>
            <p:cNvPr id="9" name="Picture 8">
              <a:extLst>
                <a:ext uri="{FF2B5EF4-FFF2-40B4-BE49-F238E27FC236}">
                  <a16:creationId xmlns:a16="http://schemas.microsoft.com/office/drawing/2014/main" id="{980406B9-C468-4A9F-BD8A-CA99994103EF}"/>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10" name="TextBox 9">
              <a:extLst>
                <a:ext uri="{FF2B5EF4-FFF2-40B4-BE49-F238E27FC236}">
                  <a16:creationId xmlns:a16="http://schemas.microsoft.com/office/drawing/2014/main" id="{76C7A6F8-F05D-4557-AE1B-17B50D152B0A}"/>
                </a:ext>
              </a:extLst>
            </p:cNvPr>
            <p:cNvSpPr txBox="1"/>
            <p:nvPr/>
          </p:nvSpPr>
          <p:spPr>
            <a:xfrm>
              <a:off x="1238984" y="2279384"/>
              <a:ext cx="3956211" cy="369332"/>
            </a:xfrm>
            <a:prstGeom prst="rect">
              <a:avLst/>
            </a:prstGeom>
            <a:noFill/>
          </p:spPr>
          <p:txBody>
            <a:bodyPr wrap="none" rtlCol="0">
              <a:spAutoFit/>
            </a:bodyPr>
            <a:lstStyle/>
            <a:p>
              <a:r>
                <a:rPr lang="en-US" dirty="0">
                  <a:latin typeface="+mn-lt"/>
                  <a:cs typeface="ATT Aleck Sans" panose="020B0503020203020204" pitchFamily="34" charset="0"/>
                </a:rPr>
                <a:t>Set a passcode on all of your devices.</a:t>
              </a:r>
            </a:p>
          </p:txBody>
        </p:sp>
      </p:grpSp>
      <p:grpSp>
        <p:nvGrpSpPr>
          <p:cNvPr id="11" name="Group 10">
            <a:extLst>
              <a:ext uri="{FF2B5EF4-FFF2-40B4-BE49-F238E27FC236}">
                <a16:creationId xmlns:a16="http://schemas.microsoft.com/office/drawing/2014/main" id="{0BF67F94-8561-4682-B307-4EC4F583D5EC}"/>
              </a:ext>
            </a:extLst>
          </p:cNvPr>
          <p:cNvGrpSpPr/>
          <p:nvPr/>
        </p:nvGrpSpPr>
        <p:grpSpPr>
          <a:xfrm>
            <a:off x="781784" y="2713041"/>
            <a:ext cx="3538621" cy="457200"/>
            <a:chOff x="781784" y="2238057"/>
            <a:chExt cx="3538621" cy="457200"/>
          </a:xfrm>
        </p:grpSpPr>
        <p:pic>
          <p:nvPicPr>
            <p:cNvPr id="12" name="Picture 11">
              <a:extLst>
                <a:ext uri="{FF2B5EF4-FFF2-40B4-BE49-F238E27FC236}">
                  <a16:creationId xmlns:a16="http://schemas.microsoft.com/office/drawing/2014/main" id="{9502DB13-B17E-4FAD-914F-F9ECEC0CCD8E}"/>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13" name="TextBox 12">
              <a:extLst>
                <a:ext uri="{FF2B5EF4-FFF2-40B4-BE49-F238E27FC236}">
                  <a16:creationId xmlns:a16="http://schemas.microsoft.com/office/drawing/2014/main" id="{2E07B9DE-E302-47F8-9C09-ABC8E8ED50B9}"/>
                </a:ext>
              </a:extLst>
            </p:cNvPr>
            <p:cNvSpPr txBox="1"/>
            <p:nvPr/>
          </p:nvSpPr>
          <p:spPr>
            <a:xfrm>
              <a:off x="1238984" y="2281991"/>
              <a:ext cx="3081421" cy="369332"/>
            </a:xfrm>
            <a:prstGeom prst="rect">
              <a:avLst/>
            </a:prstGeom>
            <a:noFill/>
          </p:spPr>
          <p:txBody>
            <a:bodyPr wrap="none" rtlCol="0">
              <a:spAutoFit/>
            </a:bodyPr>
            <a:lstStyle/>
            <a:p>
              <a:r>
                <a:rPr lang="en-US" dirty="0">
                  <a:latin typeface="+mn-lt"/>
                  <a:cs typeface="ATT Aleck Sans" panose="020B0503020203020204" pitchFamily="34" charset="0"/>
                </a:rPr>
                <a:t>Download trusted apps only.</a:t>
              </a:r>
              <a:endParaRPr lang="en-US" b="1" dirty="0">
                <a:latin typeface="+mn-lt"/>
                <a:cs typeface="ATT Aleck Sans" panose="020B0503020203020204" pitchFamily="34" charset="0"/>
              </a:endParaRPr>
            </a:p>
          </p:txBody>
        </p:sp>
      </p:grpSp>
      <p:grpSp>
        <p:nvGrpSpPr>
          <p:cNvPr id="14" name="Group 13">
            <a:extLst>
              <a:ext uri="{FF2B5EF4-FFF2-40B4-BE49-F238E27FC236}">
                <a16:creationId xmlns:a16="http://schemas.microsoft.com/office/drawing/2014/main" id="{96DA0BCC-2DAD-4A2B-9946-9BCB161D0E82}"/>
              </a:ext>
            </a:extLst>
          </p:cNvPr>
          <p:cNvGrpSpPr/>
          <p:nvPr/>
        </p:nvGrpSpPr>
        <p:grpSpPr>
          <a:xfrm>
            <a:off x="781784" y="3372689"/>
            <a:ext cx="5326931" cy="457200"/>
            <a:chOff x="781784" y="2238057"/>
            <a:chExt cx="5326931" cy="457200"/>
          </a:xfrm>
        </p:grpSpPr>
        <p:pic>
          <p:nvPicPr>
            <p:cNvPr id="15" name="Picture 14">
              <a:extLst>
                <a:ext uri="{FF2B5EF4-FFF2-40B4-BE49-F238E27FC236}">
                  <a16:creationId xmlns:a16="http://schemas.microsoft.com/office/drawing/2014/main" id="{D1C0601F-94BE-4A42-B2AF-FCE80F08FDA7}"/>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16" name="TextBox 15">
              <a:extLst>
                <a:ext uri="{FF2B5EF4-FFF2-40B4-BE49-F238E27FC236}">
                  <a16:creationId xmlns:a16="http://schemas.microsoft.com/office/drawing/2014/main" id="{3ACC587D-F824-41AB-894A-D55C1DFCE87F}"/>
                </a:ext>
              </a:extLst>
            </p:cNvPr>
            <p:cNvSpPr txBox="1"/>
            <p:nvPr/>
          </p:nvSpPr>
          <p:spPr>
            <a:xfrm>
              <a:off x="1238984" y="2274136"/>
              <a:ext cx="4869731" cy="369332"/>
            </a:xfrm>
            <a:prstGeom prst="rect">
              <a:avLst/>
            </a:prstGeom>
            <a:noFill/>
          </p:spPr>
          <p:txBody>
            <a:bodyPr wrap="none" rtlCol="0">
              <a:spAutoFit/>
            </a:bodyPr>
            <a:lstStyle/>
            <a:p>
              <a:r>
                <a:rPr lang="en-US" dirty="0">
                  <a:latin typeface="+mn-lt"/>
                  <a:cs typeface="ATT Aleck Sans" panose="020B0503020203020204" pitchFamily="34" charset="0"/>
                </a:rPr>
                <a:t>Review your privacy settings and adjust them. </a:t>
              </a:r>
            </a:p>
          </p:txBody>
        </p:sp>
      </p:grpSp>
      <p:grpSp>
        <p:nvGrpSpPr>
          <p:cNvPr id="17" name="Group 16">
            <a:extLst>
              <a:ext uri="{FF2B5EF4-FFF2-40B4-BE49-F238E27FC236}">
                <a16:creationId xmlns:a16="http://schemas.microsoft.com/office/drawing/2014/main" id="{3BBFA26A-4B62-459F-862A-09EE6C2F5E9B}"/>
              </a:ext>
            </a:extLst>
          </p:cNvPr>
          <p:cNvGrpSpPr/>
          <p:nvPr/>
        </p:nvGrpSpPr>
        <p:grpSpPr>
          <a:xfrm>
            <a:off x="781784" y="4032337"/>
            <a:ext cx="7060290" cy="457200"/>
            <a:chOff x="781784" y="2238057"/>
            <a:chExt cx="7060290" cy="457200"/>
          </a:xfrm>
        </p:grpSpPr>
        <p:pic>
          <p:nvPicPr>
            <p:cNvPr id="18" name="Picture 17">
              <a:extLst>
                <a:ext uri="{FF2B5EF4-FFF2-40B4-BE49-F238E27FC236}">
                  <a16:creationId xmlns:a16="http://schemas.microsoft.com/office/drawing/2014/main" id="{CE7EFD13-D822-4621-920A-E09407C9E8EC}"/>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19" name="TextBox 18">
              <a:extLst>
                <a:ext uri="{FF2B5EF4-FFF2-40B4-BE49-F238E27FC236}">
                  <a16:creationId xmlns:a16="http://schemas.microsoft.com/office/drawing/2014/main" id="{E6082EB1-C95C-42D5-A86A-720AD6DE46F9}"/>
                </a:ext>
              </a:extLst>
            </p:cNvPr>
            <p:cNvSpPr txBox="1"/>
            <p:nvPr/>
          </p:nvSpPr>
          <p:spPr>
            <a:xfrm>
              <a:off x="1238984" y="2274136"/>
              <a:ext cx="6603090" cy="369332"/>
            </a:xfrm>
            <a:prstGeom prst="rect">
              <a:avLst/>
            </a:prstGeom>
            <a:noFill/>
          </p:spPr>
          <p:txBody>
            <a:bodyPr wrap="none" rtlCol="0">
              <a:spAutoFit/>
            </a:bodyPr>
            <a:lstStyle/>
            <a:p>
              <a:r>
                <a:rPr lang="en-US" dirty="0">
                  <a:latin typeface="+mn-lt"/>
                  <a:cs typeface="ATT Aleck Sans" panose="020B0503020203020204" pitchFamily="34" charset="0"/>
                </a:rPr>
                <a:t>Adjust notifications to change what appears on the lock screen.</a:t>
              </a:r>
              <a:endParaRPr lang="en-US" b="1" dirty="0">
                <a:latin typeface="+mn-lt"/>
                <a:cs typeface="ATT Aleck Sans" panose="020B0503020203020204" pitchFamily="34" charset="0"/>
              </a:endParaRPr>
            </a:p>
          </p:txBody>
        </p:sp>
      </p:grpSp>
      <p:grpSp>
        <p:nvGrpSpPr>
          <p:cNvPr id="20" name="Group 19">
            <a:extLst>
              <a:ext uri="{FF2B5EF4-FFF2-40B4-BE49-F238E27FC236}">
                <a16:creationId xmlns:a16="http://schemas.microsoft.com/office/drawing/2014/main" id="{957754D1-B233-4DB5-8A08-EC5782623428}"/>
              </a:ext>
            </a:extLst>
          </p:cNvPr>
          <p:cNvGrpSpPr/>
          <p:nvPr/>
        </p:nvGrpSpPr>
        <p:grpSpPr>
          <a:xfrm>
            <a:off x="781784" y="4691985"/>
            <a:ext cx="6470000" cy="457200"/>
            <a:chOff x="781784" y="2238057"/>
            <a:chExt cx="6470000" cy="457200"/>
          </a:xfrm>
        </p:grpSpPr>
        <p:pic>
          <p:nvPicPr>
            <p:cNvPr id="21" name="Picture 20">
              <a:extLst>
                <a:ext uri="{FF2B5EF4-FFF2-40B4-BE49-F238E27FC236}">
                  <a16:creationId xmlns:a16="http://schemas.microsoft.com/office/drawing/2014/main" id="{49E0A460-A3D3-4313-9FBA-BCB485A49AD8}"/>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22" name="TextBox 21">
              <a:extLst>
                <a:ext uri="{FF2B5EF4-FFF2-40B4-BE49-F238E27FC236}">
                  <a16:creationId xmlns:a16="http://schemas.microsoft.com/office/drawing/2014/main" id="{80A84659-BF0A-4787-8CD5-50F058E46D23}"/>
                </a:ext>
              </a:extLst>
            </p:cNvPr>
            <p:cNvSpPr txBox="1"/>
            <p:nvPr/>
          </p:nvSpPr>
          <p:spPr>
            <a:xfrm>
              <a:off x="1238984" y="2274136"/>
              <a:ext cx="6012800" cy="369332"/>
            </a:xfrm>
            <a:prstGeom prst="rect">
              <a:avLst/>
            </a:prstGeom>
            <a:noFill/>
          </p:spPr>
          <p:txBody>
            <a:bodyPr wrap="none" rtlCol="0">
              <a:spAutoFit/>
            </a:bodyPr>
            <a:lstStyle/>
            <a:p>
              <a:r>
                <a:rPr lang="en-US" dirty="0">
                  <a:latin typeface="+mn-lt"/>
                  <a:cs typeface="ATT Aleck Sans" panose="020B0503020203020204" pitchFamily="34" charset="0"/>
                </a:rPr>
                <a:t>Check that apps and the operating system are up to date.</a:t>
              </a:r>
            </a:p>
          </p:txBody>
        </p:sp>
      </p:grpSp>
    </p:spTree>
    <p:custDataLst>
      <p:tags r:id="rId1"/>
    </p:custDataLst>
    <p:extLst>
      <p:ext uri="{BB962C8B-B14F-4D97-AF65-F5344CB8AC3E}">
        <p14:creationId xmlns:p14="http://schemas.microsoft.com/office/powerpoint/2010/main" val="332133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42</a:t>
            </a:fld>
            <a:endParaRPr lang="en-US" dirty="0"/>
          </a:p>
        </p:txBody>
      </p:sp>
      <p:sp>
        <p:nvSpPr>
          <p:cNvPr id="3" name="Text Placeholder 2">
            <a:extLst>
              <a:ext uri="{FF2B5EF4-FFF2-40B4-BE49-F238E27FC236}">
                <a16:creationId xmlns:a16="http://schemas.microsoft.com/office/drawing/2014/main" id="{359C9609-F230-4EE6-8A55-96A81C075701}"/>
              </a:ext>
            </a:extLst>
          </p:cNvPr>
          <p:cNvSpPr>
            <a:spLocks noGrp="1"/>
          </p:cNvSpPr>
          <p:nvPr>
            <p:ph type="body" idx="1"/>
          </p:nvPr>
        </p:nvSpPr>
        <p:spPr>
          <a:xfrm>
            <a:off x="722313" y="2952667"/>
            <a:ext cx="9791031" cy="1924133"/>
          </a:xfrm>
        </p:spPr>
        <p:txBody>
          <a:bodyPr vert="horz" lIns="91440" tIns="45720" rIns="91440" bIns="45720" anchor="t">
            <a:normAutofit/>
          </a:bodyPr>
          <a:lstStyle/>
          <a:p>
            <a:r>
              <a:rPr lang="en-US" sz="4800" dirty="0">
                <a:latin typeface="+mj-lt"/>
              </a:rPr>
              <a:t>Activity #5</a:t>
            </a:r>
          </a:p>
          <a:p>
            <a:endParaRPr lang="en-US" sz="4800" dirty="0">
              <a:solidFill>
                <a:srgbClr val="009FDB"/>
              </a:solidFill>
              <a:latin typeface="ATT Aleck Sans"/>
              <a:cs typeface="ATT Aleck Sans"/>
            </a:endParaRPr>
          </a:p>
        </p:txBody>
      </p:sp>
    </p:spTree>
    <p:custDataLst>
      <p:tags r:id="rId1"/>
    </p:custDataLst>
    <p:extLst>
      <p:ext uri="{BB962C8B-B14F-4D97-AF65-F5344CB8AC3E}">
        <p14:creationId xmlns:p14="http://schemas.microsoft.com/office/powerpoint/2010/main" val="1660452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0CD0EC-5686-49C9-A841-CC6DC94D81EF}"/>
              </a:ext>
            </a:extLst>
          </p:cNvPr>
          <p:cNvSpPr>
            <a:spLocks noGrp="1"/>
          </p:cNvSpPr>
          <p:nvPr>
            <p:ph type="sldNum" sz="quarter" idx="12"/>
          </p:nvPr>
        </p:nvSpPr>
        <p:spPr/>
        <p:txBody>
          <a:bodyPr/>
          <a:lstStyle/>
          <a:p>
            <a:fld id="{D852D4E8-E283-404D-80D7-3AF63315721A}" type="slidenum">
              <a:rPr lang="en-US" smtClean="0"/>
              <a:t>43</a:t>
            </a:fld>
            <a:endParaRPr lang="en-US" dirty="0"/>
          </a:p>
        </p:txBody>
      </p:sp>
      <p:sp>
        <p:nvSpPr>
          <p:cNvPr id="3" name="Rectangle 2">
            <a:extLst>
              <a:ext uri="{FF2B5EF4-FFF2-40B4-BE49-F238E27FC236}">
                <a16:creationId xmlns:a16="http://schemas.microsoft.com/office/drawing/2014/main" id="{605E88B5-BF84-42BE-AA33-FED39F757120}"/>
              </a:ext>
            </a:extLst>
          </p:cNvPr>
          <p:cNvSpPr/>
          <p:nvPr/>
        </p:nvSpPr>
        <p:spPr>
          <a:xfrm>
            <a:off x="3151225" y="990600"/>
            <a:ext cx="5499653" cy="1573696"/>
          </a:xfrm>
          <a:prstGeom prst="rect">
            <a:avLst/>
          </a:prstGeom>
          <a:solidFill>
            <a:srgbClr val="0C419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9A641D8F-9DC1-48F5-88EF-F054C973CEA2}"/>
              </a:ext>
            </a:extLst>
          </p:cNvPr>
          <p:cNvSpPr txBox="1"/>
          <p:nvPr/>
        </p:nvSpPr>
        <p:spPr>
          <a:xfrm>
            <a:off x="3288716" y="1262270"/>
            <a:ext cx="5224670" cy="830997"/>
          </a:xfrm>
          <a:prstGeom prst="rect">
            <a:avLst/>
          </a:prstGeom>
          <a:noFill/>
        </p:spPr>
        <p:txBody>
          <a:bodyPr wrap="square" rtlCol="0">
            <a:spAutoFit/>
          </a:bodyPr>
          <a:lstStyle/>
          <a:p>
            <a:pPr algn="ctr"/>
            <a:r>
              <a:rPr lang="en-US" sz="2400" kern="1200" dirty="0">
                <a:solidFill>
                  <a:schemeClr val="bg1"/>
                </a:solidFill>
                <a:effectLst/>
                <a:latin typeface="+mn-lt"/>
                <a:ea typeface="MS PGothic" panose="020B0600070205080204" pitchFamily="34" charset="-128"/>
              </a:rPr>
              <a:t>If you want to open an app on your phone, what do you need to do?</a:t>
            </a:r>
            <a:endParaRPr lang="en-US" sz="2400" dirty="0">
              <a:solidFill>
                <a:schemeClr val="bg1"/>
              </a:solidFill>
              <a:latin typeface="+mn-lt"/>
            </a:endParaRPr>
          </a:p>
        </p:txBody>
      </p:sp>
      <p:pic>
        <p:nvPicPr>
          <p:cNvPr id="6" name="Picture 5">
            <a:extLst>
              <a:ext uri="{FF2B5EF4-FFF2-40B4-BE49-F238E27FC236}">
                <a16:creationId xmlns:a16="http://schemas.microsoft.com/office/drawing/2014/main" id="{63E9DBD3-7E7C-4523-BA72-8C655EFC1F7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93121" y="990600"/>
            <a:ext cx="2519702" cy="5453270"/>
          </a:xfrm>
          <a:prstGeom prst="rect">
            <a:avLst/>
          </a:prstGeom>
        </p:spPr>
      </p:pic>
      <p:pic>
        <p:nvPicPr>
          <p:cNvPr id="9" name="Picture 8" descr="A picture containing metalware&#10;&#10;Description automatically generated">
            <a:extLst>
              <a:ext uri="{FF2B5EF4-FFF2-40B4-BE49-F238E27FC236}">
                <a16:creationId xmlns:a16="http://schemas.microsoft.com/office/drawing/2014/main" id="{9802E7C4-6D2A-4D38-8AB7-667875C684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91753" y="3603588"/>
            <a:ext cx="1625397" cy="1625397"/>
          </a:xfrm>
          <a:prstGeom prst="rect">
            <a:avLst/>
          </a:prstGeom>
        </p:spPr>
      </p:pic>
    </p:spTree>
    <p:custDataLst>
      <p:tags r:id="rId1"/>
    </p:custDataLst>
    <p:extLst>
      <p:ext uri="{BB962C8B-B14F-4D97-AF65-F5344CB8AC3E}">
        <p14:creationId xmlns:p14="http://schemas.microsoft.com/office/powerpoint/2010/main" val="1491959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0CD0EC-5686-49C9-A841-CC6DC94D81EF}"/>
              </a:ext>
            </a:extLst>
          </p:cNvPr>
          <p:cNvSpPr>
            <a:spLocks noGrp="1"/>
          </p:cNvSpPr>
          <p:nvPr>
            <p:ph type="sldNum" sz="quarter" idx="12"/>
          </p:nvPr>
        </p:nvSpPr>
        <p:spPr/>
        <p:txBody>
          <a:bodyPr/>
          <a:lstStyle/>
          <a:p>
            <a:fld id="{D852D4E8-E283-404D-80D7-3AF63315721A}" type="slidenum">
              <a:rPr lang="en-US" smtClean="0"/>
              <a:t>44</a:t>
            </a:fld>
            <a:endParaRPr lang="en-US" dirty="0"/>
          </a:p>
        </p:txBody>
      </p:sp>
      <p:sp>
        <p:nvSpPr>
          <p:cNvPr id="3" name="Rectangle 2">
            <a:extLst>
              <a:ext uri="{FF2B5EF4-FFF2-40B4-BE49-F238E27FC236}">
                <a16:creationId xmlns:a16="http://schemas.microsoft.com/office/drawing/2014/main" id="{605E88B5-BF84-42BE-AA33-FED39F757120}"/>
              </a:ext>
            </a:extLst>
          </p:cNvPr>
          <p:cNvSpPr/>
          <p:nvPr/>
        </p:nvSpPr>
        <p:spPr>
          <a:xfrm>
            <a:off x="3151225" y="990600"/>
            <a:ext cx="5499653" cy="1573696"/>
          </a:xfrm>
          <a:prstGeom prst="rect">
            <a:avLst/>
          </a:prstGeom>
          <a:solidFill>
            <a:srgbClr val="0C419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9A641D8F-9DC1-48F5-88EF-F054C973CEA2}"/>
              </a:ext>
            </a:extLst>
          </p:cNvPr>
          <p:cNvSpPr txBox="1"/>
          <p:nvPr/>
        </p:nvSpPr>
        <p:spPr>
          <a:xfrm>
            <a:off x="3458041" y="1295400"/>
            <a:ext cx="4886020" cy="830997"/>
          </a:xfrm>
          <a:prstGeom prst="rect">
            <a:avLst/>
          </a:prstGeom>
          <a:noFill/>
        </p:spPr>
        <p:txBody>
          <a:bodyPr wrap="square" rtlCol="0">
            <a:spAutoFit/>
          </a:bodyPr>
          <a:lstStyle/>
          <a:p>
            <a:pPr algn="ctr"/>
            <a:r>
              <a:rPr lang="en-US" sz="2400" kern="1200" dirty="0">
                <a:solidFill>
                  <a:schemeClr val="bg1"/>
                </a:solidFill>
                <a:effectLst/>
                <a:latin typeface="+mn-lt"/>
                <a:ea typeface="MS PGothic" panose="020B0600070205080204" pitchFamily="34" charset="-128"/>
              </a:rPr>
              <a:t>Which Wi-Fi network does not require a password?</a:t>
            </a:r>
            <a:endParaRPr lang="en-US" sz="2400" dirty="0">
              <a:solidFill>
                <a:schemeClr val="bg1"/>
              </a:solidFill>
              <a:latin typeface="+mn-lt"/>
            </a:endParaRPr>
          </a:p>
        </p:txBody>
      </p:sp>
      <p:pic>
        <p:nvPicPr>
          <p:cNvPr id="6" name="Picture 5">
            <a:extLst>
              <a:ext uri="{FF2B5EF4-FFF2-40B4-BE49-F238E27FC236}">
                <a16:creationId xmlns:a16="http://schemas.microsoft.com/office/drawing/2014/main" id="{63E9DBD3-7E7C-4523-BA72-8C655EFC1F7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93121" y="990600"/>
            <a:ext cx="2519702" cy="5453270"/>
          </a:xfrm>
          <a:prstGeom prst="rect">
            <a:avLst/>
          </a:prstGeom>
          <a:ln>
            <a:solidFill>
              <a:schemeClr val="bg1">
                <a:lumMod val="75000"/>
              </a:schemeClr>
            </a:solidFill>
          </a:ln>
        </p:spPr>
      </p:pic>
      <p:pic>
        <p:nvPicPr>
          <p:cNvPr id="8" name="Picture 7">
            <a:extLst>
              <a:ext uri="{FF2B5EF4-FFF2-40B4-BE49-F238E27FC236}">
                <a16:creationId xmlns:a16="http://schemas.microsoft.com/office/drawing/2014/main" id="{B6716A6A-E494-4DBA-9E06-FDD5AA6272EA}"/>
              </a:ext>
            </a:extLst>
          </p:cNvPr>
          <p:cNvPicPr>
            <a:picLocks noChangeAspect="1"/>
          </p:cNvPicPr>
          <p:nvPr/>
        </p:nvPicPr>
        <p:blipFill rotWithShape="1">
          <a:blip r:embed="rId5">
            <a:extLst>
              <a:ext uri="{28A0092B-C50C-407E-A947-70E740481C1C}">
                <a14:useLocalDpi xmlns:a14="http://schemas.microsoft.com/office/drawing/2010/main" val="0"/>
              </a:ext>
            </a:extLst>
          </a:blip>
          <a:srcRect t="24453" b="67781"/>
          <a:stretch/>
        </p:blipFill>
        <p:spPr>
          <a:xfrm>
            <a:off x="4104338" y="3578087"/>
            <a:ext cx="3824111" cy="642730"/>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4293418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0CD0EC-5686-49C9-A841-CC6DC94D81EF}"/>
              </a:ext>
            </a:extLst>
          </p:cNvPr>
          <p:cNvSpPr>
            <a:spLocks noGrp="1"/>
          </p:cNvSpPr>
          <p:nvPr>
            <p:ph type="sldNum" sz="quarter" idx="12"/>
          </p:nvPr>
        </p:nvSpPr>
        <p:spPr/>
        <p:txBody>
          <a:bodyPr/>
          <a:lstStyle/>
          <a:p>
            <a:fld id="{D852D4E8-E283-404D-80D7-3AF63315721A}" type="slidenum">
              <a:rPr lang="en-US" smtClean="0"/>
              <a:t>45</a:t>
            </a:fld>
            <a:endParaRPr lang="en-US" dirty="0"/>
          </a:p>
        </p:txBody>
      </p:sp>
      <p:sp>
        <p:nvSpPr>
          <p:cNvPr id="3" name="Rectangle 2">
            <a:extLst>
              <a:ext uri="{FF2B5EF4-FFF2-40B4-BE49-F238E27FC236}">
                <a16:creationId xmlns:a16="http://schemas.microsoft.com/office/drawing/2014/main" id="{605E88B5-BF84-42BE-AA33-FED39F757120}"/>
              </a:ext>
            </a:extLst>
          </p:cNvPr>
          <p:cNvSpPr/>
          <p:nvPr/>
        </p:nvSpPr>
        <p:spPr>
          <a:xfrm>
            <a:off x="490331" y="990600"/>
            <a:ext cx="8160548" cy="1209261"/>
          </a:xfrm>
          <a:prstGeom prst="rect">
            <a:avLst/>
          </a:prstGeom>
          <a:solidFill>
            <a:srgbClr val="0C419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9A641D8F-9DC1-48F5-88EF-F054C973CEA2}"/>
              </a:ext>
            </a:extLst>
          </p:cNvPr>
          <p:cNvSpPr txBox="1"/>
          <p:nvPr/>
        </p:nvSpPr>
        <p:spPr>
          <a:xfrm>
            <a:off x="724837" y="1136374"/>
            <a:ext cx="7830899" cy="830997"/>
          </a:xfrm>
          <a:prstGeom prst="rect">
            <a:avLst/>
          </a:prstGeom>
          <a:noFill/>
        </p:spPr>
        <p:txBody>
          <a:bodyPr wrap="square" rtlCol="0">
            <a:spAutoFit/>
          </a:bodyPr>
          <a:lstStyle/>
          <a:p>
            <a:pPr algn="ctr"/>
            <a:r>
              <a:rPr lang="en-US" sz="2400" kern="1200" dirty="0">
                <a:solidFill>
                  <a:schemeClr val="bg1"/>
                </a:solidFill>
                <a:effectLst/>
                <a:latin typeface="+mn-lt"/>
                <a:ea typeface="MS PGothic" panose="020B0600070205080204" pitchFamily="34" charset="-128"/>
              </a:rPr>
              <a:t>To keep your information safe when connecting to a Wi-Fi network, what should you do?</a:t>
            </a:r>
            <a:endParaRPr lang="en-US" sz="2400" dirty="0">
              <a:solidFill>
                <a:schemeClr val="bg1"/>
              </a:solidFill>
              <a:latin typeface="+mn-lt"/>
            </a:endParaRPr>
          </a:p>
        </p:txBody>
      </p:sp>
      <p:sp>
        <p:nvSpPr>
          <p:cNvPr id="5" name="TextBox 4">
            <a:extLst>
              <a:ext uri="{FF2B5EF4-FFF2-40B4-BE49-F238E27FC236}">
                <a16:creationId xmlns:a16="http://schemas.microsoft.com/office/drawing/2014/main" id="{3B0B1F60-D103-4331-B895-6C038E1E7A4F}"/>
              </a:ext>
            </a:extLst>
          </p:cNvPr>
          <p:cNvSpPr txBox="1"/>
          <p:nvPr/>
        </p:nvSpPr>
        <p:spPr>
          <a:xfrm>
            <a:off x="510209" y="2524539"/>
            <a:ext cx="8097078" cy="1703351"/>
          </a:xfrm>
          <a:prstGeom prst="rect">
            <a:avLst/>
          </a:prstGeom>
          <a:noFill/>
        </p:spPr>
        <p:txBody>
          <a:bodyPr wrap="square" rtlCol="0">
            <a:spAutoFit/>
          </a:bodyPr>
          <a:lstStyle/>
          <a:p>
            <a:pPr marL="342900" indent="-342900">
              <a:lnSpc>
                <a:spcPct val="150000"/>
              </a:lnSpc>
              <a:buFont typeface="+mj-lt"/>
              <a:buAutoNum type="arabicPeriod"/>
            </a:pPr>
            <a:r>
              <a:rPr lang="en-US" b="1" dirty="0">
                <a:latin typeface="ATT Aleck Sans" panose="020B0503020203020204" pitchFamily="34" charset="0"/>
                <a:cs typeface="ATT Aleck Sans" panose="020B0503020203020204" pitchFamily="34" charset="0"/>
              </a:rPr>
              <a:t>Only connect to public Wi-Fi networks you trust.</a:t>
            </a:r>
          </a:p>
          <a:p>
            <a:pPr marL="342900" indent="-342900">
              <a:lnSpc>
                <a:spcPct val="150000"/>
              </a:lnSpc>
              <a:buFont typeface="+mj-lt"/>
              <a:buAutoNum type="arabicPeriod"/>
            </a:pPr>
            <a:r>
              <a:rPr lang="en-US" b="1" dirty="0">
                <a:latin typeface="ATT Aleck Sans" panose="020B0503020203020204" pitchFamily="34" charset="0"/>
                <a:cs typeface="ATT Aleck Sans" panose="020B0503020203020204" pitchFamily="34" charset="0"/>
              </a:rPr>
              <a:t>Don’t send private information over public Wi-Fi networks. </a:t>
            </a:r>
          </a:p>
          <a:p>
            <a:pPr marL="342900" indent="-342900">
              <a:lnSpc>
                <a:spcPct val="150000"/>
              </a:lnSpc>
              <a:buFont typeface="+mj-lt"/>
              <a:buAutoNum type="arabicPeriod"/>
            </a:pPr>
            <a:r>
              <a:rPr lang="en-US" b="1" dirty="0">
                <a:latin typeface="ATT Aleck Sans" panose="020B0503020203020204" pitchFamily="34" charset="0"/>
                <a:cs typeface="ATT Aleck Sans" panose="020B0503020203020204" pitchFamily="34" charset="0"/>
              </a:rPr>
              <a:t>Use secure websites that begin with </a:t>
            </a:r>
            <a:r>
              <a:rPr lang="en-US" b="1" i="1" dirty="0">
                <a:latin typeface="ATT Aleck Sans" panose="020B0503020203020204" pitchFamily="34" charset="0"/>
                <a:cs typeface="ATT Aleck Sans" panose="020B0503020203020204" pitchFamily="34" charset="0"/>
              </a:rPr>
              <a:t>https</a:t>
            </a:r>
            <a:r>
              <a:rPr lang="en-US" b="1" dirty="0">
                <a:latin typeface="ATT Aleck Sans" panose="020B0503020203020204" pitchFamily="34" charset="0"/>
                <a:cs typeface="ATT Aleck Sans" panose="020B0503020203020204" pitchFamily="34" charset="0"/>
              </a:rPr>
              <a:t>. </a:t>
            </a:r>
          </a:p>
          <a:p>
            <a:pPr marL="342900" indent="-342900">
              <a:lnSpc>
                <a:spcPct val="150000"/>
              </a:lnSpc>
              <a:buFont typeface="+mj-lt"/>
              <a:buAutoNum type="arabicPeriod"/>
            </a:pPr>
            <a:r>
              <a:rPr lang="en-US" b="1" dirty="0">
                <a:latin typeface="ATT Aleck Sans" panose="020B0503020203020204" pitchFamily="34" charset="0"/>
                <a:cs typeface="ATT Aleck Sans" panose="020B0503020203020204" pitchFamily="34" charset="0"/>
              </a:rPr>
              <a:t>All of the above.</a:t>
            </a:r>
          </a:p>
        </p:txBody>
      </p:sp>
    </p:spTree>
    <p:custDataLst>
      <p:tags r:id="rId1"/>
    </p:custDataLst>
    <p:extLst>
      <p:ext uri="{BB962C8B-B14F-4D97-AF65-F5344CB8AC3E}">
        <p14:creationId xmlns:p14="http://schemas.microsoft.com/office/powerpoint/2010/main" val="756613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0CD0EC-5686-49C9-A841-CC6DC94D81EF}"/>
              </a:ext>
            </a:extLst>
          </p:cNvPr>
          <p:cNvSpPr>
            <a:spLocks noGrp="1"/>
          </p:cNvSpPr>
          <p:nvPr>
            <p:ph type="sldNum" sz="quarter" idx="12"/>
          </p:nvPr>
        </p:nvSpPr>
        <p:spPr/>
        <p:txBody>
          <a:bodyPr/>
          <a:lstStyle/>
          <a:p>
            <a:fld id="{D852D4E8-E283-404D-80D7-3AF63315721A}" type="slidenum">
              <a:rPr lang="en-US" smtClean="0"/>
              <a:t>46</a:t>
            </a:fld>
            <a:endParaRPr lang="en-US" dirty="0"/>
          </a:p>
        </p:txBody>
      </p:sp>
      <p:sp>
        <p:nvSpPr>
          <p:cNvPr id="3" name="Rectangle 2">
            <a:extLst>
              <a:ext uri="{FF2B5EF4-FFF2-40B4-BE49-F238E27FC236}">
                <a16:creationId xmlns:a16="http://schemas.microsoft.com/office/drawing/2014/main" id="{605E88B5-BF84-42BE-AA33-FED39F757120}"/>
              </a:ext>
            </a:extLst>
          </p:cNvPr>
          <p:cNvSpPr/>
          <p:nvPr/>
        </p:nvSpPr>
        <p:spPr>
          <a:xfrm>
            <a:off x="3151225" y="990600"/>
            <a:ext cx="5499653" cy="1573696"/>
          </a:xfrm>
          <a:prstGeom prst="rect">
            <a:avLst/>
          </a:prstGeom>
          <a:solidFill>
            <a:srgbClr val="0C419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9A641D8F-9DC1-48F5-88EF-F054C973CEA2}"/>
              </a:ext>
            </a:extLst>
          </p:cNvPr>
          <p:cNvSpPr txBox="1"/>
          <p:nvPr/>
        </p:nvSpPr>
        <p:spPr>
          <a:xfrm>
            <a:off x="3288716" y="1262270"/>
            <a:ext cx="5224670" cy="830997"/>
          </a:xfrm>
          <a:prstGeom prst="rect">
            <a:avLst/>
          </a:prstGeom>
          <a:noFill/>
        </p:spPr>
        <p:txBody>
          <a:bodyPr wrap="square" rtlCol="0">
            <a:spAutoFit/>
          </a:bodyPr>
          <a:lstStyle/>
          <a:p>
            <a:pPr algn="ctr"/>
            <a:r>
              <a:rPr lang="en-US" sz="2400" kern="1200" dirty="0">
                <a:solidFill>
                  <a:schemeClr val="bg1"/>
                </a:solidFill>
                <a:effectLst/>
                <a:latin typeface="+mn-lt"/>
                <a:ea typeface="MS PGothic" panose="020B0600070205080204" pitchFamily="34" charset="-128"/>
              </a:rPr>
              <a:t>What icon would you click to start a new text message?</a:t>
            </a:r>
            <a:endParaRPr lang="en-US" sz="2400" dirty="0">
              <a:solidFill>
                <a:schemeClr val="bg1"/>
              </a:solidFill>
              <a:latin typeface="+mn-lt"/>
            </a:endParaRPr>
          </a:p>
        </p:txBody>
      </p:sp>
      <p:pic>
        <p:nvPicPr>
          <p:cNvPr id="6" name="Picture 5">
            <a:extLst>
              <a:ext uri="{FF2B5EF4-FFF2-40B4-BE49-F238E27FC236}">
                <a16:creationId xmlns:a16="http://schemas.microsoft.com/office/drawing/2014/main" id="{63E9DBD3-7E7C-4523-BA72-8C655EFC1F7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93121" y="990600"/>
            <a:ext cx="2519702" cy="5453270"/>
          </a:xfrm>
          <a:prstGeom prst="rect">
            <a:avLst/>
          </a:prstGeom>
          <a:ln>
            <a:solidFill>
              <a:schemeClr val="bg1">
                <a:lumMod val="75000"/>
              </a:schemeClr>
            </a:solidFill>
          </a:ln>
        </p:spPr>
      </p:pic>
      <p:pic>
        <p:nvPicPr>
          <p:cNvPr id="9" name="Picture 8">
            <a:extLst>
              <a:ext uri="{FF2B5EF4-FFF2-40B4-BE49-F238E27FC236}">
                <a16:creationId xmlns:a16="http://schemas.microsoft.com/office/drawing/2014/main" id="{9802E7C4-6D2A-4D38-8AB7-667875C684F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91753" y="3710926"/>
            <a:ext cx="1625397" cy="1410721"/>
          </a:xfrm>
          <a:prstGeom prst="rect">
            <a:avLst/>
          </a:prstGeom>
        </p:spPr>
      </p:pic>
    </p:spTree>
    <p:custDataLst>
      <p:tags r:id="rId1"/>
    </p:custDataLst>
    <p:extLst>
      <p:ext uri="{BB962C8B-B14F-4D97-AF65-F5344CB8AC3E}">
        <p14:creationId xmlns:p14="http://schemas.microsoft.com/office/powerpoint/2010/main" val="3856086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0CD0EC-5686-49C9-A841-CC6DC94D81EF}"/>
              </a:ext>
            </a:extLst>
          </p:cNvPr>
          <p:cNvSpPr>
            <a:spLocks noGrp="1"/>
          </p:cNvSpPr>
          <p:nvPr>
            <p:ph type="sldNum" sz="quarter" idx="12"/>
          </p:nvPr>
        </p:nvSpPr>
        <p:spPr/>
        <p:txBody>
          <a:bodyPr/>
          <a:lstStyle/>
          <a:p>
            <a:fld id="{D852D4E8-E283-404D-80D7-3AF63315721A}" type="slidenum">
              <a:rPr lang="en-US" smtClean="0"/>
              <a:t>47</a:t>
            </a:fld>
            <a:endParaRPr lang="en-US" dirty="0"/>
          </a:p>
        </p:txBody>
      </p:sp>
      <p:grpSp>
        <p:nvGrpSpPr>
          <p:cNvPr id="7" name="Group 6">
            <a:extLst>
              <a:ext uri="{FF2B5EF4-FFF2-40B4-BE49-F238E27FC236}">
                <a16:creationId xmlns:a16="http://schemas.microsoft.com/office/drawing/2014/main" id="{630BB536-AC1F-41AD-A3A7-9ECCDDC74134}"/>
              </a:ext>
            </a:extLst>
          </p:cNvPr>
          <p:cNvGrpSpPr/>
          <p:nvPr/>
        </p:nvGrpSpPr>
        <p:grpSpPr>
          <a:xfrm>
            <a:off x="493121" y="990600"/>
            <a:ext cx="8157757" cy="5453270"/>
            <a:chOff x="833843" y="990600"/>
            <a:chExt cx="8157757" cy="5453270"/>
          </a:xfrm>
        </p:grpSpPr>
        <p:sp>
          <p:nvSpPr>
            <p:cNvPr id="3" name="Rectangle 2">
              <a:extLst>
                <a:ext uri="{FF2B5EF4-FFF2-40B4-BE49-F238E27FC236}">
                  <a16:creationId xmlns:a16="http://schemas.microsoft.com/office/drawing/2014/main" id="{605E88B5-BF84-42BE-AA33-FED39F757120}"/>
                </a:ext>
              </a:extLst>
            </p:cNvPr>
            <p:cNvSpPr/>
            <p:nvPr/>
          </p:nvSpPr>
          <p:spPr>
            <a:xfrm>
              <a:off x="3491947" y="990600"/>
              <a:ext cx="5499653" cy="1573696"/>
            </a:xfrm>
            <a:prstGeom prst="rect">
              <a:avLst/>
            </a:prstGeom>
            <a:solidFill>
              <a:srgbClr val="0C419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9A641D8F-9DC1-48F5-88EF-F054C973CEA2}"/>
                </a:ext>
              </a:extLst>
            </p:cNvPr>
            <p:cNvSpPr txBox="1"/>
            <p:nvPr/>
          </p:nvSpPr>
          <p:spPr>
            <a:xfrm>
              <a:off x="3629438" y="1262270"/>
              <a:ext cx="5224670" cy="830997"/>
            </a:xfrm>
            <a:prstGeom prst="rect">
              <a:avLst/>
            </a:prstGeom>
            <a:noFill/>
          </p:spPr>
          <p:txBody>
            <a:bodyPr wrap="square" rtlCol="0">
              <a:spAutoFit/>
            </a:bodyPr>
            <a:lstStyle/>
            <a:p>
              <a:pPr algn="ctr"/>
              <a:r>
                <a:rPr lang="en-US" sz="2400" kern="1200" dirty="0">
                  <a:solidFill>
                    <a:schemeClr val="bg1"/>
                  </a:solidFill>
                  <a:effectLst/>
                  <a:latin typeface="+mn-lt"/>
                  <a:ea typeface="MS PGothic" panose="020B0600070205080204" pitchFamily="34" charset="-128"/>
                </a:rPr>
                <a:t>If you want to search the web, what app would you use?</a:t>
              </a:r>
              <a:endParaRPr lang="en-US" sz="2400" dirty="0">
                <a:solidFill>
                  <a:schemeClr val="bg1"/>
                </a:solidFill>
                <a:latin typeface="+mn-lt"/>
              </a:endParaRPr>
            </a:p>
          </p:txBody>
        </p:sp>
        <p:pic>
          <p:nvPicPr>
            <p:cNvPr id="6" name="Picture 5">
              <a:extLst>
                <a:ext uri="{FF2B5EF4-FFF2-40B4-BE49-F238E27FC236}">
                  <a16:creationId xmlns:a16="http://schemas.microsoft.com/office/drawing/2014/main" id="{63E9DBD3-7E7C-4523-BA72-8C655EFC1F7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33843" y="990600"/>
              <a:ext cx="2519702" cy="5453270"/>
            </a:xfrm>
            <a:prstGeom prst="rect">
              <a:avLst/>
            </a:prstGeom>
          </p:spPr>
        </p:pic>
      </p:grpSp>
      <p:pic>
        <p:nvPicPr>
          <p:cNvPr id="9" name="Picture 8">
            <a:extLst>
              <a:ext uri="{FF2B5EF4-FFF2-40B4-BE49-F238E27FC236}">
                <a16:creationId xmlns:a16="http://schemas.microsoft.com/office/drawing/2014/main" id="{9802E7C4-6D2A-4D38-8AB7-667875C684F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4991753" y="3603588"/>
            <a:ext cx="1625397" cy="1625397"/>
          </a:xfrm>
          <a:prstGeom prst="rect">
            <a:avLst/>
          </a:prstGeom>
        </p:spPr>
      </p:pic>
    </p:spTree>
    <p:custDataLst>
      <p:tags r:id="rId1"/>
    </p:custDataLst>
    <p:extLst>
      <p:ext uri="{BB962C8B-B14F-4D97-AF65-F5344CB8AC3E}">
        <p14:creationId xmlns:p14="http://schemas.microsoft.com/office/powerpoint/2010/main" val="391879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0CD0EC-5686-49C9-A841-CC6DC94D81EF}"/>
              </a:ext>
            </a:extLst>
          </p:cNvPr>
          <p:cNvSpPr>
            <a:spLocks noGrp="1"/>
          </p:cNvSpPr>
          <p:nvPr>
            <p:ph type="sldNum" sz="quarter" idx="12"/>
          </p:nvPr>
        </p:nvSpPr>
        <p:spPr/>
        <p:txBody>
          <a:bodyPr/>
          <a:lstStyle/>
          <a:p>
            <a:fld id="{D852D4E8-E283-404D-80D7-3AF63315721A}" type="slidenum">
              <a:rPr lang="en-US" smtClean="0"/>
              <a:t>48</a:t>
            </a:fld>
            <a:endParaRPr lang="en-US" dirty="0"/>
          </a:p>
        </p:txBody>
      </p:sp>
      <p:sp>
        <p:nvSpPr>
          <p:cNvPr id="3" name="Rectangle 2">
            <a:extLst>
              <a:ext uri="{FF2B5EF4-FFF2-40B4-BE49-F238E27FC236}">
                <a16:creationId xmlns:a16="http://schemas.microsoft.com/office/drawing/2014/main" id="{605E88B5-BF84-42BE-AA33-FED39F757120}"/>
              </a:ext>
            </a:extLst>
          </p:cNvPr>
          <p:cNvSpPr/>
          <p:nvPr/>
        </p:nvSpPr>
        <p:spPr>
          <a:xfrm>
            <a:off x="3151225" y="990600"/>
            <a:ext cx="5499653" cy="1573696"/>
          </a:xfrm>
          <a:prstGeom prst="rect">
            <a:avLst/>
          </a:prstGeom>
          <a:solidFill>
            <a:srgbClr val="0C419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9A641D8F-9DC1-48F5-88EF-F054C973CEA2}"/>
              </a:ext>
            </a:extLst>
          </p:cNvPr>
          <p:cNvSpPr txBox="1"/>
          <p:nvPr/>
        </p:nvSpPr>
        <p:spPr>
          <a:xfrm>
            <a:off x="3288716" y="1162880"/>
            <a:ext cx="5224670" cy="1200329"/>
          </a:xfrm>
          <a:prstGeom prst="rect">
            <a:avLst/>
          </a:prstGeom>
          <a:noFill/>
        </p:spPr>
        <p:txBody>
          <a:bodyPr wrap="square" rtlCol="0">
            <a:spAutoFit/>
          </a:bodyPr>
          <a:lstStyle/>
          <a:p>
            <a:pPr algn="ctr"/>
            <a:r>
              <a:rPr lang="en-US" sz="2400" kern="1200" dirty="0">
                <a:solidFill>
                  <a:schemeClr val="bg1"/>
                </a:solidFill>
                <a:effectLst/>
                <a:latin typeface="+mn-lt"/>
                <a:ea typeface="MS PGothic" panose="020B0600070205080204" pitchFamily="34" charset="-128"/>
              </a:rPr>
              <a:t>If you want to download an app on your phone, what do you need to do?</a:t>
            </a:r>
            <a:endParaRPr lang="en-US" sz="2400" dirty="0">
              <a:solidFill>
                <a:schemeClr val="bg1"/>
              </a:solidFill>
              <a:latin typeface="+mn-lt"/>
            </a:endParaRPr>
          </a:p>
        </p:txBody>
      </p:sp>
      <p:pic>
        <p:nvPicPr>
          <p:cNvPr id="6" name="Picture 5">
            <a:extLst>
              <a:ext uri="{FF2B5EF4-FFF2-40B4-BE49-F238E27FC236}">
                <a16:creationId xmlns:a16="http://schemas.microsoft.com/office/drawing/2014/main" id="{63E9DBD3-7E7C-4523-BA72-8C655EFC1F7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93121" y="990600"/>
            <a:ext cx="2519702" cy="5453270"/>
          </a:xfrm>
          <a:prstGeom prst="rect">
            <a:avLst/>
          </a:prstGeom>
        </p:spPr>
      </p:pic>
      <p:pic>
        <p:nvPicPr>
          <p:cNvPr id="9" name="Picture 8">
            <a:extLst>
              <a:ext uri="{FF2B5EF4-FFF2-40B4-BE49-F238E27FC236}">
                <a16:creationId xmlns:a16="http://schemas.microsoft.com/office/drawing/2014/main" id="{9802E7C4-6D2A-4D38-8AB7-667875C684F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91753" y="3603588"/>
            <a:ext cx="1625397" cy="1625397"/>
          </a:xfrm>
          <a:prstGeom prst="rect">
            <a:avLst/>
          </a:prstGeom>
        </p:spPr>
      </p:pic>
    </p:spTree>
    <p:custDataLst>
      <p:tags r:id="rId1"/>
    </p:custDataLst>
    <p:extLst>
      <p:ext uri="{BB962C8B-B14F-4D97-AF65-F5344CB8AC3E}">
        <p14:creationId xmlns:p14="http://schemas.microsoft.com/office/powerpoint/2010/main" val="3307120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0CD0EC-5686-49C9-A841-CC6DC94D81EF}"/>
              </a:ext>
            </a:extLst>
          </p:cNvPr>
          <p:cNvSpPr>
            <a:spLocks noGrp="1"/>
          </p:cNvSpPr>
          <p:nvPr>
            <p:ph type="sldNum" sz="quarter" idx="12"/>
          </p:nvPr>
        </p:nvSpPr>
        <p:spPr/>
        <p:txBody>
          <a:bodyPr/>
          <a:lstStyle/>
          <a:p>
            <a:fld id="{D852D4E8-E283-404D-80D7-3AF63315721A}" type="slidenum">
              <a:rPr lang="en-US" smtClean="0"/>
              <a:t>49</a:t>
            </a:fld>
            <a:endParaRPr lang="en-US" dirty="0"/>
          </a:p>
        </p:txBody>
      </p:sp>
      <p:grpSp>
        <p:nvGrpSpPr>
          <p:cNvPr id="7" name="Group 6">
            <a:extLst>
              <a:ext uri="{FF2B5EF4-FFF2-40B4-BE49-F238E27FC236}">
                <a16:creationId xmlns:a16="http://schemas.microsoft.com/office/drawing/2014/main" id="{630BB536-AC1F-41AD-A3A7-9ECCDDC74134}"/>
              </a:ext>
            </a:extLst>
          </p:cNvPr>
          <p:cNvGrpSpPr/>
          <p:nvPr/>
        </p:nvGrpSpPr>
        <p:grpSpPr>
          <a:xfrm>
            <a:off x="493121" y="990600"/>
            <a:ext cx="8157757" cy="5453270"/>
            <a:chOff x="833843" y="990600"/>
            <a:chExt cx="8157757" cy="5453270"/>
          </a:xfrm>
        </p:grpSpPr>
        <p:sp>
          <p:nvSpPr>
            <p:cNvPr id="3" name="Rectangle 2">
              <a:extLst>
                <a:ext uri="{FF2B5EF4-FFF2-40B4-BE49-F238E27FC236}">
                  <a16:creationId xmlns:a16="http://schemas.microsoft.com/office/drawing/2014/main" id="{605E88B5-BF84-42BE-AA33-FED39F757120}"/>
                </a:ext>
              </a:extLst>
            </p:cNvPr>
            <p:cNvSpPr/>
            <p:nvPr/>
          </p:nvSpPr>
          <p:spPr>
            <a:xfrm>
              <a:off x="3491947" y="990600"/>
              <a:ext cx="5499653" cy="1573696"/>
            </a:xfrm>
            <a:prstGeom prst="rect">
              <a:avLst/>
            </a:prstGeom>
            <a:solidFill>
              <a:srgbClr val="0C419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9A641D8F-9DC1-48F5-88EF-F054C973CEA2}"/>
                </a:ext>
              </a:extLst>
            </p:cNvPr>
            <p:cNvSpPr txBox="1"/>
            <p:nvPr/>
          </p:nvSpPr>
          <p:spPr>
            <a:xfrm>
              <a:off x="3675820" y="1164031"/>
              <a:ext cx="5224670" cy="1200329"/>
            </a:xfrm>
            <a:prstGeom prst="rect">
              <a:avLst/>
            </a:prstGeom>
            <a:noFill/>
          </p:spPr>
          <p:txBody>
            <a:bodyPr wrap="square" rtlCol="0">
              <a:spAutoFit/>
            </a:bodyPr>
            <a:lstStyle/>
            <a:p>
              <a:pPr algn="ctr"/>
              <a:r>
                <a:rPr lang="en-US" sz="2400" kern="1200" dirty="0">
                  <a:solidFill>
                    <a:schemeClr val="bg1"/>
                  </a:solidFill>
                  <a:effectLst/>
                  <a:latin typeface="+mn-lt"/>
                  <a:ea typeface="MS PGothic" panose="020B0600070205080204" pitchFamily="34" charset="-128"/>
                  <a:cs typeface="ATT Aleck Sans" panose="020B0503020203020204" pitchFamily="34" charset="0"/>
                </a:rPr>
                <a:t>If you want  to </a:t>
              </a:r>
              <a:r>
                <a:rPr lang="en-US" sz="2400" dirty="0">
                  <a:solidFill>
                    <a:schemeClr val="bg1"/>
                  </a:solidFill>
                  <a:latin typeface="+mn-lt"/>
                  <a:cs typeface="ATT Aleck Sans" panose="020B0503020203020204" pitchFamily="34" charset="0"/>
                </a:rPr>
                <a:t>set a passcode to protect your device and information, what would you do? </a:t>
              </a:r>
            </a:p>
          </p:txBody>
        </p:sp>
        <p:pic>
          <p:nvPicPr>
            <p:cNvPr id="6" name="Picture 5">
              <a:extLst>
                <a:ext uri="{FF2B5EF4-FFF2-40B4-BE49-F238E27FC236}">
                  <a16:creationId xmlns:a16="http://schemas.microsoft.com/office/drawing/2014/main" id="{63E9DBD3-7E7C-4523-BA72-8C655EFC1F7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33843" y="990600"/>
              <a:ext cx="2519702" cy="5453270"/>
            </a:xfrm>
            <a:prstGeom prst="rect">
              <a:avLst/>
            </a:prstGeom>
          </p:spPr>
        </p:pic>
      </p:grpSp>
      <p:grpSp>
        <p:nvGrpSpPr>
          <p:cNvPr id="8" name="Group 7">
            <a:extLst>
              <a:ext uri="{FF2B5EF4-FFF2-40B4-BE49-F238E27FC236}">
                <a16:creationId xmlns:a16="http://schemas.microsoft.com/office/drawing/2014/main" id="{FB936F46-A695-42B6-B765-02993AC78452}"/>
              </a:ext>
            </a:extLst>
          </p:cNvPr>
          <p:cNvGrpSpPr/>
          <p:nvPr/>
        </p:nvGrpSpPr>
        <p:grpSpPr>
          <a:xfrm>
            <a:off x="4273826" y="3866383"/>
            <a:ext cx="4742423" cy="854644"/>
            <a:chOff x="4273826" y="3866383"/>
            <a:chExt cx="4742423" cy="854644"/>
          </a:xfrm>
        </p:grpSpPr>
        <p:pic>
          <p:nvPicPr>
            <p:cNvPr id="9" name="Picture 8">
              <a:extLst>
                <a:ext uri="{FF2B5EF4-FFF2-40B4-BE49-F238E27FC236}">
                  <a16:creationId xmlns:a16="http://schemas.microsoft.com/office/drawing/2014/main" id="{9802E7C4-6D2A-4D38-8AB7-667875C684F4}"/>
                </a:ext>
              </a:extLst>
            </p:cNvPr>
            <p:cNvPicPr>
              <a:picLocks noChangeAspect="1"/>
            </p:cNvPicPr>
            <p:nvPr/>
          </p:nvPicPr>
          <p:blipFill rotWithShape="1">
            <a:blip r:embed="rId5">
              <a:extLst>
                <a:ext uri="{28A0092B-C50C-407E-A947-70E740481C1C}">
                  <a14:useLocalDpi xmlns:a14="http://schemas.microsoft.com/office/drawing/2010/main" val="0"/>
                </a:ext>
              </a:extLst>
            </a:blip>
            <a:srcRect l="21464" r="22687"/>
            <a:stretch/>
          </p:blipFill>
          <p:spPr>
            <a:xfrm>
              <a:off x="4273826" y="3866383"/>
              <a:ext cx="907774" cy="854644"/>
            </a:xfrm>
            <a:prstGeom prst="rect">
              <a:avLst/>
            </a:prstGeom>
          </p:spPr>
        </p:pic>
        <p:sp>
          <p:nvSpPr>
            <p:cNvPr id="5" name="TextBox 4">
              <a:extLst>
                <a:ext uri="{FF2B5EF4-FFF2-40B4-BE49-F238E27FC236}">
                  <a16:creationId xmlns:a16="http://schemas.microsoft.com/office/drawing/2014/main" id="{00B86AA4-0960-4CF2-BA6E-D7C0B2F47524}"/>
                </a:ext>
              </a:extLst>
            </p:cNvPr>
            <p:cNvSpPr txBox="1"/>
            <p:nvPr/>
          </p:nvSpPr>
          <p:spPr>
            <a:xfrm>
              <a:off x="5267739" y="4109039"/>
              <a:ext cx="3748510" cy="369332"/>
            </a:xfrm>
            <a:prstGeom prst="rect">
              <a:avLst/>
            </a:prstGeom>
            <a:noFill/>
          </p:spPr>
          <p:txBody>
            <a:bodyPr wrap="square" rtlCol="0">
              <a:spAutoFit/>
            </a:bodyPr>
            <a:lstStyle/>
            <a:p>
              <a:r>
                <a:rPr lang="en-US" b="1" dirty="0">
                  <a:latin typeface="+mn-lt"/>
                </a:rPr>
                <a:t>Face ID &amp; Passcode</a:t>
              </a:r>
            </a:p>
          </p:txBody>
        </p:sp>
      </p:grpSp>
    </p:spTree>
    <p:custDataLst>
      <p:tags r:id="rId1"/>
    </p:custDataLst>
    <p:extLst>
      <p:ext uri="{BB962C8B-B14F-4D97-AF65-F5344CB8AC3E}">
        <p14:creationId xmlns:p14="http://schemas.microsoft.com/office/powerpoint/2010/main" val="1492781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887F5CA-757F-1F4F-8D6E-65C1EC28473B}"/>
              </a:ext>
            </a:extLst>
          </p:cNvPr>
          <p:cNvSpPr>
            <a:spLocks noGrp="1"/>
          </p:cNvSpPr>
          <p:nvPr>
            <p:ph type="sldNum" sz="quarter" idx="12"/>
          </p:nvPr>
        </p:nvSpPr>
        <p:spPr/>
        <p:txBody>
          <a:bodyPr/>
          <a:lstStyle/>
          <a:p>
            <a:fld id="{D852D4E8-E283-404D-80D7-3AF63315721A}" type="slidenum">
              <a:rPr lang="en-US" smtClean="0"/>
              <a:t>5</a:t>
            </a:fld>
            <a:endParaRPr lang="en-US" dirty="0"/>
          </a:p>
        </p:txBody>
      </p:sp>
      <p:sp>
        <p:nvSpPr>
          <p:cNvPr id="7" name="Content Placeholder 1">
            <a:extLst>
              <a:ext uri="{FF2B5EF4-FFF2-40B4-BE49-F238E27FC236}">
                <a16:creationId xmlns:a16="http://schemas.microsoft.com/office/drawing/2014/main" id="{4A04A979-E259-4C7A-AAC6-D96AFEA752D0}"/>
              </a:ext>
            </a:extLst>
          </p:cNvPr>
          <p:cNvSpPr txBox="1">
            <a:spLocks/>
          </p:cNvSpPr>
          <p:nvPr/>
        </p:nvSpPr>
        <p:spPr>
          <a:xfrm>
            <a:off x="389964" y="1538970"/>
            <a:ext cx="3469342" cy="1950541"/>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n-US" sz="2400" b="1" dirty="0">
                <a:solidFill>
                  <a:schemeClr val="tx1"/>
                </a:solidFill>
                <a:latin typeface="+mn-lt"/>
              </a:rPr>
              <a:t>Smartphone:</a:t>
            </a:r>
            <a:endParaRPr lang="en-US" sz="800" b="1" dirty="0">
              <a:solidFill>
                <a:schemeClr val="tx1"/>
              </a:solidFill>
              <a:latin typeface="+mn-lt"/>
            </a:endParaRPr>
          </a:p>
          <a:p>
            <a:pPr marL="89154" indent="0">
              <a:buNone/>
            </a:pPr>
            <a:r>
              <a:rPr lang="en-US" sz="2400" dirty="0">
                <a:solidFill>
                  <a:schemeClr val="tx1"/>
                </a:solidFill>
                <a:latin typeface="+mn-lt"/>
              </a:rPr>
              <a:t>Mobile telephone with cellular and internet access</a:t>
            </a:r>
          </a:p>
          <a:p>
            <a:pPr marL="89154" indent="0">
              <a:buNone/>
            </a:pPr>
            <a:r>
              <a:rPr lang="en-US" sz="2250" dirty="0">
                <a:solidFill>
                  <a:schemeClr val="tx1"/>
                </a:solidFill>
              </a:rPr>
              <a:t> </a:t>
            </a:r>
            <a:endParaRPr lang="en-US" dirty="0">
              <a:solidFill>
                <a:schemeClr val="tx1"/>
              </a:solidFill>
            </a:endParaRPr>
          </a:p>
        </p:txBody>
      </p:sp>
      <p:sp>
        <p:nvSpPr>
          <p:cNvPr id="8" name="Title 2">
            <a:extLst>
              <a:ext uri="{FF2B5EF4-FFF2-40B4-BE49-F238E27FC236}">
                <a16:creationId xmlns:a16="http://schemas.microsoft.com/office/drawing/2014/main" id="{93D8BCCE-899D-4F96-B51C-412F2531156D}"/>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latin typeface="+mj-lt"/>
              </a:rPr>
              <a:t>Introduction (continued)</a:t>
            </a:r>
          </a:p>
        </p:txBody>
      </p:sp>
      <p:pic>
        <p:nvPicPr>
          <p:cNvPr id="13" name="Picture 12">
            <a:extLst>
              <a:ext uri="{FF2B5EF4-FFF2-40B4-BE49-F238E27FC236}">
                <a16:creationId xmlns:a16="http://schemas.microsoft.com/office/drawing/2014/main" id="{9EA301EA-53BD-47ED-AB6C-F3A3A7F2318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663152" y="3825619"/>
            <a:ext cx="967142" cy="1950540"/>
          </a:xfrm>
          <a:prstGeom prst="rect">
            <a:avLst/>
          </a:prstGeom>
        </p:spPr>
      </p:pic>
      <p:sp>
        <p:nvSpPr>
          <p:cNvPr id="34" name="Content Placeholder 1">
            <a:extLst>
              <a:ext uri="{FF2B5EF4-FFF2-40B4-BE49-F238E27FC236}">
                <a16:creationId xmlns:a16="http://schemas.microsoft.com/office/drawing/2014/main" id="{F419CF43-B0B4-434D-A67A-C3D3FEC362FC}"/>
              </a:ext>
            </a:extLst>
          </p:cNvPr>
          <p:cNvSpPr txBox="1">
            <a:spLocks/>
          </p:cNvSpPr>
          <p:nvPr/>
        </p:nvSpPr>
        <p:spPr>
          <a:xfrm>
            <a:off x="4247027" y="1538969"/>
            <a:ext cx="4123765" cy="1950541"/>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n-US" sz="2400" b="1" dirty="0">
                <a:solidFill>
                  <a:schemeClr val="tx1"/>
                </a:solidFill>
                <a:latin typeface="+mn-lt"/>
              </a:rPr>
              <a:t>Tablet:</a:t>
            </a:r>
            <a:endParaRPr lang="en-US" sz="800" dirty="0">
              <a:solidFill>
                <a:schemeClr val="tx1"/>
              </a:solidFill>
              <a:latin typeface="+mn-lt"/>
            </a:endParaRPr>
          </a:p>
          <a:p>
            <a:pPr marL="89154" indent="0">
              <a:buNone/>
            </a:pPr>
            <a:r>
              <a:rPr lang="en-US" sz="2400" dirty="0">
                <a:solidFill>
                  <a:schemeClr val="tx1"/>
                </a:solidFill>
                <a:latin typeface="+mn-lt"/>
              </a:rPr>
              <a:t>Portable computer that uses a touchscreen</a:t>
            </a:r>
          </a:p>
          <a:p>
            <a:pPr marL="89154" indent="0">
              <a:buNone/>
            </a:pPr>
            <a:endParaRPr lang="en-US" sz="2400" dirty="0">
              <a:solidFill>
                <a:schemeClr val="tx1"/>
              </a:solidFill>
            </a:endParaRPr>
          </a:p>
        </p:txBody>
      </p:sp>
      <p:pic>
        <p:nvPicPr>
          <p:cNvPr id="9" name="Picture 8">
            <a:extLst>
              <a:ext uri="{FF2B5EF4-FFF2-40B4-BE49-F238E27FC236}">
                <a16:creationId xmlns:a16="http://schemas.microsoft.com/office/drawing/2014/main" id="{88F2DD2A-C21C-4993-AD2F-BF031408526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4985156" y="3243532"/>
            <a:ext cx="2151766" cy="2989496"/>
          </a:xfrm>
          <a:prstGeom prst="rect">
            <a:avLst/>
          </a:prstGeom>
        </p:spPr>
      </p:pic>
    </p:spTree>
    <p:custDataLst>
      <p:tags r:id="rId1"/>
    </p:custDataLst>
    <p:extLst>
      <p:ext uri="{BB962C8B-B14F-4D97-AF65-F5344CB8AC3E}">
        <p14:creationId xmlns:p14="http://schemas.microsoft.com/office/powerpoint/2010/main" val="3419720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0CD0EC-5686-49C9-A841-CC6DC94D81EF}"/>
              </a:ext>
            </a:extLst>
          </p:cNvPr>
          <p:cNvSpPr>
            <a:spLocks noGrp="1"/>
          </p:cNvSpPr>
          <p:nvPr>
            <p:ph type="sldNum" sz="quarter" idx="12"/>
          </p:nvPr>
        </p:nvSpPr>
        <p:spPr/>
        <p:txBody>
          <a:bodyPr/>
          <a:lstStyle/>
          <a:p>
            <a:fld id="{D852D4E8-E283-404D-80D7-3AF63315721A}" type="slidenum">
              <a:rPr lang="en-US" smtClean="0"/>
              <a:t>50</a:t>
            </a:fld>
            <a:endParaRPr lang="en-US" dirty="0"/>
          </a:p>
        </p:txBody>
      </p:sp>
      <p:sp>
        <p:nvSpPr>
          <p:cNvPr id="3" name="Rectangle 2">
            <a:extLst>
              <a:ext uri="{FF2B5EF4-FFF2-40B4-BE49-F238E27FC236}">
                <a16:creationId xmlns:a16="http://schemas.microsoft.com/office/drawing/2014/main" id="{605E88B5-BF84-42BE-AA33-FED39F757120}"/>
              </a:ext>
            </a:extLst>
          </p:cNvPr>
          <p:cNvSpPr/>
          <p:nvPr/>
        </p:nvSpPr>
        <p:spPr>
          <a:xfrm>
            <a:off x="3151225" y="990600"/>
            <a:ext cx="5499653" cy="1573696"/>
          </a:xfrm>
          <a:prstGeom prst="rect">
            <a:avLst/>
          </a:prstGeom>
          <a:solidFill>
            <a:srgbClr val="0C419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9A641D8F-9DC1-48F5-88EF-F054C973CEA2}"/>
              </a:ext>
            </a:extLst>
          </p:cNvPr>
          <p:cNvSpPr txBox="1"/>
          <p:nvPr/>
        </p:nvSpPr>
        <p:spPr>
          <a:xfrm>
            <a:off x="3288716" y="1262270"/>
            <a:ext cx="5224670" cy="830997"/>
          </a:xfrm>
          <a:prstGeom prst="rect">
            <a:avLst/>
          </a:prstGeom>
          <a:noFill/>
        </p:spPr>
        <p:txBody>
          <a:bodyPr wrap="square" rtlCol="0">
            <a:spAutoFit/>
          </a:bodyPr>
          <a:lstStyle/>
          <a:p>
            <a:pPr algn="ctr"/>
            <a:r>
              <a:rPr lang="en-US" sz="2400" kern="1200" dirty="0">
                <a:solidFill>
                  <a:schemeClr val="bg1"/>
                </a:solidFill>
                <a:effectLst/>
                <a:latin typeface="+mn-lt"/>
                <a:ea typeface="MS PGothic" panose="020B0600070205080204" pitchFamily="34" charset="-128"/>
              </a:rPr>
              <a:t>If you no longer want the dictionary app on your phone, what do you do?</a:t>
            </a:r>
            <a:endParaRPr lang="en-US" sz="2400" dirty="0">
              <a:solidFill>
                <a:schemeClr val="bg1"/>
              </a:solidFill>
              <a:latin typeface="+mn-lt"/>
            </a:endParaRPr>
          </a:p>
        </p:txBody>
      </p:sp>
      <p:pic>
        <p:nvPicPr>
          <p:cNvPr id="6" name="Picture 5">
            <a:extLst>
              <a:ext uri="{FF2B5EF4-FFF2-40B4-BE49-F238E27FC236}">
                <a16:creationId xmlns:a16="http://schemas.microsoft.com/office/drawing/2014/main" id="{63E9DBD3-7E7C-4523-BA72-8C655EFC1F7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493121" y="990601"/>
            <a:ext cx="2519702" cy="5453268"/>
          </a:xfrm>
          <a:prstGeom prst="rect">
            <a:avLst/>
          </a:prstGeom>
        </p:spPr>
      </p:pic>
      <p:grpSp>
        <p:nvGrpSpPr>
          <p:cNvPr id="5" name="Group 4">
            <a:extLst>
              <a:ext uri="{FF2B5EF4-FFF2-40B4-BE49-F238E27FC236}">
                <a16:creationId xmlns:a16="http://schemas.microsoft.com/office/drawing/2014/main" id="{8A65A244-2506-4408-B8AC-BDBD0DBBDB48}"/>
              </a:ext>
            </a:extLst>
          </p:cNvPr>
          <p:cNvGrpSpPr/>
          <p:nvPr/>
        </p:nvGrpSpPr>
        <p:grpSpPr>
          <a:xfrm>
            <a:off x="493121" y="990601"/>
            <a:ext cx="6124029" cy="5453268"/>
            <a:chOff x="493121" y="990601"/>
            <a:chExt cx="6124029" cy="5453268"/>
          </a:xfrm>
        </p:grpSpPr>
        <p:pic>
          <p:nvPicPr>
            <p:cNvPr id="9" name="Picture 8">
              <a:extLst>
                <a:ext uri="{FF2B5EF4-FFF2-40B4-BE49-F238E27FC236}">
                  <a16:creationId xmlns:a16="http://schemas.microsoft.com/office/drawing/2014/main" id="{9802E7C4-6D2A-4D38-8AB7-667875C684F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91753" y="3603588"/>
              <a:ext cx="1625397" cy="1625397"/>
            </a:xfrm>
            <a:prstGeom prst="rect">
              <a:avLst/>
            </a:prstGeom>
          </p:spPr>
        </p:pic>
        <p:pic>
          <p:nvPicPr>
            <p:cNvPr id="8" name="Picture 7">
              <a:extLst>
                <a:ext uri="{FF2B5EF4-FFF2-40B4-BE49-F238E27FC236}">
                  <a16:creationId xmlns:a16="http://schemas.microsoft.com/office/drawing/2014/main" id="{8ACE8C02-BC8E-4C40-92E0-A98A51DE4E93}"/>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493121" y="990601"/>
              <a:ext cx="2519701" cy="5453268"/>
            </a:xfrm>
            <a:prstGeom prst="rect">
              <a:avLst/>
            </a:prstGeom>
          </p:spPr>
        </p:pic>
      </p:grpSp>
    </p:spTree>
    <p:custDataLst>
      <p:tags r:id="rId1"/>
    </p:custDataLst>
    <p:extLst>
      <p:ext uri="{BB962C8B-B14F-4D97-AF65-F5344CB8AC3E}">
        <p14:creationId xmlns:p14="http://schemas.microsoft.com/office/powerpoint/2010/main" val="3751670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Questions</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51</a:t>
            </a:fld>
            <a:endParaRPr lang="en-US" dirty="0"/>
          </a:p>
        </p:txBody>
      </p:sp>
      <p:pic>
        <p:nvPicPr>
          <p:cNvPr id="5" name="Picture 4" descr="Icon&#10;&#10;Description automatically generated">
            <a:extLst>
              <a:ext uri="{FF2B5EF4-FFF2-40B4-BE49-F238E27FC236}">
                <a16:creationId xmlns:a16="http://schemas.microsoft.com/office/drawing/2014/main" id="{32247379-B259-48CA-BB6F-13D6D6B8C5D9}"/>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107792" y="731520"/>
            <a:ext cx="2579008" cy="2253727"/>
          </a:xfrm>
          <a:prstGeom prst="rect">
            <a:avLst/>
          </a:prstGeom>
        </p:spPr>
      </p:pic>
      <p:sp>
        <p:nvSpPr>
          <p:cNvPr id="6" name="TextBox 5">
            <a:extLst>
              <a:ext uri="{FF2B5EF4-FFF2-40B4-BE49-F238E27FC236}">
                <a16:creationId xmlns:a16="http://schemas.microsoft.com/office/drawing/2014/main" id="{3E8C1BB7-FC13-4A5C-93FE-6927D80BB5C9}"/>
              </a:ext>
            </a:extLst>
          </p:cNvPr>
          <p:cNvSpPr txBox="1"/>
          <p:nvPr/>
        </p:nvSpPr>
        <p:spPr>
          <a:xfrm>
            <a:off x="457200" y="1703273"/>
            <a:ext cx="5306096" cy="830997"/>
          </a:xfrm>
          <a:prstGeom prst="rect">
            <a:avLst/>
          </a:prstGeom>
          <a:noFill/>
        </p:spPr>
        <p:txBody>
          <a:bodyPr wrap="square" rtlCol="0">
            <a:spAutoFit/>
          </a:bodyPr>
          <a:lstStyle/>
          <a:p>
            <a:r>
              <a:rPr lang="en-US" sz="2400" dirty="0">
                <a:latin typeface="+mn-lt"/>
                <a:cs typeface="ATT Aleck Sans" panose="020B0503020203020204" pitchFamily="34" charset="0"/>
              </a:rPr>
              <a:t>Anything you want to ask or clarify before we end? </a:t>
            </a:r>
          </a:p>
        </p:txBody>
      </p:sp>
    </p:spTree>
    <p:custDataLst>
      <p:tags r:id="rId1"/>
    </p:custDataLst>
    <p:extLst>
      <p:ext uri="{BB962C8B-B14F-4D97-AF65-F5344CB8AC3E}">
        <p14:creationId xmlns:p14="http://schemas.microsoft.com/office/powerpoint/2010/main" val="112501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4837176"/>
          </a:xfrm>
        </p:spPr>
        <p:txBody>
          <a:bodyPr vert="horz" lIns="91440" tIns="45720" rIns="91440" bIns="45720" anchor="t">
            <a:normAutofit lnSpcReduction="10000"/>
          </a:bodyPr>
          <a:lstStyle/>
          <a:p>
            <a:pPr marL="81915" indent="0">
              <a:buNone/>
            </a:pPr>
            <a:r>
              <a:rPr lang="en-US" sz="2000" b="1" dirty="0">
                <a:solidFill>
                  <a:schemeClr val="tx1"/>
                </a:solidFill>
                <a:cs typeface="ATT Aleck Sans"/>
              </a:rPr>
              <a:t>Today you</a:t>
            </a:r>
          </a:p>
          <a:p>
            <a:pPr marL="81915" indent="0">
              <a:buNone/>
            </a:pPr>
            <a:endParaRPr lang="en-US" sz="2000" dirty="0">
              <a:solidFill>
                <a:schemeClr val="tx1"/>
              </a:solidFill>
            </a:endParaRPr>
          </a:p>
          <a:p>
            <a:pPr marL="493395" lvl="1" indent="-184785">
              <a:lnSpc>
                <a:spcPct val="150000"/>
              </a:lnSpc>
            </a:pPr>
            <a:r>
              <a:rPr lang="en-US" sz="2000" b="1" dirty="0">
                <a:solidFill>
                  <a:schemeClr val="tx1"/>
                </a:solidFill>
                <a:cs typeface="ATT Aleck Sans"/>
              </a:rPr>
              <a:t>Learned about iPhone and iPad mobile devices</a:t>
            </a:r>
          </a:p>
          <a:p>
            <a:pPr marL="493395" lvl="1" indent="-184785">
              <a:lnSpc>
                <a:spcPct val="150000"/>
              </a:lnSpc>
            </a:pPr>
            <a:r>
              <a:rPr lang="en-US" sz="2000" b="1" dirty="0">
                <a:solidFill>
                  <a:schemeClr val="tx1"/>
                </a:solidFill>
                <a:cs typeface="ATT Aleck Sans"/>
              </a:rPr>
              <a:t>Built skills to:</a:t>
            </a:r>
            <a:r>
              <a:rPr lang="en-US" sz="2000" b="1" strike="sngStrike" dirty="0">
                <a:solidFill>
                  <a:schemeClr val="tx1"/>
                </a:solidFill>
                <a:cs typeface="ATT Aleck Sans"/>
              </a:rPr>
              <a:t> </a:t>
            </a:r>
          </a:p>
          <a:p>
            <a:pPr marL="692150" lvl="2" indent="-164465">
              <a:lnSpc>
                <a:spcPct val="150000"/>
              </a:lnSpc>
            </a:pPr>
            <a:r>
              <a:rPr lang="en-US" sz="2000" dirty="0">
                <a:solidFill>
                  <a:schemeClr val="tx1"/>
                </a:solidFill>
                <a:cs typeface="ATT Aleck Sans"/>
              </a:rPr>
              <a:t>Navigate your device</a:t>
            </a:r>
            <a:endParaRPr lang="en-US" sz="2000" dirty="0">
              <a:solidFill>
                <a:schemeClr val="tx1"/>
              </a:solidFill>
            </a:endParaRPr>
          </a:p>
          <a:p>
            <a:pPr marL="692150" lvl="2" indent="-164465">
              <a:lnSpc>
                <a:spcPct val="150000"/>
              </a:lnSpc>
            </a:pPr>
            <a:r>
              <a:rPr lang="en-US" sz="2000" dirty="0">
                <a:solidFill>
                  <a:schemeClr val="tx1"/>
                </a:solidFill>
                <a:cs typeface="ATT Aleck Sans"/>
              </a:rPr>
              <a:t>Get connected to Wi-Fi</a:t>
            </a:r>
          </a:p>
          <a:p>
            <a:pPr marL="692150" lvl="2" indent="-164465">
              <a:lnSpc>
                <a:spcPct val="150000"/>
              </a:lnSpc>
            </a:pPr>
            <a:r>
              <a:rPr lang="en-US" sz="2000" dirty="0">
                <a:solidFill>
                  <a:schemeClr val="tx1"/>
                </a:solidFill>
                <a:cs typeface="ATT Aleck Sans"/>
              </a:rPr>
              <a:t>Identify common apps</a:t>
            </a:r>
          </a:p>
          <a:p>
            <a:pPr marL="692150" lvl="2" indent="-164465">
              <a:lnSpc>
                <a:spcPct val="150000"/>
              </a:lnSpc>
            </a:pPr>
            <a:r>
              <a:rPr lang="en-US" sz="2000" dirty="0">
                <a:solidFill>
                  <a:schemeClr val="tx1"/>
                </a:solidFill>
                <a:cs typeface="ATT Aleck Sans"/>
              </a:rPr>
              <a:t>Identify helpful settings</a:t>
            </a:r>
            <a:endParaRPr lang="en-US" sz="2000" dirty="0">
              <a:solidFill>
                <a:schemeClr val="tx1"/>
              </a:solidFill>
            </a:endParaRPr>
          </a:p>
          <a:p>
            <a:pPr marL="614553" lvl="1" indent="-285750">
              <a:lnSpc>
                <a:spcPct val="150000"/>
              </a:lnSpc>
            </a:pPr>
            <a:r>
              <a:rPr lang="en-US" sz="2000" b="1" dirty="0">
                <a:solidFill>
                  <a:schemeClr val="tx1"/>
                </a:solidFill>
                <a:cs typeface="ATT Aleck Sans"/>
              </a:rPr>
              <a:t>Learned useful tips to connect to Wi-Fi and use your device safely</a:t>
            </a:r>
            <a:br>
              <a:rPr lang="en-US" b="1" dirty="0"/>
            </a:br>
            <a:endParaRPr lang="en-US" b="1" dirty="0">
              <a:solidFill>
                <a:schemeClr val="tx1"/>
              </a:solidFill>
            </a:endParaRPr>
          </a:p>
          <a:p>
            <a:pPr marL="81915" indent="0">
              <a:buNone/>
            </a:pPr>
            <a:endParaRPr lang="en-US"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585056"/>
            <a:ext cx="8229600" cy="1066800"/>
          </a:xfrm>
        </p:spPr>
        <p:txBody>
          <a:bodyPr vert="horz" lIns="91440" tIns="45720" rIns="91440" bIns="45720" anchor="ctr">
            <a:normAutofit/>
          </a:bodyPr>
          <a:lstStyle/>
          <a:p>
            <a:r>
              <a:rPr lang="en-US" dirty="0">
                <a:cs typeface="ATT Aleck Sans"/>
              </a:rPr>
              <a:t>Congratulations! </a:t>
            </a:r>
            <a:endParaRPr lang="en-US" dirty="0"/>
          </a:p>
        </p:txBody>
      </p:sp>
      <p:sp>
        <p:nvSpPr>
          <p:cNvPr id="3" name="Slide Number Placeholder 2">
            <a:extLst>
              <a:ext uri="{FF2B5EF4-FFF2-40B4-BE49-F238E27FC236}">
                <a16:creationId xmlns:a16="http://schemas.microsoft.com/office/drawing/2014/main" id="{8A39ED1B-0119-F540-BE48-734BF6E3F59E}"/>
              </a:ext>
            </a:extLst>
          </p:cNvPr>
          <p:cNvSpPr>
            <a:spLocks noGrp="1"/>
          </p:cNvSpPr>
          <p:nvPr>
            <p:ph type="sldNum" sz="quarter" idx="12"/>
          </p:nvPr>
        </p:nvSpPr>
        <p:spPr/>
        <p:txBody>
          <a:bodyPr/>
          <a:lstStyle/>
          <a:p>
            <a:fld id="{D852D4E8-E283-404D-80D7-3AF63315721A}" type="slidenum">
              <a:rPr lang="en-US" smtClean="0"/>
              <a:t>52</a:t>
            </a:fld>
            <a:endParaRPr lang="en-US" dirty="0"/>
          </a:p>
        </p:txBody>
      </p:sp>
    </p:spTree>
    <p:custDataLst>
      <p:tags r:id="rId1"/>
    </p:custDataLst>
    <p:extLst>
      <p:ext uri="{BB962C8B-B14F-4D97-AF65-F5344CB8AC3E}">
        <p14:creationId xmlns:p14="http://schemas.microsoft.com/office/powerpoint/2010/main" val="63121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fontScale="90000"/>
          </a:bodyPr>
          <a:lstStyle/>
          <a:p>
            <a:pPr algn="ctr"/>
            <a:br>
              <a:rPr lang="en-US" sz="2200" dirty="0"/>
            </a:br>
            <a:br>
              <a:rPr lang="en-US" sz="2200" dirty="0"/>
            </a:br>
            <a:r>
              <a:rPr lang="en-US" dirty="0"/>
              <a:t>Today’s training is provided by AT&amp;T </a:t>
            </a:r>
            <a:br>
              <a:rPr lang="en-US" dirty="0"/>
            </a:br>
            <a:r>
              <a:rPr lang="en-US" dirty="0"/>
              <a:t>and the Public Library Association. </a:t>
            </a:r>
            <a:br>
              <a:rPr lang="en-US" dirty="0"/>
            </a:br>
            <a:br>
              <a:rPr lang="en-US" dirty="0"/>
            </a:br>
            <a:r>
              <a:rPr lang="en-US" dirty="0"/>
              <a:t>Visit &lt;insert library’s URL here&gt; and </a:t>
            </a:r>
            <a:r>
              <a:rPr lang="en-US" dirty="0">
                <a:hlinkClick r:id="rId3"/>
              </a:rPr>
              <a:t>https://www.digitallearn.org</a:t>
            </a:r>
            <a:br>
              <a:rPr lang="en-US" dirty="0"/>
            </a:br>
            <a:r>
              <a:rPr lang="en-US" dirty="0"/>
              <a:t>for more courses and to build confidence using technology.</a:t>
            </a:r>
            <a:br>
              <a:rPr lang="en-US" dirty="0"/>
            </a:br>
            <a:endParaRPr lang="en-US" sz="4800" dirty="0"/>
          </a:p>
        </p:txBody>
      </p:sp>
      <p:sp>
        <p:nvSpPr>
          <p:cNvPr id="3" name="Slide Number Placeholder 2">
            <a:extLst>
              <a:ext uri="{FF2B5EF4-FFF2-40B4-BE49-F238E27FC236}">
                <a16:creationId xmlns:a16="http://schemas.microsoft.com/office/drawing/2014/main" id="{A4145DA5-5F0E-2749-AFCA-36F5B81DEB82}"/>
              </a:ext>
            </a:extLst>
          </p:cNvPr>
          <p:cNvSpPr>
            <a:spLocks noGrp="1"/>
          </p:cNvSpPr>
          <p:nvPr>
            <p:ph type="sldNum" sz="quarter" idx="12"/>
          </p:nvPr>
        </p:nvSpPr>
        <p:spPr/>
        <p:txBody>
          <a:bodyPr/>
          <a:lstStyle/>
          <a:p>
            <a:fld id="{D852D4E8-E283-404D-80D7-3AF63315721A}" type="slidenum">
              <a:rPr lang="en-US" smtClean="0"/>
              <a:t>53</a:t>
            </a:fld>
            <a:endParaRPr lang="en-US" dirty="0"/>
          </a:p>
        </p:txBody>
      </p:sp>
    </p:spTree>
    <p:extLst>
      <p:ext uri="{BB962C8B-B14F-4D97-AF65-F5344CB8AC3E}">
        <p14:creationId xmlns:p14="http://schemas.microsoft.com/office/powerpoint/2010/main" val="791591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F0E00D9-A612-B433-B783-BE5A6E5B64F1}"/>
              </a:ext>
            </a:extLst>
          </p:cNvPr>
          <p:cNvSpPr>
            <a:spLocks noGrp="1"/>
          </p:cNvSpPr>
          <p:nvPr>
            <p:ph type="sldNum" sz="quarter" idx="12"/>
          </p:nvPr>
        </p:nvSpPr>
        <p:spPr/>
        <p:txBody>
          <a:bodyPr/>
          <a:lstStyle/>
          <a:p>
            <a:pPr>
              <a:defRPr/>
            </a:pPr>
            <a:fld id="{30EA123D-9CE2-EC41-82B6-57109BF33E26}" type="slidenum">
              <a:rPr lang="en-US"/>
              <a:pPr>
                <a:defRPr/>
              </a:pPr>
              <a:t>54</a:t>
            </a:fld>
            <a:endParaRPr lang="en-US"/>
          </a:p>
        </p:txBody>
      </p:sp>
      <p:sp>
        <p:nvSpPr>
          <p:cNvPr id="13314" name="Subtitle 1" hidden="1">
            <a:extLst>
              <a:ext uri="{FF2B5EF4-FFF2-40B4-BE49-F238E27FC236}">
                <a16:creationId xmlns:a16="http://schemas.microsoft.com/office/drawing/2014/main" id="{7A94663B-82A7-239A-2495-51CAC2E1EE4B}"/>
              </a:ext>
            </a:extLst>
          </p:cNvPr>
          <p:cNvSpPr>
            <a:spLocks noGrp="1" noChangeArrowheads="1"/>
          </p:cNvSpPr>
          <p:nvPr>
            <p:ph type="subTitle" idx="1"/>
          </p:nvPr>
        </p:nvSpPr>
        <p:spPr bwMode="auto">
          <a:xfrm>
            <a:off x="457200" y="3900488"/>
            <a:ext cx="4953000" cy="1752600"/>
          </a:xfrm>
        </p:spPr>
        <p:txBody>
          <a:bodyPr wrap="square" lIns="91440" tIns="45720" rIns="91440" bIns="45720" numCol="1" anchor="t" anchorCtr="0" compatLnSpc="1">
            <a:prstTxWarp prst="textNoShape">
              <a:avLst/>
            </a:prstTxWarp>
          </a:bodyPr>
          <a:lstStyle/>
          <a:p>
            <a:pPr marL="47625"/>
            <a:r>
              <a:rPr lang="en-US" altLang="en-US" sz="2000" b="1"/>
              <a:t>THANK YOU FOR COMING!</a:t>
            </a:r>
          </a:p>
          <a:p>
            <a:pPr marL="47625"/>
            <a:endParaRPr lang="en-US" altLang="en-US"/>
          </a:p>
        </p:txBody>
      </p:sp>
      <p:sp>
        <p:nvSpPr>
          <p:cNvPr id="13315" name="Title 2">
            <a:extLst>
              <a:ext uri="{FF2B5EF4-FFF2-40B4-BE49-F238E27FC236}">
                <a16:creationId xmlns:a16="http://schemas.microsoft.com/office/drawing/2014/main" id="{A841B28A-EC9C-FE77-39A7-F4DF256569E4}"/>
              </a:ext>
            </a:extLst>
          </p:cNvPr>
          <p:cNvSpPr>
            <a:spLocks noGrp="1" noChangeArrowheads="1"/>
          </p:cNvSpPr>
          <p:nvPr>
            <p:ph type="ctrTitle"/>
          </p:nvPr>
        </p:nvSpPr>
        <p:spPr>
          <a:xfrm>
            <a:off x="457200" y="2063750"/>
            <a:ext cx="8458200" cy="1470025"/>
          </a:xfrm>
        </p:spPr>
        <p:txBody>
          <a:bodyPr/>
          <a:lstStyle/>
          <a:p>
            <a:r>
              <a:rPr lang="en-US" altLang="en-US" dirty="0"/>
              <a:t>Thank you for coming!</a:t>
            </a:r>
          </a:p>
        </p:txBody>
      </p:sp>
      <p:sp>
        <p:nvSpPr>
          <p:cNvPr id="13316" name="Rectangle 10">
            <a:extLst>
              <a:ext uri="{FF2B5EF4-FFF2-40B4-BE49-F238E27FC236}">
                <a16:creationId xmlns:a16="http://schemas.microsoft.com/office/drawing/2014/main" id="{C7B40641-E46E-AF2E-2330-66FB6C240E24}"/>
              </a:ext>
            </a:extLst>
          </p:cNvPr>
          <p:cNvSpPr>
            <a:spLocks noChangeArrowheads="1"/>
          </p:cNvSpPr>
          <p:nvPr/>
        </p:nvSpPr>
        <p:spPr bwMode="auto">
          <a:xfrm>
            <a:off x="457200" y="6429375"/>
            <a:ext cx="82391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altLang="en-US" sz="1600" dirty="0"/>
              <a:t>Provided by AT&amp;T and the Public Library Association.</a:t>
            </a:r>
          </a:p>
        </p:txBody>
      </p:sp>
      <p:pic>
        <p:nvPicPr>
          <p:cNvPr id="13317" name="Picture 11" descr="https://www.digitallearn.org">
            <a:extLst>
              <a:ext uri="{FF2B5EF4-FFF2-40B4-BE49-F238E27FC236}">
                <a16:creationId xmlns:a16="http://schemas.microsoft.com/office/drawing/2014/main" id="{7174F2E8-11D2-F1C1-CED3-EE8FF3EB59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9725" y="5561013"/>
            <a:ext cx="313531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6</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latin typeface="+mj-lt"/>
              </a:rPr>
              <a:t>Touch Gestures</a:t>
            </a:r>
          </a:p>
        </p:txBody>
      </p:sp>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19" y="1395181"/>
            <a:ext cx="2323759" cy="5029198"/>
          </a:xfrm>
          <a:prstGeom prst="rect">
            <a:avLst/>
          </a:prstGeom>
        </p:spPr>
      </p:pic>
      <p:pic>
        <p:nvPicPr>
          <p:cNvPr id="8" name="Picture 7" descr="A picture containing metalware&#10;&#10;Description automatically generated">
            <a:extLst>
              <a:ext uri="{FF2B5EF4-FFF2-40B4-BE49-F238E27FC236}">
                <a16:creationId xmlns:a16="http://schemas.microsoft.com/office/drawing/2014/main" id="{D89CA0ED-777D-4856-9DEC-2DE662033E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796" y="2668060"/>
            <a:ext cx="1625397" cy="1625397"/>
          </a:xfrm>
          <a:prstGeom prst="rect">
            <a:avLst/>
          </a:prstGeom>
        </p:spPr>
      </p:pic>
      <p:pic>
        <p:nvPicPr>
          <p:cNvPr id="9" name="Picture 8">
            <a:extLst>
              <a:ext uri="{FF2B5EF4-FFF2-40B4-BE49-F238E27FC236}">
                <a16:creationId xmlns:a16="http://schemas.microsoft.com/office/drawing/2014/main" id="{49436B34-99AA-47A7-945E-651D2C95D28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6830303" y="2668059"/>
            <a:ext cx="1625397" cy="1625397"/>
          </a:xfrm>
          <a:prstGeom prst="rect">
            <a:avLst/>
          </a:prstGeom>
        </p:spPr>
      </p:pic>
    </p:spTree>
    <p:custDataLst>
      <p:tags r:id="rId1"/>
    </p:custDataLst>
    <p:extLst>
      <p:ext uri="{BB962C8B-B14F-4D97-AF65-F5344CB8AC3E}">
        <p14:creationId xmlns:p14="http://schemas.microsoft.com/office/powerpoint/2010/main" val="1477362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87477A-A329-4F86-8FCE-BA36A01970C0}"/>
              </a:ext>
            </a:extLst>
          </p:cNvPr>
          <p:cNvSpPr>
            <a:spLocks noGrp="1"/>
          </p:cNvSpPr>
          <p:nvPr>
            <p:ph type="sldNum" sz="quarter" idx="12"/>
          </p:nvPr>
        </p:nvSpPr>
        <p:spPr/>
        <p:txBody>
          <a:bodyPr/>
          <a:lstStyle/>
          <a:p>
            <a:fld id="{D852D4E8-E283-404D-80D7-3AF63315721A}" type="slidenum">
              <a:rPr lang="en-US" smtClean="0"/>
              <a:t>7</a:t>
            </a:fld>
            <a:endParaRPr lang="en-US" dirty="0"/>
          </a:p>
        </p:txBody>
      </p:sp>
      <p:sp>
        <p:nvSpPr>
          <p:cNvPr id="4" name="Title 3">
            <a:extLst>
              <a:ext uri="{FF2B5EF4-FFF2-40B4-BE49-F238E27FC236}">
                <a16:creationId xmlns:a16="http://schemas.microsoft.com/office/drawing/2014/main" id="{D6A5482E-5C61-4655-BCC8-666B17F2352A}"/>
              </a:ext>
            </a:extLst>
          </p:cNvPr>
          <p:cNvSpPr>
            <a:spLocks noGrp="1"/>
          </p:cNvSpPr>
          <p:nvPr>
            <p:ph type="title"/>
          </p:nvPr>
        </p:nvSpPr>
        <p:spPr>
          <a:xfrm>
            <a:off x="457200" y="365760"/>
            <a:ext cx="8229600" cy="1066800"/>
          </a:xfrm>
        </p:spPr>
        <p:txBody>
          <a:bodyPr/>
          <a:lstStyle/>
          <a:p>
            <a:r>
              <a:rPr lang="en-US" dirty="0"/>
              <a:t>External Buttons</a:t>
            </a:r>
          </a:p>
        </p:txBody>
      </p:sp>
      <p:pic>
        <p:nvPicPr>
          <p:cNvPr id="7" name="Content Placeholder 12">
            <a:extLst>
              <a:ext uri="{FF2B5EF4-FFF2-40B4-BE49-F238E27FC236}">
                <a16:creationId xmlns:a16="http://schemas.microsoft.com/office/drawing/2014/main" id="{B2D39076-398E-4C18-A602-32C19E3113D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349281" y="1443794"/>
            <a:ext cx="2445436" cy="4931971"/>
          </a:xfrm>
          <a:prstGeom prst="rect">
            <a:avLst/>
          </a:prstGeom>
        </p:spPr>
      </p:pic>
      <p:sp>
        <p:nvSpPr>
          <p:cNvPr id="6" name="TextBox 5">
            <a:extLst>
              <a:ext uri="{FF2B5EF4-FFF2-40B4-BE49-F238E27FC236}">
                <a16:creationId xmlns:a16="http://schemas.microsoft.com/office/drawing/2014/main" id="{79AC2737-ADBE-4787-8F04-E73592DDCAD9}"/>
              </a:ext>
            </a:extLst>
          </p:cNvPr>
          <p:cNvSpPr txBox="1"/>
          <p:nvPr/>
        </p:nvSpPr>
        <p:spPr>
          <a:xfrm>
            <a:off x="6417823" y="2089014"/>
            <a:ext cx="1708030" cy="369332"/>
          </a:xfrm>
          <a:prstGeom prst="rect">
            <a:avLst/>
          </a:prstGeom>
          <a:noFill/>
        </p:spPr>
        <p:txBody>
          <a:bodyPr wrap="square" rtlCol="0">
            <a:spAutoFit/>
          </a:bodyPr>
          <a:lstStyle/>
          <a:p>
            <a:r>
              <a:rPr lang="en-US" dirty="0">
                <a:latin typeface="+mn-lt"/>
                <a:cs typeface="ATT Aleck Sans" panose="020B0503020203020204" pitchFamily="34" charset="0"/>
              </a:rPr>
              <a:t>Power button</a:t>
            </a:r>
          </a:p>
        </p:txBody>
      </p:sp>
      <p:sp>
        <p:nvSpPr>
          <p:cNvPr id="9" name="TextBox 8">
            <a:extLst>
              <a:ext uri="{FF2B5EF4-FFF2-40B4-BE49-F238E27FC236}">
                <a16:creationId xmlns:a16="http://schemas.microsoft.com/office/drawing/2014/main" id="{E05EEF31-5E6A-4F11-8CF1-3F7A8FC48B4A}"/>
              </a:ext>
            </a:extLst>
          </p:cNvPr>
          <p:cNvSpPr txBox="1"/>
          <p:nvPr/>
        </p:nvSpPr>
        <p:spPr>
          <a:xfrm>
            <a:off x="526439" y="2679704"/>
            <a:ext cx="2199736" cy="369332"/>
          </a:xfrm>
          <a:prstGeom prst="rect">
            <a:avLst/>
          </a:prstGeom>
          <a:noFill/>
        </p:spPr>
        <p:txBody>
          <a:bodyPr wrap="square" rtlCol="0">
            <a:spAutoFit/>
          </a:bodyPr>
          <a:lstStyle/>
          <a:p>
            <a:r>
              <a:rPr lang="en-US" dirty="0">
                <a:latin typeface="+mn-lt"/>
                <a:cs typeface="ATT Aleck Sans" panose="020B0503020203020204" pitchFamily="34" charset="0"/>
              </a:rPr>
              <a:t>Volume control</a:t>
            </a:r>
          </a:p>
        </p:txBody>
      </p:sp>
      <p:sp>
        <p:nvSpPr>
          <p:cNvPr id="10" name="TextBox 9">
            <a:extLst>
              <a:ext uri="{FF2B5EF4-FFF2-40B4-BE49-F238E27FC236}">
                <a16:creationId xmlns:a16="http://schemas.microsoft.com/office/drawing/2014/main" id="{49CE5614-897D-4FCE-A482-562AB4C14842}"/>
              </a:ext>
            </a:extLst>
          </p:cNvPr>
          <p:cNvSpPr txBox="1"/>
          <p:nvPr/>
        </p:nvSpPr>
        <p:spPr>
          <a:xfrm>
            <a:off x="457200" y="1816431"/>
            <a:ext cx="2199736" cy="369332"/>
          </a:xfrm>
          <a:prstGeom prst="rect">
            <a:avLst/>
          </a:prstGeom>
          <a:noFill/>
        </p:spPr>
        <p:txBody>
          <a:bodyPr wrap="square" rtlCol="0">
            <a:spAutoFit/>
          </a:bodyPr>
          <a:lstStyle/>
          <a:p>
            <a:r>
              <a:rPr lang="en-US" dirty="0">
                <a:latin typeface="+mn-lt"/>
                <a:cs typeface="ATT Aleck Sans" panose="020B0503020203020204" pitchFamily="34" charset="0"/>
              </a:rPr>
              <a:t>Ring/silent switch</a:t>
            </a:r>
          </a:p>
        </p:txBody>
      </p:sp>
      <p:cxnSp>
        <p:nvCxnSpPr>
          <p:cNvPr id="11" name="Straight Arrow Connector 10">
            <a:extLst>
              <a:ext uri="{FF2B5EF4-FFF2-40B4-BE49-F238E27FC236}">
                <a16:creationId xmlns:a16="http://schemas.microsoft.com/office/drawing/2014/main" id="{5A9E9F84-FE5B-4A87-9574-F251D301CA1E}"/>
              </a:ext>
            </a:extLst>
          </p:cNvPr>
          <p:cNvCxnSpPr>
            <a:cxnSpLocks/>
          </p:cNvCxnSpPr>
          <p:nvPr/>
        </p:nvCxnSpPr>
        <p:spPr>
          <a:xfrm flipH="1">
            <a:off x="5906219" y="2294626"/>
            <a:ext cx="477328" cy="385314"/>
          </a:xfrm>
          <a:prstGeom prst="straightConnector1">
            <a:avLst/>
          </a:prstGeom>
          <a:ln w="19050">
            <a:solidFill>
              <a:srgbClr val="F4681A"/>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CCD28FA0-D822-46D3-973C-5875D48A59ED}"/>
              </a:ext>
            </a:extLst>
          </p:cNvPr>
          <p:cNvCxnSpPr>
            <a:cxnSpLocks/>
          </p:cNvCxnSpPr>
          <p:nvPr/>
        </p:nvCxnSpPr>
        <p:spPr>
          <a:xfrm>
            <a:off x="2495909" y="2031504"/>
            <a:ext cx="672861" cy="154259"/>
          </a:xfrm>
          <a:prstGeom prst="straightConnector1">
            <a:avLst/>
          </a:prstGeom>
          <a:ln w="19050">
            <a:solidFill>
              <a:srgbClr val="F4681A"/>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3AA3E9A9-CAA1-41DF-A087-41A3762BB11E}"/>
              </a:ext>
            </a:extLst>
          </p:cNvPr>
          <p:cNvCxnSpPr>
            <a:cxnSpLocks/>
          </p:cNvCxnSpPr>
          <p:nvPr/>
        </p:nvCxnSpPr>
        <p:spPr>
          <a:xfrm>
            <a:off x="2380891" y="2864370"/>
            <a:ext cx="684362" cy="0"/>
          </a:xfrm>
          <a:prstGeom prst="straightConnector1">
            <a:avLst/>
          </a:prstGeom>
          <a:ln w="19050">
            <a:solidFill>
              <a:srgbClr val="F4681A"/>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507974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87477A-A329-4F86-8FCE-BA36A01970C0}"/>
              </a:ext>
            </a:extLst>
          </p:cNvPr>
          <p:cNvSpPr>
            <a:spLocks noGrp="1"/>
          </p:cNvSpPr>
          <p:nvPr>
            <p:ph type="sldNum" sz="quarter" idx="12"/>
          </p:nvPr>
        </p:nvSpPr>
        <p:spPr/>
        <p:txBody>
          <a:bodyPr/>
          <a:lstStyle/>
          <a:p>
            <a:fld id="{D852D4E8-E283-404D-80D7-3AF63315721A}" type="slidenum">
              <a:rPr lang="en-US" smtClean="0"/>
              <a:t>8</a:t>
            </a:fld>
            <a:endParaRPr lang="en-US" dirty="0"/>
          </a:p>
        </p:txBody>
      </p:sp>
      <p:pic>
        <p:nvPicPr>
          <p:cNvPr id="6" name="Content Placeholder 5">
            <a:extLst>
              <a:ext uri="{FF2B5EF4-FFF2-40B4-BE49-F238E27FC236}">
                <a16:creationId xmlns:a16="http://schemas.microsoft.com/office/drawing/2014/main" id="{1E47475F-E32A-4B3E-942F-ACDACA17A841}"/>
              </a:ext>
            </a:extLst>
          </p:cNvPr>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1450848" y="1718755"/>
            <a:ext cx="6242304" cy="4166616"/>
          </a:xfrm>
        </p:spPr>
      </p:pic>
      <p:sp>
        <p:nvSpPr>
          <p:cNvPr id="7" name="Title 3">
            <a:extLst>
              <a:ext uri="{FF2B5EF4-FFF2-40B4-BE49-F238E27FC236}">
                <a16:creationId xmlns:a16="http://schemas.microsoft.com/office/drawing/2014/main" id="{16561FF4-E98C-4368-9003-5CD776253491}"/>
              </a:ext>
            </a:extLst>
          </p:cNvPr>
          <p:cNvSpPr>
            <a:spLocks noGrp="1"/>
          </p:cNvSpPr>
          <p:nvPr>
            <p:ph type="title"/>
          </p:nvPr>
        </p:nvSpPr>
        <p:spPr>
          <a:xfrm>
            <a:off x="457200" y="365760"/>
            <a:ext cx="8229600" cy="1066800"/>
          </a:xfrm>
        </p:spPr>
        <p:txBody>
          <a:bodyPr/>
          <a:lstStyle/>
          <a:p>
            <a:r>
              <a:rPr lang="en-US" dirty="0"/>
              <a:t>Charging Port</a:t>
            </a:r>
          </a:p>
        </p:txBody>
      </p:sp>
    </p:spTree>
    <p:custDataLst>
      <p:tags r:id="rId1"/>
    </p:custDataLst>
    <p:extLst>
      <p:ext uri="{BB962C8B-B14F-4D97-AF65-F5344CB8AC3E}">
        <p14:creationId xmlns:p14="http://schemas.microsoft.com/office/powerpoint/2010/main" val="3390427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9</a:t>
            </a:fld>
            <a:endParaRPr lang="en-US"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latin typeface="+mj-lt"/>
              </a:rPr>
              <a:t>Unlocking Your Phone</a:t>
            </a:r>
          </a:p>
        </p:txBody>
      </p:sp>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410119" y="1395180"/>
            <a:ext cx="2323759" cy="5029198"/>
          </a:xfrm>
          <a:prstGeom prst="rect">
            <a:avLst/>
          </a:prstGeom>
        </p:spPr>
      </p:pic>
    </p:spTree>
    <p:custDataLst>
      <p:tags r:id="rId1"/>
    </p:custDataLst>
    <p:extLst>
      <p:ext uri="{BB962C8B-B14F-4D97-AF65-F5344CB8AC3E}">
        <p14:creationId xmlns:p14="http://schemas.microsoft.com/office/powerpoint/2010/main" val="2316437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 TechEd Theme - Basic PowerPoint">
  <a:themeElements>
    <a:clrScheme name="digital learn template">
      <a:dk1>
        <a:sysClr val="windowText" lastClr="000000"/>
      </a:dk1>
      <a:lt1>
        <a:sysClr val="window" lastClr="FFFFFF"/>
      </a:lt1>
      <a:dk2>
        <a:srgbClr val="00A4CF"/>
      </a:dk2>
      <a:lt2>
        <a:srgbClr val="E7E6E6"/>
      </a:lt2>
      <a:accent1>
        <a:srgbClr val="00A4CF"/>
      </a:accent1>
      <a:accent2>
        <a:srgbClr val="6DCCE1"/>
      </a:accent2>
      <a:accent3>
        <a:srgbClr val="00A4CF"/>
      </a:accent3>
      <a:accent4>
        <a:srgbClr val="6DCCE1"/>
      </a:accent4>
      <a:accent5>
        <a:srgbClr val="4472C4"/>
      </a:accent5>
      <a:accent6>
        <a:srgbClr val="6DCCE1"/>
      </a:accent6>
      <a:hlink>
        <a:srgbClr val="7F7F7F"/>
      </a:hlink>
      <a:folHlink>
        <a:srgbClr val="FFFFFF"/>
      </a:folHlink>
    </a:clrScheme>
    <a:fontScheme name="Segoe Script">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extLst>
    <a:ext uri="{05A4C25C-085E-4340-85A3-A5531E510DB2}">
      <thm15:themeFamily xmlns:thm15="http://schemas.microsoft.com/office/thememl/2012/main" name="Presentation1  -  Compatibility Mode" id="{2793368A-D5D7-F344-9CA8-B01FC65E83D5}" vid="{598534E1-27A1-3546-9EAA-E13C1431A46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New TechEd Theme - Basic PowerPoint</Template>
  <TotalTime>66</TotalTime>
  <Words>6679</Words>
  <Application>Microsoft Macintosh PowerPoint</Application>
  <PresentationFormat>On-screen Show (4:3)</PresentationFormat>
  <Paragraphs>693</Paragraphs>
  <Slides>54</Slides>
  <Notes>54</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54</vt:i4>
      </vt:variant>
    </vt:vector>
  </HeadingPairs>
  <TitlesOfParts>
    <vt:vector size="65" baseType="lpstr">
      <vt:lpstr>Arial</vt:lpstr>
      <vt:lpstr>ATT Aleck Sans</vt:lpstr>
      <vt:lpstr>Calibri</vt:lpstr>
      <vt:lpstr>Courier New</vt:lpstr>
      <vt:lpstr>Georgia</vt:lpstr>
      <vt:lpstr>Segoe UI</vt:lpstr>
      <vt:lpstr>Segoe UI Semibold</vt:lpstr>
      <vt:lpstr>Symbol</vt:lpstr>
      <vt:lpstr>Times New Roman</vt:lpstr>
      <vt:lpstr>Wingdings 2</vt:lpstr>
      <vt:lpstr>New TechEd Theme - Basic PowerPoint</vt:lpstr>
      <vt:lpstr>Mobile Device Basics—iOS</vt:lpstr>
      <vt:lpstr>Today’s Agenda </vt:lpstr>
      <vt:lpstr>Introduction</vt:lpstr>
      <vt:lpstr>PowerPoint Presentation</vt:lpstr>
      <vt:lpstr>PowerPoint Presentation</vt:lpstr>
      <vt:lpstr>PowerPoint Presentation</vt:lpstr>
      <vt:lpstr>External Buttons</vt:lpstr>
      <vt:lpstr>Charging Port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Wi-Fi Security Tips</vt:lpstr>
      <vt:lpstr>PowerPoint Presentation</vt:lpstr>
      <vt:lpstr>PowerPoint Presentation</vt:lpstr>
      <vt:lpstr>PowerPoint Presentation</vt:lpstr>
      <vt:lpstr>PowerPoint Presentation</vt:lpstr>
      <vt:lpstr>Unlocking Your Phone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Security Tips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Questions</vt:lpstr>
      <vt:lpstr>Congratulations! </vt:lpstr>
      <vt:lpstr>  Today’s training is provided by AT&amp;T  and the Public Library Association.   Visit &lt;insert library’s URL here&gt; and https://www.digitallearn.org for more courses and to build confidence using technology. </vt:lpstr>
      <vt:lpstr>Thank you for coming!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Course Name Here</dc:title>
  <dc:creator>Michelle Frisque</dc:creator>
  <cp:lastModifiedBy>Michelle Frisque</cp:lastModifiedBy>
  <cp:revision>5</cp:revision>
  <cp:lastPrinted>2015-09-24T16:40:02Z</cp:lastPrinted>
  <dcterms:created xsi:type="dcterms:W3CDTF">2022-07-07T02:11:24Z</dcterms:created>
  <dcterms:modified xsi:type="dcterms:W3CDTF">2022-07-12T01:34:55Z</dcterms:modified>
</cp:coreProperties>
</file>