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61" r:id="rId2"/>
    <p:sldMasterId id="2147484073" r:id="rId3"/>
    <p:sldMasterId id="2147484085" r:id="rId4"/>
  </p:sldMasterIdLst>
  <p:notesMasterIdLst>
    <p:notesMasterId r:id="rId55"/>
  </p:notesMasterIdLst>
  <p:sldIdLst>
    <p:sldId id="256" r:id="rId5"/>
    <p:sldId id="259" r:id="rId6"/>
    <p:sldId id="279" r:id="rId7"/>
    <p:sldId id="298" r:id="rId8"/>
    <p:sldId id="281" r:id="rId9"/>
    <p:sldId id="267" r:id="rId10"/>
    <p:sldId id="299" r:id="rId11"/>
    <p:sldId id="334" r:id="rId12"/>
    <p:sldId id="338" r:id="rId13"/>
    <p:sldId id="312" r:id="rId14"/>
    <p:sldId id="335" r:id="rId15"/>
    <p:sldId id="363" r:id="rId16"/>
    <p:sldId id="303" r:id="rId17"/>
    <p:sldId id="304" r:id="rId18"/>
    <p:sldId id="300" r:id="rId19"/>
    <p:sldId id="342" r:id="rId20"/>
    <p:sldId id="351" r:id="rId21"/>
    <p:sldId id="350" r:id="rId22"/>
    <p:sldId id="364" r:id="rId23"/>
    <p:sldId id="341" r:id="rId24"/>
    <p:sldId id="306" r:id="rId25"/>
    <p:sldId id="343" r:id="rId26"/>
    <p:sldId id="352" r:id="rId27"/>
    <p:sldId id="353" r:id="rId28"/>
    <p:sldId id="365" r:id="rId29"/>
    <p:sldId id="339" r:id="rId30"/>
    <p:sldId id="344" r:id="rId31"/>
    <p:sldId id="354" r:id="rId32"/>
    <p:sldId id="345" r:id="rId33"/>
    <p:sldId id="346" r:id="rId34"/>
    <p:sldId id="347" r:id="rId35"/>
    <p:sldId id="361" r:id="rId36"/>
    <p:sldId id="362" r:id="rId37"/>
    <p:sldId id="366" r:id="rId38"/>
    <p:sldId id="301" r:id="rId39"/>
    <p:sldId id="322" r:id="rId40"/>
    <p:sldId id="356" r:id="rId41"/>
    <p:sldId id="313" r:id="rId42"/>
    <p:sldId id="319" r:id="rId43"/>
    <p:sldId id="367" r:id="rId44"/>
    <p:sldId id="349" r:id="rId45"/>
    <p:sldId id="358" r:id="rId46"/>
    <p:sldId id="359" r:id="rId47"/>
    <p:sldId id="326" r:id="rId48"/>
    <p:sldId id="292" r:id="rId49"/>
    <p:sldId id="368" r:id="rId50"/>
    <p:sldId id="327" r:id="rId51"/>
    <p:sldId id="328" r:id="rId52"/>
    <p:sldId id="360" r:id="rId53"/>
    <p:sldId id="284" r:id="rId54"/>
  </p:sldIdLst>
  <p:sldSz cx="9144000" cy="6858000" type="screen4x3"/>
  <p:notesSz cx="6858000" cy="9144000"/>
  <p:custDataLst>
    <p:tags r:id="rId5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B800"/>
    <a:srgbClr val="CC9900"/>
    <a:srgbClr val="FF9900"/>
    <a:srgbClr val="A8C398"/>
    <a:srgbClr val="70965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4" autoAdjust="0"/>
    <p:restoredTop sz="86557" autoAdjust="0"/>
  </p:normalViewPr>
  <p:slideViewPr>
    <p:cSldViewPr>
      <p:cViewPr varScale="1">
        <p:scale>
          <a:sx n="78" d="100"/>
          <a:sy n="78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BE600-0507-4F0D-9597-26AEE222615C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AA200-2145-4A27-BE84-8A39AE18F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3A480-3052-4B30-A93A-BCD1E8198D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B8B3C-A344-4183-B0C7-BBE592D60B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3BE929-A2E5-4A01-89BC-D1839845D8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928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402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 dirty="0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56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0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921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1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3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03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3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75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7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209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2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2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7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1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57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 userDrawn="1"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7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70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John Bordsen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Technology Trainer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Gail Borden Public Library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6" y="762000"/>
            <a:ext cx="9137073" cy="3119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Tools: Slides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DC8AE4-FAC0-4CFE-A162-D5227B6393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A38A80-1DA6-439C-A6EB-25F7E1298A30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1720" y="2644140"/>
            <a:ext cx="5943600" cy="34756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04736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Duplicate your presentation quickly and easily.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Create a Copy of a Document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1806" y="352615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73345" y="3447343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5" y="334518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Make a copy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0240" y="3952875"/>
            <a:ext cx="2194560" cy="1977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>
            <a:off x="5171440" y="564515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4168140" y="5464175"/>
            <a:ext cx="13239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OK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1720" y="2644140"/>
            <a:ext cx="5943600" cy="34756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04736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Delete a presentation if it’s no longer needed.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Delete a Presentation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1806" y="3761343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73345" y="3682531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4" y="3580368"/>
            <a:ext cx="18573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Move to trash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8260" y="4381500"/>
            <a:ext cx="4281488" cy="12749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>
            <a:off x="3352800" y="53625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274320" y="5181600"/>
            <a:ext cx="30765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Go to Slides home screen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2304" y="2869265"/>
            <a:ext cx="6766560" cy="3591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Newly created documents are automatically saved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to your Google Drive account.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Presentation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19200" y="3312696"/>
            <a:ext cx="685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76200" y="3227169"/>
            <a:ext cx="155474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presentation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936914" y="3349626"/>
            <a:ext cx="869785" cy="6309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200" y="2768600"/>
            <a:ext cx="6949440" cy="36887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Renaming a Document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62065" y="2977118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95265" y="3262868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Document 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295410" y="2781863"/>
            <a:ext cx="895340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Edit the name of your file at anytime by clicking and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typing in the “Document Name” field.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0200" y="5029200"/>
            <a:ext cx="3124200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default name of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any new Google file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Untitled document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32000"/>
            <a:ext cx="8492836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Modify and enhance your slide presentation with a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customized look and feel.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Editing &amp; Formatting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Image result for 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964" y="3153608"/>
            <a:ext cx="986592" cy="986592"/>
          </a:xfrm>
          <a:prstGeom prst="rect">
            <a:avLst/>
          </a:prstGeom>
          <a:noFill/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Select a presentation theme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/>
              <a:t>Undo and redo a change</a:t>
            </a: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/>
              <a:t> Adjust background color or add a background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/>
              <a:t>	 image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 Change slide layout to match your content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Presentation Themes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82001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Themes provide slide presentations with a new background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color, text style, and unique layout.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21330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9025" y="3019425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021330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29025" y="4857750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4857750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4857750"/>
            <a:ext cx="1885950" cy="108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Selecting a Theme </a:t>
            </a:r>
            <a:r>
              <a:rPr lang="en-US" sz="4000" b="1" dirty="0">
                <a:cs typeface="Courier New" panose="02070309020205020404" pitchFamily="49" charset="0"/>
              </a:rPr>
              <a:t> 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382001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Choose a new theme at anytime, even after you’ve begun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adding content.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794535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591050" y="3086100"/>
            <a:ext cx="31089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783800" y="31654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2173281" y="2981003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“Theme…”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324600" y="3071811"/>
            <a:ext cx="1209674" cy="3276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705474" y="3924300"/>
            <a:ext cx="6000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3886200" y="3738567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a theme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5372100"/>
            <a:ext cx="4038600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Existing content in your 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slides is not deleted, but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will be formatted differently.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67000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Selecting a Theme </a:t>
            </a:r>
            <a:r>
              <a:rPr lang="en-US" sz="40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82001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Upon selecting a new theme, the slides are automatically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updated.  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72352" y="2978943"/>
            <a:ext cx="142874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467600" y="3167685"/>
            <a:ext cx="2286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6400800" y="3640933"/>
            <a:ext cx="2590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“X” to close the   </a:t>
            </a:r>
          </a:p>
          <a:p>
            <a:r>
              <a:rPr lang="en-US" dirty="0">
                <a:latin typeface="+mn-lt"/>
              </a:rPr>
              <a:t>    “Themes” window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183563" cy="50292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Getting Started with Google Slides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Creating and Working with Presentations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Editing and Formatting Presentations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Working with Slides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Inserting Objects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Presenting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Sharing and Collaborating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14864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Undo and Redo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415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Undo or redo the last change you’ve made.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190751" y="2907505"/>
            <a:ext cx="297463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33546" y="3127547"/>
            <a:ext cx="5334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022346" y="3505200"/>
            <a:ext cx="1930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     Undo (</a:t>
            </a:r>
            <a:r>
              <a:rPr lang="en-US" dirty="0" err="1">
                <a:latin typeface="+mn-lt"/>
              </a:rPr>
              <a:t>Ctrl+Z</a:t>
            </a:r>
            <a:r>
              <a:rPr lang="en-US" dirty="0">
                <a:latin typeface="+mn-lt"/>
              </a:rPr>
              <a:t>) </a:t>
            </a:r>
          </a:p>
          <a:p>
            <a:r>
              <a:rPr lang="en-US" dirty="0">
                <a:latin typeface="+mn-lt"/>
              </a:rPr>
              <a:t>     Redo (</a:t>
            </a:r>
            <a:r>
              <a:rPr lang="en-US" dirty="0" err="1">
                <a:latin typeface="+mn-lt"/>
              </a:rPr>
              <a:t>Ctrl+Y</a:t>
            </a:r>
            <a:r>
              <a:rPr lang="en-US" dirty="0">
                <a:latin typeface="+mn-lt"/>
              </a:rPr>
              <a:t>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l="55556" r="2000"/>
          <a:stretch>
            <a:fillRect/>
          </a:stretch>
        </p:blipFill>
        <p:spPr bwMode="auto">
          <a:xfrm>
            <a:off x="1131089" y="3860981"/>
            <a:ext cx="221778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 r="56000"/>
          <a:stretch>
            <a:fillRect/>
          </a:stretch>
        </p:blipFill>
        <p:spPr bwMode="auto">
          <a:xfrm>
            <a:off x="1128708" y="3560943"/>
            <a:ext cx="228600" cy="2273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Adjusting Background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a color or image for the slide background.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566736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865569" y="2862267"/>
            <a:ext cx="4238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58319" y="2941639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885824" y="2757170"/>
            <a:ext cx="25431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“Background…”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581400"/>
            <a:ext cx="1913965" cy="17430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124325" y="4073525"/>
            <a:ext cx="1416050" cy="482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52800" y="4314822"/>
            <a:ext cx="7317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885824" y="4114800"/>
            <a:ext cx="2724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a color or image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124325" y="4876800"/>
            <a:ext cx="600075" cy="2743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352800" y="5014116"/>
            <a:ext cx="7317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885824" y="4826791"/>
            <a:ext cx="28479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the “Done” button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Slide Layouts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Each new slide has a basic layout which includes text box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placeholders in specific locations.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3520" y="2755083"/>
            <a:ext cx="6126480" cy="387431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576286" y="3276600"/>
            <a:ext cx="5029200" cy="2895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86000" y="485834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266700" y="4410670"/>
            <a:ext cx="20574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Basic layout with two text boxes </a:t>
            </a:r>
          </a:p>
          <a:p>
            <a:pPr algn="ctr"/>
            <a:r>
              <a:rPr lang="en-US" dirty="0">
                <a:latin typeface="+mn-lt"/>
              </a:rPr>
              <a:t>(title and subtitle)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Adjusting Slide Layouts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from preset layouts which best fit the type of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content you wish to display.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" y="316230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0320" y="316230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6300" y="316230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97040" y="316230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6300" y="477012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60320" y="477012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97040" y="477012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4340" y="4770120"/>
            <a:ext cx="1889760" cy="10972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3520" y="2552700"/>
            <a:ext cx="6126480" cy="387431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382000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Adjusting Slide Layouts </a:t>
            </a:r>
            <a:r>
              <a:rPr lang="en-US" sz="40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any presentation slide to modify its layout.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78160" y="2861790"/>
            <a:ext cx="310896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59000" y="293878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981831" y="2754312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“Layout”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12343" y="3716890"/>
            <a:ext cx="7317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1083467" y="3516868"/>
            <a:ext cx="2724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a desired layout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282923" y="3038476"/>
            <a:ext cx="2029968" cy="20669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32000"/>
            <a:ext cx="8492836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Adding and modifying slides allows for a more robust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presentation with maximum impact.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with Slides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Insert additional slides to your presentation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 Duplicate an existing slide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 Delete slides which are no longer needed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 Modify the order of slides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</a:t>
            </a:r>
            <a:r>
              <a:rPr lang="en-US" sz="2400" dirty="0"/>
              <a:t>View revision history and revert to prior </a:t>
            </a:r>
          </a:p>
          <a:p>
            <a:pPr marL="274320" lvl="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/>
              <a:t>  </a:t>
            </a:r>
            <a:r>
              <a:rPr lang="en-US" sz="2000" dirty="0"/>
              <a:t> </a:t>
            </a:r>
            <a:r>
              <a:rPr lang="en-US" sz="2400" dirty="0"/>
              <a:t>versions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6146" name="Picture 2" descr="Image result for Slide Deck"/>
          <p:cNvPicPr>
            <a:picLocks noChangeAspect="1" noChangeArrowheads="1"/>
          </p:cNvPicPr>
          <p:nvPr/>
        </p:nvPicPr>
        <p:blipFill>
          <a:blip r:embed="rId3" cstate="print"/>
          <a:srcRect r="25625" b="19444"/>
          <a:stretch>
            <a:fillRect/>
          </a:stretch>
        </p:blipFill>
        <p:spPr bwMode="auto">
          <a:xfrm>
            <a:off x="647699" y="3154680"/>
            <a:ext cx="1371600" cy="11698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a New Slide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1704" y="2153646"/>
            <a:ext cx="6309360" cy="398539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278857" y="2314572"/>
            <a:ext cx="274320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559722" y="238601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09575" y="2200039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Insert  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281237" y="4600809"/>
            <a:ext cx="992982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559722" y="4672255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09575" y="4486276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New slide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700" y="2171700"/>
            <a:ext cx="6309360" cy="398996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a New Slide </a:t>
            </a:r>
            <a:r>
              <a:rPr lang="en-US" sz="4000" b="1" dirty="0">
                <a:cs typeface="Courier New" panose="02070309020205020404" pitchFamily="49" charset="0"/>
              </a:rPr>
              <a:t>(cont) 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00200" y="3604260"/>
            <a:ext cx="264322" cy="4333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424940" y="3108960"/>
            <a:ext cx="1089660" cy="472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05000" y="4267200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838200" y="3962400"/>
            <a:ext cx="126682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New slide is inserted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598420" y="2752090"/>
            <a:ext cx="5056632" cy="28803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Duplicating a Slide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680408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a new slide with the same content and formatting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of an existing slide.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6478" y="2731176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58002" y="4514848"/>
            <a:ext cx="1209676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43578" y="3848100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637688" y="3524250"/>
            <a:ext cx="1524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Right-click   </a:t>
            </a:r>
          </a:p>
          <a:p>
            <a:r>
              <a:rPr lang="en-US" dirty="0">
                <a:latin typeface="+mn-lt"/>
              </a:rPr>
              <a:t>    the slide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443630" y="459104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637688" y="4402933"/>
            <a:ext cx="19621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Duplicate slide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1828800"/>
            <a:ext cx="8183563" cy="2057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Slides is a web-based presentation application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that enables you to create and collaborate on slide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presentations with people in real-time.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Getting Started with Slides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3048000"/>
            <a:ext cx="65532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Use the familiar interface to navigate easily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Save and access files via the cloud (Drive)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Convert  Microsoft PowerPoint presentations</a:t>
            </a:r>
            <a:endParaRPr kumimoji="0" lang="en-US" sz="2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Google Slides and vice versa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Revert to any prior versions of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your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</a:t>
            </a:r>
            <a:r>
              <a:rPr lang="en-US" sz="2000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2706" name="Picture 2" descr="Image result for Google Sli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40504"/>
            <a:ext cx="1463040" cy="14630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Deleting a Slide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Remove slides which are no longer needed.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6478" y="2565935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58002" y="4477002"/>
            <a:ext cx="1209676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43578" y="3682859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637688" y="3359009"/>
            <a:ext cx="1524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Right-click   </a:t>
            </a:r>
          </a:p>
          <a:p>
            <a:r>
              <a:rPr lang="en-US" dirty="0">
                <a:latin typeface="+mn-lt"/>
              </a:rPr>
              <a:t>    the slide</a:t>
            </a:r>
          </a:p>
        </p:txBody>
      </p:sp>
      <p:cxnSp>
        <p:nvCxnSpPr>
          <p:cNvPr id="8" name="Straight Arrow Connector 7"/>
          <p:cNvCxnSpPr>
            <a:stCxn id="9" idx="3"/>
          </p:cNvCxnSpPr>
          <p:nvPr/>
        </p:nvCxnSpPr>
        <p:spPr>
          <a:xfrm>
            <a:off x="2286000" y="4549753"/>
            <a:ext cx="843430" cy="344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37688" y="4365087"/>
            <a:ext cx="16483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Delete slide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the Order of Slides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Click and drag a slide to move it into a new location.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9" name="Picture 8" descr="Moving Slid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2570747"/>
            <a:ext cx="5943600" cy="37538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612105" y="3044613"/>
            <a:ext cx="1054895" cy="97393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74280" y="3637547"/>
            <a:ext cx="6858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264680" y="4094747"/>
            <a:ext cx="147588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Click, drag, and release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1740" y="3146172"/>
            <a:ext cx="5943600" cy="34756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686801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View or revert to any prior version of the document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via “Revision History.”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Revision History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04206" y="45497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732095" y="4482868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93995" y="32575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28625" y="4229100"/>
            <a:ext cx="162877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See revision  </a:t>
            </a:r>
          </a:p>
          <a:p>
            <a:r>
              <a:rPr lang="en-US" dirty="0">
                <a:latin typeface="+mn-lt"/>
              </a:rPr>
              <a:t>    history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89920" y="33305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28625" y="31496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909616"/>
            <a:ext cx="6400800" cy="35681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143000"/>
          </a:xfrm>
        </p:spPr>
        <p:txBody>
          <a:bodyPr>
            <a:normAutofit/>
          </a:bodyPr>
          <a:lstStyle/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Select a prior revision to preview it. 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Click “Restore this version” to revert to 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Reverting to Prior Versions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633374" y="3197070"/>
            <a:ext cx="1123945" cy="292259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808980" y="346028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546600" y="3272558"/>
            <a:ext cx="1600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Prior revisions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46480" y="445088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65100" y="4130840"/>
            <a:ext cx="1066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Preview window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385050" y="3779011"/>
            <a:ext cx="5715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7899400" y="3321810"/>
            <a:ext cx="11049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Revert to selected revision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659885" y="3727614"/>
            <a:ext cx="636265" cy="10604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219200" y="5486400"/>
            <a:ext cx="3733800" cy="12003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Revision History keep track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of every single change you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and your collaborators  make  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to a document.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23091" y="3048954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91291" y="2857640"/>
            <a:ext cx="8255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Exit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435895" y="2969419"/>
            <a:ext cx="152400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964527"/>
            <a:ext cx="5029200" cy="309337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416636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Enhance your presentation slides with shapes, text boxes,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images,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1618" name="Picture 2" descr="Image result for insert obje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971800"/>
            <a:ext cx="1905000" cy="1905000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89483" y="3083238"/>
            <a:ext cx="210312" cy="1206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746500" y="2894330"/>
            <a:ext cx="132842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489483" y="3202304"/>
            <a:ext cx="777717" cy="190309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335780" y="2772410"/>
            <a:ext cx="18573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“Insert”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343400" y="3467100"/>
            <a:ext cx="132842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982210" y="3390900"/>
            <a:ext cx="3048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an object to insert it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Shapes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0" y="2652467"/>
            <a:ext cx="6217920" cy="382453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5" y="1791025"/>
            <a:ext cx="43529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3623310" y="3355181"/>
            <a:ext cx="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737488" y="3212068"/>
            <a:ext cx="1295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Categories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236916" y="4012532"/>
            <a:ext cx="666748" cy="57851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932232" y="4012532"/>
            <a:ext cx="1338267" cy="10166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80710" y="5772148"/>
            <a:ext cx="1371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699635" y="5449669"/>
            <a:ext cx="174782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Format, recolor, &amp; move shapes</a:t>
            </a:r>
          </a:p>
        </p:txBody>
      </p:sp>
      <p:sp>
        <p:nvSpPr>
          <p:cNvPr id="32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7239001" cy="685800"/>
          </a:xfrm>
        </p:spPr>
        <p:txBody>
          <a:bodyPr/>
          <a:lstStyle/>
          <a:p>
            <a:pPr marL="274320" algn="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i="1" dirty="0">
                <a:solidFill>
                  <a:schemeClr val="tx1"/>
                </a:solidFill>
              </a:rPr>
              <a:t>Insert &gt; Shape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56766" y="3355181"/>
            <a:ext cx="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175754" y="3209926"/>
            <a:ext cx="914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Shapes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Text Box</a:t>
            </a:r>
          </a:p>
        </p:txBody>
      </p:sp>
      <p:sp>
        <p:nvSpPr>
          <p:cNvPr id="19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6248401" cy="6858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i="1" dirty="0">
                <a:solidFill>
                  <a:schemeClr val="tx1"/>
                </a:solidFill>
              </a:rPr>
              <a:t>Insert &gt; Text Box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67000"/>
            <a:ext cx="5943600" cy="365580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4724400" y="3309932"/>
            <a:ext cx="2535401" cy="65246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589020" y="3619500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912620" y="3162300"/>
            <a:ext cx="2286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Place additional text boxes anywhere on a slide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3520" y="2632509"/>
            <a:ext cx="6126480" cy="376829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</a:t>
            </a:r>
            <a:r>
              <a:rPr lang="en-US" sz="2800" b="1" dirty="0">
                <a:solidFill>
                  <a:schemeClr val="tx1"/>
                </a:solidFill>
              </a:rPr>
              <a:t>Bold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i="1" dirty="0">
                <a:solidFill>
                  <a:schemeClr val="tx1"/>
                </a:solidFill>
              </a:rPr>
              <a:t>italics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u="sng" dirty="0">
                <a:solidFill>
                  <a:schemeClr val="tx1"/>
                </a:solidFill>
              </a:rPr>
              <a:t>underline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rgbClr val="C00000"/>
                </a:solidFill>
              </a:rPr>
              <a:t>colors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400" dirty="0">
                <a:solidFill>
                  <a:schemeClr val="tx1"/>
                </a:solidFill>
                <a:latin typeface="Algerian" pitchFamily="82" charset="0"/>
                <a:ea typeface="DFKai-SB" pitchFamily="65" charset="-120"/>
              </a:rPr>
              <a:t>more</a:t>
            </a:r>
            <a:r>
              <a:rPr lang="en-US" sz="2800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Changing Text Formatting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37807" y="355282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850032" y="3448414"/>
            <a:ext cx="2398493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91322" y="2909739"/>
            <a:ext cx="1499878" cy="20239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2562225" y="3371850"/>
            <a:ext cx="18248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Highlight text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848350" y="3007360"/>
            <a:ext cx="11429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6273799" y="2689860"/>
            <a:ext cx="2362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desired  </a:t>
            </a:r>
          </a:p>
          <a:p>
            <a:r>
              <a:rPr lang="en-US" dirty="0">
                <a:solidFill>
                  <a:prstClr val="black"/>
                </a:solidFill>
                <a:latin typeface="+mn-lt"/>
              </a:rPr>
              <a:t>    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formatting options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4648200"/>
          </a:xfrm>
        </p:spPr>
        <p:txBody>
          <a:bodyPr>
            <a:normAutofit/>
          </a:bodyPr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i="1" dirty="0">
                <a:solidFill>
                  <a:schemeClr val="tx1"/>
                </a:solidFill>
              </a:rPr>
              <a:t>Insert &gt; Image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en-US" sz="500" dirty="0">
              <a:solidFill>
                <a:schemeClr val="tx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Insert pictures and images from a variety of sources: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Upload from PC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Webcam 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URL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Google Drive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Web Search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Image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3293" y="3006936"/>
            <a:ext cx="4747307" cy="2936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82343" y="3263900"/>
            <a:ext cx="3035300" cy="20954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387293" y="3511549"/>
            <a:ext cx="0" cy="4889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168093" y="3962400"/>
            <a:ext cx="2438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Image sources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4374">
            <a:off x="6966273" y="5105283"/>
            <a:ext cx="1781175" cy="13430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524000"/>
            <a:ext cx="3992335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slides.google.com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Google Slides</a:t>
            </a:r>
          </a:p>
        </p:txBody>
      </p:sp>
      <p:pic>
        <p:nvPicPr>
          <p:cNvPr id="1029" name="Picture 5" descr="http://worldartsme.com/images/desktop-computer-clipar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86" y="2412046"/>
            <a:ext cx="4942114" cy="4054078"/>
          </a:xfrm>
          <a:prstGeom prst="rect">
            <a:avLst/>
          </a:prstGeom>
          <a:noFill/>
        </p:spPr>
      </p:pic>
      <p:pic>
        <p:nvPicPr>
          <p:cNvPr id="1031" name="Picture 7" descr="http://www.iconempire.com/info/commoniconsx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332" y="2570082"/>
            <a:ext cx="2294691" cy="13716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9469" y="2770288"/>
            <a:ext cx="747011" cy="101972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90886" y="3229428"/>
            <a:ext cx="3748314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Google Slides is designed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for optimal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#6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32000"/>
            <a:ext cx="8492836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Display your slides in presentation mode when speaking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with an audience.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Presenting Your Slides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Present in “Presentation” Mode</a:t>
            </a: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Move between slides or exit full screen mode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	 with the navigation tool box</a:t>
            </a:r>
          </a:p>
        </p:txBody>
      </p:sp>
      <p:pic>
        <p:nvPicPr>
          <p:cNvPr id="4098" name="Picture 2" descr="Image result for presentation sli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48856"/>
            <a:ext cx="8183563" cy="4648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Launch full screen mode to present your slides.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Launch Presentation Mode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0904" y="2626896"/>
            <a:ext cx="6309360" cy="36192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5440362" y="282366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253163" y="2709369"/>
            <a:ext cx="607789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3824286" y="2642690"/>
            <a:ext cx="20097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Click on “Present”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001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Presentation Mode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1864" y="2122119"/>
            <a:ext cx="6194588" cy="348058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90" name="Picture 6" descr="Image result for audience silhouett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0"/>
            <a:ext cx="9143994" cy="2286000"/>
          </a:xfrm>
          <a:prstGeom prst="rect">
            <a:avLst/>
          </a:prstGeom>
          <a:noFill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18535" y="2249904"/>
            <a:ext cx="211074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5310805"/>
            <a:ext cx="2971800" cy="26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1862138" y="4745454"/>
            <a:ext cx="4572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795338" y="4516854"/>
            <a:ext cx="217646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Navigation tool box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566985" y="2435645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400050" y="2107030"/>
            <a:ext cx="25717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Press the “Esc” (escape) key to exit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10200" y="5867400"/>
            <a:ext cx="32004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keyboard arrows to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navigate between slides.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95300" y="1895638"/>
            <a:ext cx="81915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Provide others with access to your slide presentation(s).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Presentation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362200"/>
            <a:ext cx="6934200" cy="41241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 others to view, download, or edit files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Collaborate with colleagues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a presentation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 slides to a friend or client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with both Google and non-Google users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Image result for shar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664" y="2624226"/>
            <a:ext cx="1188720" cy="12177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308" y="2980933"/>
            <a:ext cx="6324600" cy="34342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05801" cy="4648200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Share a presentation and choose the collaborator’s level of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access/permissions (Edit, Comment, or View).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Presentation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10025"/>
            <a:ext cx="3505200" cy="22029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5403851" y="3163329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5041901" y="297180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“Share”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261225" y="3076573"/>
            <a:ext cx="365760" cy="164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98784" y="5000625"/>
            <a:ext cx="127133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1447800" y="4409896"/>
            <a:ext cx="266700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sharing options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Recipient(s)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Permissions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Optional message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932702" y="5909161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438400" y="5717632"/>
            <a:ext cx="1676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“Send”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809127" y="5800420"/>
            <a:ext cx="482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4809126" y="4619625"/>
            <a:ext cx="3039473" cy="977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#7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1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6468" y="2229438"/>
            <a:ext cx="6035040" cy="430807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4325"/>
            <a:ext cx="8458200" cy="701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Recipients of a shared file receive an email notification.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Viewing Email Notifications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381865" y="4886227"/>
            <a:ext cx="118149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4173714" y="4420097"/>
            <a:ext cx="2667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Shared files can be accessed via email using the “Open” button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5769114"/>
            <a:ext cx="52578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Non-Google users will only have “View” 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access; they cannot edit Google Slides.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2173" y="2897120"/>
            <a:ext cx="6400800" cy="34756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3810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comments as a way to add notes or ask a question to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either yourself or other collaborators.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Comments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37460" y="4740137"/>
            <a:ext cx="3931920" cy="4206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547360" y="3391397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495800" y="3918546"/>
            <a:ext cx="2286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the “Add a      </a:t>
            </a:r>
          </a:p>
          <a:p>
            <a:r>
              <a:rPr lang="en-US" dirty="0">
                <a:latin typeface="+mn-lt"/>
              </a:rPr>
              <a:t>    comment” button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063740" y="5532617"/>
            <a:ext cx="0" cy="5276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5837488" y="5946637"/>
            <a:ext cx="24683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Add your comment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6477000" y="4749614"/>
            <a:ext cx="1155700" cy="7296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150411"/>
            <a:ext cx="2476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5410200" y="3152800"/>
            <a:ext cx="256032" cy="19049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52800" y="4031477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209800" y="3421877"/>
            <a:ext cx="2057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an object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600" dirty="0">
                <a:latin typeface="+mn-lt"/>
              </a:rPr>
              <a:t> </a:t>
            </a:r>
            <a:r>
              <a:rPr lang="en-US" dirty="0">
                <a:latin typeface="+mn-lt"/>
              </a:rPr>
              <a:t>(Ex: text box)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9764" y="2674620"/>
            <a:ext cx="5943600" cy="32051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Save a slide presentation to your computer.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Downloading a Document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88636" y="4254103"/>
            <a:ext cx="7317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65725" y="4175291"/>
            <a:ext cx="116807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8129" y="4073128"/>
            <a:ext cx="178879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Download as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79683" y="4839308"/>
            <a:ext cx="195411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778250" y="4198939"/>
            <a:ext cx="1216152" cy="7315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74221" y="4659868"/>
            <a:ext cx="194510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file type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43400" y="5257800"/>
            <a:ext cx="4114800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Popular file types include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PowerPoint (.</a:t>
            </a:r>
            <a:r>
              <a:rPr lang="en-US" sz="20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pptx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PDF.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5908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Seven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Google Tools:  Calendar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6696" y="2149632"/>
            <a:ext cx="7086600" cy="37615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Slides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358900" y="30480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2100263" y="2166937"/>
            <a:ext cx="3371850" cy="2667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5557838" y="3488215"/>
            <a:ext cx="1364457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800600" y="1838325"/>
            <a:ext cx="685800" cy="518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165181" y="3560445"/>
            <a:ext cx="1295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152400" y="2742724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Templates/New Doc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71600" y="48768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216568" y="4687669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Your files</a:t>
            </a:r>
          </a:p>
        </p:txBody>
      </p:sp>
      <p:sp>
        <p:nvSpPr>
          <p:cNvPr id="29707" name="TextBox 18"/>
          <p:cNvSpPr txBox="1">
            <a:spLocks noChangeArrowheads="1"/>
          </p:cNvSpPr>
          <p:nvPr/>
        </p:nvSpPr>
        <p:spPr bwMode="auto">
          <a:xfrm>
            <a:off x="4267200" y="1676400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for Files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828800" y="2502568"/>
            <a:ext cx="5334000" cy="9264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828800" y="3657600"/>
            <a:ext cx="5334000" cy="22574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6968332" y="3488215"/>
            <a:ext cx="164592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838224" y="3550919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4040981" y="3248025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Display options</a:t>
            </a: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7620000" y="3248025"/>
            <a:ext cx="912019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 picker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382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&amp; Working w/ Slides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183563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Google Slides to create new presentations and make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quick, easy changes.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		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68600"/>
            <a:ext cx="6553200" cy="3860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Create a new presentation or use premade </a:t>
            </a:r>
          </a:p>
          <a:p>
            <a:pPr marL="274320" lvl="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	 templates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Rename a document</a:t>
            </a:r>
            <a:endParaRPr lang="en-US" sz="2400" dirty="0"/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Copy/duplicate a document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Delete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presentations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217" y="3043993"/>
            <a:ext cx="1022680" cy="10226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69265"/>
            <a:ext cx="6766560" cy="3591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Create a new presentation from a template on the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Google Slides home screen.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Premade Templates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666296" y="32766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516446" y="3363596"/>
            <a:ext cx="5105399" cy="68135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164646" y="3206750"/>
            <a:ext cx="457199" cy="13890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361496" y="38100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6807200" y="3572470"/>
            <a:ext cx="19812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Select from a template or view more options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a Presentation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6570" y="2464335"/>
            <a:ext cx="5943600" cy="3758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2277722" y="2175121"/>
            <a:ext cx="0" cy="316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1662106" y="1879600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 Name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729705" y="2967831"/>
            <a:ext cx="4800600" cy="32461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38200" y="2660668"/>
            <a:ext cx="743712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381000" y="2528669"/>
            <a:ext cx="83667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Slides</a:t>
            </a:r>
          </a:p>
          <a:p>
            <a:pPr algn="ctr"/>
            <a:r>
              <a:rPr lang="en-US" dirty="0">
                <a:latin typeface="+mn-lt"/>
              </a:rPr>
              <a:t>home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604962" y="2474906"/>
            <a:ext cx="182880" cy="28813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866895" y="2503486"/>
            <a:ext cx="822960" cy="11887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866897" y="2622552"/>
            <a:ext cx="2250283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5931694" y="2577305"/>
            <a:ext cx="478629" cy="164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663616" y="2158435"/>
            <a:ext cx="0" cy="4307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3048000" y="1879600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Menu bar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168692" y="2127482"/>
            <a:ext cx="0" cy="4307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8"/>
          <p:cNvSpPr txBox="1">
            <a:spLocks noChangeArrowheads="1"/>
          </p:cNvSpPr>
          <p:nvPr/>
        </p:nvSpPr>
        <p:spPr bwMode="auto">
          <a:xfrm>
            <a:off x="5650713" y="1879601"/>
            <a:ext cx="9418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Present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6850857" y="2577305"/>
            <a:ext cx="359571" cy="164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029448" y="2127482"/>
            <a:ext cx="0" cy="4307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6722266" y="1879601"/>
            <a:ext cx="74980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</a:t>
            </a: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1862135" y="2755904"/>
            <a:ext cx="3471865" cy="164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953000" y="2158435"/>
            <a:ext cx="0" cy="5593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8"/>
          <p:cNvSpPr txBox="1">
            <a:spLocks noChangeArrowheads="1"/>
          </p:cNvSpPr>
          <p:nvPr/>
        </p:nvSpPr>
        <p:spPr bwMode="auto">
          <a:xfrm>
            <a:off x="4434840" y="1879600"/>
            <a:ext cx="1066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Tool bar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618583" y="2943224"/>
            <a:ext cx="1060450" cy="259397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1066800" y="4327534"/>
            <a:ext cx="519875" cy="2663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361950" y="4289425"/>
            <a:ext cx="9382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Slide(s)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438400" y="5384800"/>
            <a:ext cx="743712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1676400" y="5689600"/>
            <a:ext cx="1371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Workspace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3.xml><?xml version="1.0" encoding="utf-8"?>
<a:theme xmlns:a="http://schemas.openxmlformats.org/drawingml/2006/main" name="1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4.xml><?xml version="1.0" encoding="utf-8"?>
<a:theme xmlns:a="http://schemas.openxmlformats.org/drawingml/2006/main" name="2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8785</TotalTime>
  <Words>1405</Words>
  <Application>Microsoft Office PowerPoint</Application>
  <PresentationFormat>On-screen Show (4:3)</PresentationFormat>
  <Paragraphs>318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50</vt:i4>
      </vt:variant>
    </vt:vector>
  </HeadingPairs>
  <TitlesOfParts>
    <vt:vector size="65" baseType="lpstr">
      <vt:lpstr>DFKai-SB</vt:lpstr>
      <vt:lpstr>Algerian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Training presentation</vt:lpstr>
      <vt:lpstr>1_Theme - Standard PowerPoint 1</vt:lpstr>
      <vt:lpstr>2_Theme - Standard PowerPoint 1</vt:lpstr>
      <vt:lpstr>Google Tools: Slides</vt:lpstr>
      <vt:lpstr>Agenda</vt:lpstr>
      <vt:lpstr>Getting Started with Slides</vt:lpstr>
      <vt:lpstr>Accessing Google Slides</vt:lpstr>
      <vt:lpstr>PowerPoint Presentation</vt:lpstr>
      <vt:lpstr>Navigating Google Slides</vt:lpstr>
      <vt:lpstr>Creating &amp; Working w/ Slides</vt:lpstr>
      <vt:lpstr>Using Premade Templates</vt:lpstr>
      <vt:lpstr>Navigating a Presentation</vt:lpstr>
      <vt:lpstr>Create a Copy of a Document</vt:lpstr>
      <vt:lpstr>Delete a Presentation</vt:lpstr>
      <vt:lpstr>PowerPoint Presentation</vt:lpstr>
      <vt:lpstr>Creating a New Presentation</vt:lpstr>
      <vt:lpstr>Renaming a Document</vt:lpstr>
      <vt:lpstr>Editing &amp; Formatting</vt:lpstr>
      <vt:lpstr>Presentation Themes</vt:lpstr>
      <vt:lpstr>Selecting a Theme  </vt:lpstr>
      <vt:lpstr>Selecting a Theme (cont)</vt:lpstr>
      <vt:lpstr>PowerPoint Presentation</vt:lpstr>
      <vt:lpstr>Using Undo and Redo</vt:lpstr>
      <vt:lpstr>Adjusting Background</vt:lpstr>
      <vt:lpstr>Slide Layouts</vt:lpstr>
      <vt:lpstr>Adjusting Slide Layouts</vt:lpstr>
      <vt:lpstr>Adjusting Slide Layouts (cont)</vt:lpstr>
      <vt:lpstr>PowerPoint Presentation</vt:lpstr>
      <vt:lpstr>Working with Slides</vt:lpstr>
      <vt:lpstr>Inserting a New Slide</vt:lpstr>
      <vt:lpstr>Inserting a New Slide (cont) </vt:lpstr>
      <vt:lpstr>Duplicating a Slide</vt:lpstr>
      <vt:lpstr>Deleting a Slide</vt:lpstr>
      <vt:lpstr>Modifying the Order of Slides</vt:lpstr>
      <vt:lpstr>Viewing Revision History</vt:lpstr>
      <vt:lpstr>Reverting to Prior Versions</vt:lpstr>
      <vt:lpstr>PowerPoint Presentation</vt:lpstr>
      <vt:lpstr>Inserting Objects</vt:lpstr>
      <vt:lpstr>Inserting Objects: Shapes</vt:lpstr>
      <vt:lpstr>Inserting Objects: Text Box</vt:lpstr>
      <vt:lpstr>Changing Text Formatting</vt:lpstr>
      <vt:lpstr>Inserting Objects: Image</vt:lpstr>
      <vt:lpstr>PowerPoint Presentation</vt:lpstr>
      <vt:lpstr>Presenting Your Slides</vt:lpstr>
      <vt:lpstr>Launch Presentation Mode </vt:lpstr>
      <vt:lpstr>Using Presentation Mode </vt:lpstr>
      <vt:lpstr>Sharing a Presentation</vt:lpstr>
      <vt:lpstr>Sharing a Presentation</vt:lpstr>
      <vt:lpstr>PowerPoint Presentation</vt:lpstr>
      <vt:lpstr>Viewing Email Notifications</vt:lpstr>
      <vt:lpstr>Adding Comments</vt:lpstr>
      <vt:lpstr>Downloading a Document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302</cp:revision>
  <dcterms:created xsi:type="dcterms:W3CDTF">2015-02-16T19:55:05Z</dcterms:created>
  <dcterms:modified xsi:type="dcterms:W3CDTF">2017-11-13T16:50:46Z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PRESENTATION Google Tools for Collaboration</vt:lpwstr>
  </property>
  <property fmtid="{D5CDD505-2E9C-101B-9397-08002B2CF9AE}" pid="4" name="ArticulateGUID">
    <vt:lpwstr>056025F7-EDE8-4502-9C77-A8542D90C132</vt:lpwstr>
  </property>
  <property fmtid="{D5CDD505-2E9C-101B-9397-08002B2CF9AE}" pid="5" name="ArticulateProjectFull">
    <vt:lpwstr>C:\Users\mhg867\Documents\Google\Class 6 - Google Slides\PP - Google Slides.ppta</vt:lpwstr>
  </property>
</Properties>
</file>