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48"/>
  </p:notesMasterIdLst>
  <p:sldIdLst>
    <p:sldId id="256" r:id="rId2"/>
    <p:sldId id="259" r:id="rId3"/>
    <p:sldId id="271" r:id="rId4"/>
    <p:sldId id="307" r:id="rId5"/>
    <p:sldId id="319" r:id="rId6"/>
    <p:sldId id="324" r:id="rId7"/>
    <p:sldId id="337" r:id="rId8"/>
    <p:sldId id="338" r:id="rId9"/>
    <p:sldId id="339" r:id="rId10"/>
    <p:sldId id="304" r:id="rId11"/>
    <p:sldId id="322" r:id="rId12"/>
    <p:sldId id="313" r:id="rId13"/>
    <p:sldId id="342" r:id="rId14"/>
    <p:sldId id="343" r:id="rId15"/>
    <p:sldId id="329" r:id="rId16"/>
    <p:sldId id="330" r:id="rId17"/>
    <p:sldId id="341" r:id="rId18"/>
    <p:sldId id="344" r:id="rId19"/>
    <p:sldId id="305" r:id="rId20"/>
    <p:sldId id="323" r:id="rId21"/>
    <p:sldId id="345" r:id="rId22"/>
    <p:sldId id="348" r:id="rId23"/>
    <p:sldId id="346" r:id="rId24"/>
    <p:sldId id="331" r:id="rId25"/>
    <p:sldId id="318" r:id="rId26"/>
    <p:sldId id="349" r:id="rId27"/>
    <p:sldId id="350" r:id="rId28"/>
    <p:sldId id="353" r:id="rId29"/>
    <p:sldId id="351" r:id="rId30"/>
    <p:sldId id="352" r:id="rId31"/>
    <p:sldId id="332" r:id="rId32"/>
    <p:sldId id="325" r:id="rId33"/>
    <p:sldId id="354" r:id="rId34"/>
    <p:sldId id="358" r:id="rId35"/>
    <p:sldId id="333" r:id="rId36"/>
    <p:sldId id="326" r:id="rId37"/>
    <p:sldId id="355" r:id="rId38"/>
    <p:sldId id="359" r:id="rId39"/>
    <p:sldId id="334" r:id="rId40"/>
    <p:sldId id="327" r:id="rId41"/>
    <p:sldId id="356" r:id="rId42"/>
    <p:sldId id="328" r:id="rId43"/>
    <p:sldId id="360" r:id="rId44"/>
    <p:sldId id="361" r:id="rId45"/>
    <p:sldId id="336" r:id="rId46"/>
    <p:sldId id="263" r:id="rId4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4747"/>
    <a:srgbClr val="A8C398"/>
    <a:srgbClr val="709658"/>
    <a:srgbClr val="B17462"/>
    <a:srgbClr val="3575B1"/>
    <a:srgbClr val="E0AA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5349" autoAdjust="0"/>
  </p:normalViewPr>
  <p:slideViewPr>
    <p:cSldViewPr>
      <p:cViewPr varScale="1">
        <p:scale>
          <a:sx n="90" d="100"/>
          <a:sy n="90" d="100"/>
        </p:scale>
        <p:origin x="140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797E7E-AA80-4EF1-83F1-D6DD1DCE7E45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A0E2B4-7EE4-4883-8768-CD337D989D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342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304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718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19158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44364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72720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55158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78823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82997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069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93373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77464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46498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11851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42382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33655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68441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73723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69801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92819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1735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87979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9748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82487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28883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302398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598243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454271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960968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451422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385795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006009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766806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567334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690644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517636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326138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29112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09848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507322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105315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950542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836136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961156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804674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4949373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71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47525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0865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79430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3175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0" orient="horz" pos="2160">
          <p15:clr>
            <a:srgbClr val="FBAE40"/>
          </p15:clr>
        </p15:guide>
        <p15:guide id="1" pos="288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9976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2896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250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4716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0438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4796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4100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754317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>
          <p15:clr>
            <a:srgbClr val="F26B43"/>
          </p15:clr>
        </p15:guide>
        <p15:guide id="1" pos="2880">
          <p15:clr>
            <a:srgbClr val="F26B43"/>
          </p15:clr>
        </p15:guide>
        <p15:guide id="2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3886200"/>
            <a:ext cx="4953000" cy="1219200"/>
          </a:xfrm>
        </p:spPr>
        <p:txBody>
          <a:bodyPr>
            <a:noAutofit/>
          </a:bodyPr>
          <a:lstStyle/>
          <a:p>
            <a:pPr algn="r"/>
            <a:r>
              <a:rPr lang="en-US" sz="2400" dirty="0"/>
              <a:t>Instructor Name</a:t>
            </a:r>
          </a:p>
          <a:p>
            <a:pPr algn="r"/>
            <a:r>
              <a:rPr lang="en-US" sz="2400" dirty="0"/>
              <a:t>Job Title</a:t>
            </a:r>
          </a:p>
          <a:p>
            <a:pPr algn="r"/>
            <a:r>
              <a:rPr lang="en-US" sz="2400" dirty="0"/>
              <a:t>Library Name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986" y="2438400"/>
            <a:ext cx="8878614" cy="1214760"/>
          </a:xfrm>
        </p:spPr>
        <p:txBody>
          <a:bodyPr>
            <a:normAutofit/>
          </a:bodyPr>
          <a:lstStyle/>
          <a:p>
            <a:r>
              <a:rPr lang="en-US" sz="4800" b="1" dirty="0">
                <a:effectLst/>
                <a:cs typeface="Courier New" panose="02070309020205020404" pitchFamily="49" charset="0"/>
              </a:rPr>
              <a:t>Facebook: Getting Started </a:t>
            </a:r>
            <a:endParaRPr lang="en-US" sz="2800" b="1" i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D7C86EE-8C64-4945-99F9-32B05B9063D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C03C8D8-BE9C-4E14-922A-C6B3D6BDAF57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6852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183880" cy="5105400"/>
          </a:xfrm>
        </p:spPr>
        <p:txBody>
          <a:bodyPr>
            <a:normAutofit lnSpcReduction="10000"/>
          </a:bodyPr>
          <a:lstStyle/>
          <a:p>
            <a:pPr marL="274320" indent="-274320"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Navigating &amp; Searching</a:t>
            </a:r>
          </a:p>
          <a:p>
            <a:pPr marL="274320" indent="-274320"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Sending &amp; Accepting Friend Requests</a:t>
            </a:r>
          </a:p>
          <a:p>
            <a:pPr marL="274320" indent="-274320"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Setting Your Cover Photo &amp; Profile Picture</a:t>
            </a:r>
          </a:p>
          <a:p>
            <a:pPr marL="274320" indent="-274320"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Filling Out Your Profile</a:t>
            </a:r>
          </a:p>
          <a:p>
            <a:pPr marL="274320" indent="-274320"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Posting a Status Update or Photo</a:t>
            </a:r>
          </a:p>
          <a:p>
            <a:pPr marL="274320" indent="-274320"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Commenting, Liking, &amp; Replying</a:t>
            </a:r>
          </a:p>
          <a:p>
            <a:pPr marL="274320" indent="-274320"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Sending &amp; Responding to Messages</a:t>
            </a:r>
          </a:p>
          <a:p>
            <a:pPr marL="274320" indent="-274320"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Viewing Notifications</a:t>
            </a:r>
          </a:p>
          <a:p>
            <a:pPr marL="274320" indent="-274320"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Adjusting Privacy Settings</a:t>
            </a:r>
            <a:endParaRPr lang="en-US" sz="2800" dirty="0"/>
          </a:p>
          <a:p>
            <a:pPr marL="274320" indent="-274320"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effectLst/>
                <a:cs typeface="Courier New" panose="02070309020205020404" pitchFamily="49" charset="0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10102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Navigating &amp; Searching</a:t>
            </a:r>
          </a:p>
        </p:txBody>
      </p:sp>
    </p:spTree>
    <p:extLst>
      <p:ext uri="{BB962C8B-B14F-4D97-AF65-F5344CB8AC3E}">
        <p14:creationId xmlns:p14="http://schemas.microsoft.com/office/powerpoint/2010/main" val="15733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5" y="1749107"/>
            <a:ext cx="3933642" cy="4556806"/>
          </a:xfrm>
        </p:spPr>
        <p:txBody>
          <a:bodyPr>
            <a:normAutofit/>
          </a:bodyPr>
          <a:lstStyle/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Search box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1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Profile Page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b="1" dirty="0">
              <a:solidFill>
                <a:schemeClr val="accent3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1000" b="1" dirty="0">
              <a:solidFill>
                <a:schemeClr val="accent3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Home Page</a:t>
            </a:r>
            <a:endParaRPr lang="en-US" sz="2400" b="1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1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Friend Requests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Navigation Elements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655370" y="2743201"/>
            <a:ext cx="3876151" cy="2590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Messages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1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Notifications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1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Privacy Shortcuts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02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4" y="2211189"/>
            <a:ext cx="5557766" cy="4572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4" y="3232150"/>
            <a:ext cx="1164265" cy="4572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49" y="4222750"/>
            <a:ext cx="1010094" cy="4572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57" y="5213350"/>
            <a:ext cx="587449" cy="4572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531" y="3200400"/>
            <a:ext cx="597269" cy="4572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899" y="4191000"/>
            <a:ext cx="602901" cy="4572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899" y="5181600"/>
            <a:ext cx="639500" cy="4572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5521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Activity #1</a:t>
            </a:r>
          </a:p>
        </p:txBody>
      </p:sp>
    </p:spTree>
    <p:extLst>
      <p:ext uri="{BB962C8B-B14F-4D97-AF65-F5344CB8AC3E}">
        <p14:creationId xmlns:p14="http://schemas.microsoft.com/office/powerpoint/2010/main" val="293565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67497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Sending &amp; Accepting         Friend Requests</a:t>
            </a:r>
          </a:p>
        </p:txBody>
      </p:sp>
    </p:spTree>
    <p:extLst>
      <p:ext uri="{BB962C8B-B14F-4D97-AF65-F5344CB8AC3E}">
        <p14:creationId xmlns:p14="http://schemas.microsoft.com/office/powerpoint/2010/main" val="2277386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3" y="1676400"/>
            <a:ext cx="3013497" cy="4495800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Type someone’s name into the Search box and   click on the         icon.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Add  Friend 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button.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Sending a Friend Request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50" y="2667000"/>
            <a:ext cx="514350" cy="2743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grpSp>
        <p:nvGrpSpPr>
          <p:cNvPr id="5" name="Group 4"/>
          <p:cNvGrpSpPr/>
          <p:nvPr/>
        </p:nvGrpSpPr>
        <p:grpSpPr>
          <a:xfrm>
            <a:off x="3352800" y="1676400"/>
            <a:ext cx="5456393" cy="4620431"/>
            <a:chOff x="3352800" y="1676400"/>
            <a:chExt cx="5456393" cy="4620431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352800" y="1676400"/>
              <a:ext cx="3762102" cy="164592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352800" y="3561014"/>
              <a:ext cx="5456393" cy="2735817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3657600" y="1676400"/>
              <a:ext cx="3200400" cy="2743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924800" y="5867400"/>
              <a:ext cx="822960" cy="36576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201246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3" y="1749106"/>
            <a:ext cx="8042697" cy="4423094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Friend Request Sent 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button appears and remains until the person either accepts your friend request or deletes it.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Sending a Friend Request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893338" y="2667000"/>
            <a:ext cx="5357324" cy="2720576"/>
            <a:chOff x="1893338" y="2667000"/>
            <a:chExt cx="5357324" cy="2720576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893338" y="2667000"/>
              <a:ext cx="5357324" cy="2720576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6" name="TextBox 5"/>
            <p:cNvSpPr txBox="1"/>
            <p:nvPr/>
          </p:nvSpPr>
          <p:spPr>
            <a:xfrm>
              <a:off x="5943600" y="5029200"/>
              <a:ext cx="1280160" cy="2743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58762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3" y="1749106"/>
            <a:ext cx="4537497" cy="4423094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Friend Requests icon when it contains a red box.</a:t>
            </a: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Confirm 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button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to accept the request or the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Delete Request 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button to ignore it.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If you accept the request, the button changes to </a:t>
            </a:r>
            <a:r>
              <a:rPr lang="en-US" sz="1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Wingdings" panose="05000000000000000000" pitchFamily="2" charset="2"/>
              </a:rPr>
              <a:t></a:t>
            </a:r>
            <a:r>
              <a:rPr lang="en-US" sz="1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Friends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Accepting a Friend Request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5080989" y="1749106"/>
            <a:ext cx="3406435" cy="4175602"/>
            <a:chOff x="5080989" y="1749106"/>
            <a:chExt cx="3406435" cy="4175602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080989" y="1749106"/>
              <a:ext cx="2598645" cy="69348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080989" y="3200400"/>
              <a:ext cx="3406435" cy="1112616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080989" y="4918781"/>
              <a:ext cx="3375953" cy="1005927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10" name="TextBox 9"/>
            <p:cNvSpPr txBox="1"/>
            <p:nvPr/>
          </p:nvSpPr>
          <p:spPr>
            <a:xfrm>
              <a:off x="6263640" y="1752600"/>
              <a:ext cx="365760" cy="36576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949440" y="3810000"/>
              <a:ext cx="1463040" cy="36576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7680960" y="5577840"/>
              <a:ext cx="731520" cy="2743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12893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Activity #2</a:t>
            </a:r>
          </a:p>
        </p:txBody>
      </p:sp>
    </p:spTree>
    <p:extLst>
      <p:ext uri="{BB962C8B-B14F-4D97-AF65-F5344CB8AC3E}">
        <p14:creationId xmlns:p14="http://schemas.microsoft.com/office/powerpoint/2010/main" val="3911385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819400"/>
            <a:ext cx="8686800" cy="167497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Setting Your Cover Photo           &amp; Profile Picture</a:t>
            </a:r>
          </a:p>
        </p:txBody>
      </p:sp>
    </p:spTree>
    <p:extLst>
      <p:ext uri="{BB962C8B-B14F-4D97-AF65-F5344CB8AC3E}">
        <p14:creationId xmlns:p14="http://schemas.microsoft.com/office/powerpoint/2010/main" val="423491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3" y="1977706"/>
            <a:ext cx="3851697" cy="3356294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Hover over the camera icon until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Update Cover Photo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option appears; when it does, click on it.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Setting the Cover Photo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066800" y="3505200"/>
            <a:ext cx="2235036" cy="640080"/>
            <a:chOff x="5867400" y="2057400"/>
            <a:chExt cx="2235036" cy="640080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67400" y="2057400"/>
              <a:ext cx="2235036" cy="64008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8" name="TextBox 7"/>
            <p:cNvSpPr txBox="1"/>
            <p:nvPr/>
          </p:nvSpPr>
          <p:spPr>
            <a:xfrm>
              <a:off x="5943600" y="2181676"/>
              <a:ext cx="1920240" cy="4572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  <p:sp>
        <p:nvSpPr>
          <p:cNvPr id="10" name="Content Placeholder 2"/>
          <p:cNvSpPr txBox="1">
            <a:spLocks/>
          </p:cNvSpPr>
          <p:nvPr/>
        </p:nvSpPr>
        <p:spPr>
          <a:xfrm>
            <a:off x="4876800" y="1981200"/>
            <a:ext cx="3886200" cy="27432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Upload Photo 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option.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71159" y="2832893"/>
            <a:ext cx="2259805" cy="16459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5669280" y="3581400"/>
            <a:ext cx="1188720" cy="274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520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3" y="1749106"/>
            <a:ext cx="8042697" cy="1146494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to the location where the desired photo is stored.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Double-click on the photo to select it, then click on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Open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button to add it to Facebook.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Setting Your Cover Photo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1810272" y="2865120"/>
            <a:ext cx="5504928" cy="3840480"/>
            <a:chOff x="1810272" y="2865120"/>
            <a:chExt cx="5504928" cy="384048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810272" y="2865120"/>
              <a:ext cx="5504928" cy="384048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7" name="TextBox 6"/>
            <p:cNvSpPr txBox="1"/>
            <p:nvPr/>
          </p:nvSpPr>
          <p:spPr>
            <a:xfrm>
              <a:off x="4038600" y="3714434"/>
              <a:ext cx="2468880" cy="59436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996440" y="5791200"/>
              <a:ext cx="822960" cy="2743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577840" y="6324600"/>
              <a:ext cx="822960" cy="292608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05256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3" y="1749106"/>
            <a:ext cx="8118897" cy="1222694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5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When your picture appears in the frame, click and hold the mouse button to reposition the picture.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5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Save Changes 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button to add the picture to Facebook.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5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5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5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5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5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5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Setting Your Cover Photo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219200" y="3276600"/>
            <a:ext cx="6462320" cy="2766300"/>
            <a:chOff x="1219200" y="3276600"/>
            <a:chExt cx="6462320" cy="27663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19200" y="3276600"/>
              <a:ext cx="6462320" cy="276630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6" name="TextBox 5"/>
            <p:cNvSpPr txBox="1"/>
            <p:nvPr/>
          </p:nvSpPr>
          <p:spPr>
            <a:xfrm>
              <a:off x="3657600" y="4343400"/>
              <a:ext cx="1600200" cy="2743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858000" y="5715000"/>
              <a:ext cx="822960" cy="2743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3057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3" y="1749106"/>
            <a:ext cx="2836139" cy="2060894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Hover over the camera icon until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Update Profile Picture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option appears; when it does, click on it.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Setting Your Profile Picture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3818366" y="1749106"/>
            <a:ext cx="4868433" cy="1138496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When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Update Profile Picture 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window appears, click on a picture, or click on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Upload Photo 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button.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185809" y="2895600"/>
            <a:ext cx="7500991" cy="3657600"/>
            <a:chOff x="1185809" y="2895600"/>
            <a:chExt cx="7500991" cy="365760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85809" y="3810000"/>
              <a:ext cx="1447925" cy="1432684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18366" y="2895600"/>
              <a:ext cx="4868434" cy="365760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1219200" y="4724400"/>
              <a:ext cx="1371600" cy="4572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810000" y="3124200"/>
              <a:ext cx="2148840" cy="6858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563759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91703" y="1749106"/>
            <a:ext cx="7737897" cy="1146494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to the location where the desired photo is stored.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Double-click on the picture to select it, then click on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Open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button to add it to Facebook.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Setting Your Profile Picture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828800" y="2895600"/>
            <a:ext cx="5498706" cy="3840480"/>
            <a:chOff x="1828800" y="2895600"/>
            <a:chExt cx="5498706" cy="3840480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828800" y="2895600"/>
              <a:ext cx="5498706" cy="384048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1981200" y="4876800"/>
              <a:ext cx="914400" cy="2286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114800" y="4267200"/>
              <a:ext cx="2377440" cy="59436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623560" y="6324600"/>
              <a:ext cx="777240" cy="32004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94079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Setting Your Profile Picture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91703" y="1749106"/>
            <a:ext cx="7737897" cy="765494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5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and hold the mouse button on the picture to reposition it, then click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Edit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button to enhance your picture.  </a:t>
            </a: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5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5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5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5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5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534912" y="2514600"/>
            <a:ext cx="5651478" cy="4114800"/>
            <a:chOff x="1534912" y="2514600"/>
            <a:chExt cx="5651478" cy="41148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34912" y="2514600"/>
              <a:ext cx="5651478" cy="411480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6" name="TextBox 5"/>
            <p:cNvSpPr txBox="1"/>
            <p:nvPr/>
          </p:nvSpPr>
          <p:spPr>
            <a:xfrm>
              <a:off x="4038600" y="5867400"/>
              <a:ext cx="640080" cy="2743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229078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Setting Your Profile Picture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91703" y="1749106"/>
            <a:ext cx="8195097" cy="1146494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6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Apply a filter, add text, add stickers, and/or add a frame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6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Save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button to apply your changes and set your picture.</a:t>
            </a: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6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6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6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6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6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371600" y="2590800"/>
            <a:ext cx="6028180" cy="4114800"/>
            <a:chOff x="1371600" y="2590800"/>
            <a:chExt cx="6028180" cy="411480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71600" y="2590800"/>
              <a:ext cx="6028180" cy="4114800"/>
            </a:xfrm>
            <a:prstGeom prst="rect">
              <a:avLst/>
            </a:prstGeom>
            <a:ln w="12700">
              <a:noFill/>
            </a:ln>
          </p:spPr>
        </p:pic>
        <p:sp>
          <p:nvSpPr>
            <p:cNvPr id="8" name="TextBox 7"/>
            <p:cNvSpPr txBox="1"/>
            <p:nvPr/>
          </p:nvSpPr>
          <p:spPr>
            <a:xfrm>
              <a:off x="1447800" y="2895600"/>
              <a:ext cx="457200" cy="228600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934200" y="6324600"/>
              <a:ext cx="411480" cy="27432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25768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Activity #3</a:t>
            </a:r>
          </a:p>
        </p:txBody>
      </p:sp>
    </p:spTree>
    <p:extLst>
      <p:ext uri="{BB962C8B-B14F-4D97-AF65-F5344CB8AC3E}">
        <p14:creationId xmlns:p14="http://schemas.microsoft.com/office/powerpoint/2010/main" val="271870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Filling Out Your Profile</a:t>
            </a:r>
          </a:p>
        </p:txBody>
      </p:sp>
    </p:spTree>
    <p:extLst>
      <p:ext uri="{BB962C8B-B14F-4D97-AF65-F5344CB8AC3E}">
        <p14:creationId xmlns:p14="http://schemas.microsoft.com/office/powerpoint/2010/main" val="1074506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3" y="1977706"/>
            <a:ext cx="7966497" cy="460694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About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hyperlink on the Profile Page.</a:t>
            </a: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Filling Out Your Profile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306547" y="2590800"/>
            <a:ext cx="6530906" cy="3193057"/>
            <a:chOff x="1306547" y="2590800"/>
            <a:chExt cx="6530906" cy="319305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06547" y="2590800"/>
              <a:ext cx="6530906" cy="3193057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6" name="TextBox 5"/>
            <p:cNvSpPr txBox="1"/>
            <p:nvPr/>
          </p:nvSpPr>
          <p:spPr>
            <a:xfrm>
              <a:off x="3581400" y="5334000"/>
              <a:ext cx="594360" cy="2743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73788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3" y="1977706"/>
            <a:ext cx="8118897" cy="765494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category you wish to add content to on </a:t>
            </a:r>
            <a:r>
              <a:rPr lang="en-US" sz="200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 left 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side of the screen.</a:t>
            </a: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Filling Out Your Profile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232360" y="2827398"/>
            <a:ext cx="6485182" cy="2682472"/>
            <a:chOff x="1232360" y="2827398"/>
            <a:chExt cx="6485182" cy="2682472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32360" y="2827398"/>
              <a:ext cx="6485182" cy="2682472"/>
            </a:xfrm>
            <a:prstGeom prst="rect">
              <a:avLst/>
            </a:prstGeom>
            <a:ln w="12700">
              <a:solidFill>
                <a:schemeClr val="accent1"/>
              </a:solidFill>
            </a:ln>
          </p:spPr>
        </p:pic>
        <p:sp>
          <p:nvSpPr>
            <p:cNvPr id="6" name="TextBox 5"/>
            <p:cNvSpPr txBox="1"/>
            <p:nvPr/>
          </p:nvSpPr>
          <p:spPr>
            <a:xfrm>
              <a:off x="1269371" y="3657600"/>
              <a:ext cx="1280160" cy="2743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56378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3" y="1749106"/>
            <a:ext cx="8042697" cy="765494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Follow the wizard to add your information, then click on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Save Changes 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button to add it to your profile.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Filling Out Your Profile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295400" y="2674998"/>
            <a:ext cx="6523285" cy="3665538"/>
            <a:chOff x="1295400" y="2674998"/>
            <a:chExt cx="6523285" cy="3665538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95400" y="2674998"/>
              <a:ext cx="6523285" cy="3665538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6" name="TextBox 5"/>
            <p:cNvSpPr txBox="1"/>
            <p:nvPr/>
          </p:nvSpPr>
          <p:spPr>
            <a:xfrm>
              <a:off x="4038600" y="3581400"/>
              <a:ext cx="2834640" cy="269748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295868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Activity #4</a:t>
            </a:r>
          </a:p>
        </p:txBody>
      </p:sp>
    </p:spTree>
    <p:extLst>
      <p:ext uri="{BB962C8B-B14F-4D97-AF65-F5344CB8AC3E}">
        <p14:creationId xmlns:p14="http://schemas.microsoft.com/office/powerpoint/2010/main" val="214161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95600"/>
            <a:ext cx="8229600" cy="159877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Posting a Status Update           or Photo</a:t>
            </a:r>
          </a:p>
        </p:txBody>
      </p:sp>
    </p:spTree>
    <p:extLst>
      <p:ext uri="{BB962C8B-B14F-4D97-AF65-F5344CB8AC3E}">
        <p14:creationId xmlns:p14="http://schemas.microsoft.com/office/powerpoint/2010/main" val="4821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3" y="1977706"/>
            <a:ext cx="8195097" cy="4346894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Profile icon in the toolbar to access your Profile Page.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inside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Status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box on your Profile Page and type in      your update.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Post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button to save your changes.</a:t>
            </a: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Posting a Status Update</a:t>
            </a:r>
          </a:p>
        </p:txBody>
      </p:sp>
      <p:sp>
        <p:nvSpPr>
          <p:cNvPr id="4" name="Down Arrow 3"/>
          <p:cNvSpPr/>
          <p:nvPr/>
        </p:nvSpPr>
        <p:spPr>
          <a:xfrm flipV="1">
            <a:off x="5257800" y="5288280"/>
            <a:ext cx="228600" cy="274320"/>
          </a:xfrm>
          <a:prstGeom prst="down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1066800" y="2438360"/>
            <a:ext cx="4583217" cy="2819440"/>
            <a:chOff x="1066800" y="2666960"/>
            <a:chExt cx="4583217" cy="281944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66800" y="4114800"/>
              <a:ext cx="4578055" cy="137160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66800" y="2666960"/>
              <a:ext cx="1089754" cy="45724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1587728" y="4543697"/>
              <a:ext cx="4023360" cy="54864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009937" y="5153297"/>
              <a:ext cx="640080" cy="32004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01263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4" y="1977705"/>
            <a:ext cx="4135623" cy="2495381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Tag friends, add a location, adjust viewing permissions, add an activity or feeling, or add a photo or video to your update.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Post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button to save your changes.</a:t>
            </a: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Posting a Status Update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3429000" y="2286000"/>
            <a:ext cx="5372820" cy="3908562"/>
            <a:chOff x="3429000" y="2286000"/>
            <a:chExt cx="5372820" cy="3908562"/>
          </a:xfrm>
        </p:grpSpPr>
        <p:grpSp>
          <p:nvGrpSpPr>
            <p:cNvPr id="22" name="Group 21"/>
            <p:cNvGrpSpPr/>
            <p:nvPr/>
          </p:nvGrpSpPr>
          <p:grpSpPr>
            <a:xfrm>
              <a:off x="3429000" y="2286000"/>
              <a:ext cx="5372820" cy="3908562"/>
              <a:chOff x="3598417" y="1853676"/>
              <a:chExt cx="5372820" cy="3908562"/>
            </a:xfrm>
          </p:grpSpPr>
          <p:pic>
            <p:nvPicPr>
              <p:cNvPr id="6" name="Picture 5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792126" y="2590800"/>
                <a:ext cx="4031329" cy="2926334"/>
              </a:xfrm>
              <a:prstGeom prst="rect">
                <a:avLst/>
              </a:prstGeom>
              <a:ln w="12700">
                <a:solidFill>
                  <a:schemeClr val="tx1"/>
                </a:solidFill>
              </a:ln>
            </p:spPr>
          </p:pic>
          <p:pic>
            <p:nvPicPr>
              <p:cNvPr id="8" name="Picture 7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598417" y="3874768"/>
                <a:ext cx="2347163" cy="754445"/>
              </a:xfrm>
              <a:prstGeom prst="rect">
                <a:avLst/>
              </a:prstGeom>
              <a:ln w="12700">
                <a:solidFill>
                  <a:schemeClr val="tx1"/>
                </a:solidFill>
              </a:ln>
            </p:spPr>
          </p:pic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711071" y="1853676"/>
                <a:ext cx="2072820" cy="777307"/>
              </a:xfrm>
              <a:prstGeom prst="rect">
                <a:avLst/>
              </a:prstGeom>
              <a:ln w="12700">
                <a:solidFill>
                  <a:schemeClr val="tx1"/>
                </a:solidFill>
              </a:ln>
            </p:spPr>
          </p:pic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184079" y="5122103"/>
                <a:ext cx="2591025" cy="640135"/>
              </a:xfrm>
              <a:prstGeom prst="rect">
                <a:avLst/>
              </a:prstGeom>
              <a:ln w="12700">
                <a:solidFill>
                  <a:schemeClr val="tx1"/>
                </a:solidFill>
              </a:ln>
            </p:spPr>
          </p:pic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928900" y="2391420"/>
                <a:ext cx="2042337" cy="594412"/>
              </a:xfrm>
              <a:prstGeom prst="rect">
                <a:avLst/>
              </a:prstGeom>
              <a:ln w="12700">
                <a:solidFill>
                  <a:schemeClr val="tx1"/>
                </a:solidFill>
              </a:ln>
            </p:spPr>
          </p:pic>
        </p:grpSp>
        <p:sp>
          <p:nvSpPr>
            <p:cNvPr id="23" name="TextBox 22"/>
            <p:cNvSpPr txBox="1"/>
            <p:nvPr/>
          </p:nvSpPr>
          <p:spPr>
            <a:xfrm>
              <a:off x="4206240" y="4598188"/>
              <a:ext cx="365760" cy="301752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sz="1100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873740" y="2624265"/>
              <a:ext cx="307860" cy="301752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sz="1100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4648200" y="5870448"/>
              <a:ext cx="308212" cy="301752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sz="1100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080883" y="3099652"/>
              <a:ext cx="346460" cy="301752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sz="1100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8016240" y="3992897"/>
              <a:ext cx="548640" cy="2743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sz="1100" dirty="0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7178040" y="3992897"/>
              <a:ext cx="822960" cy="2743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sz="1100" dirty="0"/>
            </a:p>
          </p:txBody>
        </p:sp>
      </p:grpSp>
    </p:spTree>
    <p:extLst>
      <p:ext uri="{BB962C8B-B14F-4D97-AF65-F5344CB8AC3E}">
        <p14:creationId xmlns:p14="http://schemas.microsoft.com/office/powerpoint/2010/main" val="3051528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3" y="1676400"/>
            <a:ext cx="7966497" cy="4042094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icon in the toolbar to access your Profile Page.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Photo/Video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icon in the Status box.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Upload Photos/Videos 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hyperlink.</a:t>
            </a:r>
            <a:endParaRPr lang="en-US" sz="2400" b="1" dirty="0">
              <a:solidFill>
                <a:srgbClr val="FF0000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Posting a Photo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066463" y="2209800"/>
            <a:ext cx="3886874" cy="3733800"/>
            <a:chOff x="1066463" y="2438400"/>
            <a:chExt cx="3886874" cy="3733800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66800" y="2438400"/>
              <a:ext cx="1089754" cy="45724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66463" y="4990998"/>
              <a:ext cx="3886537" cy="1181202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66800" y="3429000"/>
              <a:ext cx="3886537" cy="998307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8" name="TextBox 7"/>
            <p:cNvSpPr txBox="1"/>
            <p:nvPr/>
          </p:nvSpPr>
          <p:spPr>
            <a:xfrm>
              <a:off x="1676401" y="3657600"/>
              <a:ext cx="777240" cy="32004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sz="1100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371600" y="5593080"/>
              <a:ext cx="1371600" cy="2743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sz="1100" dirty="0"/>
            </a:p>
          </p:txBody>
        </p:sp>
      </p:grpSp>
    </p:spTree>
    <p:extLst>
      <p:ext uri="{BB962C8B-B14F-4D97-AF65-F5344CB8AC3E}">
        <p14:creationId xmlns:p14="http://schemas.microsoft.com/office/powerpoint/2010/main" val="2135288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3" y="1676400"/>
            <a:ext cx="7966497" cy="4042094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4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Browse to the location of the desired picture.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4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picture, then on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Open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button.</a:t>
            </a: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4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4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4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4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Posting a Photo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066800" y="2590800"/>
            <a:ext cx="5346797" cy="3664842"/>
            <a:chOff x="1066800" y="2751198"/>
            <a:chExt cx="5346797" cy="3664842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66800" y="2751198"/>
              <a:ext cx="5346797" cy="365760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5" name="TextBox 4"/>
            <p:cNvSpPr txBox="1"/>
            <p:nvPr/>
          </p:nvSpPr>
          <p:spPr>
            <a:xfrm>
              <a:off x="1219200" y="4671060"/>
              <a:ext cx="914400" cy="2286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276600" y="5105400"/>
              <a:ext cx="2286000" cy="59436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724400" y="6096000"/>
              <a:ext cx="822960" cy="32004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58587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3" y="1977706"/>
            <a:ext cx="3775497" cy="2347162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6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Add a comment, adjust viewing permissions, add a location, add an activity or feeling, and tag friends.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6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Post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button to save your changes. </a:t>
            </a: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6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6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6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6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6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Posting a Photo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589131" y="2130118"/>
            <a:ext cx="6136491" cy="4389500"/>
            <a:chOff x="2589131" y="2130118"/>
            <a:chExt cx="6136491" cy="4389500"/>
          </a:xfrm>
        </p:grpSpPr>
        <p:grpSp>
          <p:nvGrpSpPr>
            <p:cNvPr id="25" name="Group 24"/>
            <p:cNvGrpSpPr/>
            <p:nvPr/>
          </p:nvGrpSpPr>
          <p:grpSpPr>
            <a:xfrm>
              <a:off x="2589131" y="2130118"/>
              <a:ext cx="6136491" cy="4389500"/>
              <a:chOff x="2270580" y="1881505"/>
              <a:chExt cx="6136491" cy="4389500"/>
            </a:xfrm>
          </p:grpSpPr>
          <p:pic>
            <p:nvPicPr>
              <p:cNvPr id="4" name="Picture 3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490052" y="1881505"/>
                <a:ext cx="3917019" cy="4389500"/>
              </a:xfrm>
              <a:prstGeom prst="rect">
                <a:avLst/>
              </a:prstGeom>
            </p:spPr>
          </p:pic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819400" y="4652166"/>
                <a:ext cx="2591025" cy="640135"/>
              </a:xfrm>
              <a:prstGeom prst="rect">
                <a:avLst/>
              </a:prstGeom>
              <a:ln w="12700">
                <a:solidFill>
                  <a:schemeClr val="tx1"/>
                </a:solidFill>
              </a:ln>
            </p:spPr>
          </p:pic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825063" y="5395806"/>
                <a:ext cx="2042337" cy="594412"/>
              </a:xfrm>
              <a:prstGeom prst="rect">
                <a:avLst/>
              </a:prstGeom>
              <a:ln w="12700">
                <a:solidFill>
                  <a:schemeClr val="tx1"/>
                </a:solidFill>
              </a:ln>
            </p:spPr>
          </p:pic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270580" y="3771355"/>
                <a:ext cx="2072820" cy="777307"/>
              </a:xfrm>
              <a:prstGeom prst="rect">
                <a:avLst/>
              </a:prstGeom>
              <a:ln w="12700">
                <a:solidFill>
                  <a:schemeClr val="tx1"/>
                </a:solidFill>
              </a:ln>
            </p:spPr>
          </p:pic>
        </p:grpSp>
        <p:sp>
          <p:nvSpPr>
            <p:cNvPr id="26" name="TextBox 25"/>
            <p:cNvSpPr txBox="1"/>
            <p:nvPr/>
          </p:nvSpPr>
          <p:spPr>
            <a:xfrm>
              <a:off x="5257800" y="2514600"/>
              <a:ext cx="1737360" cy="36576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7162800" y="4477512"/>
              <a:ext cx="1005840" cy="246888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8153400" y="4477512"/>
              <a:ext cx="548640" cy="246888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2895600" y="4343400"/>
              <a:ext cx="365760" cy="338328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749040" y="5224272"/>
              <a:ext cx="365760" cy="338328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120640" y="5910072"/>
              <a:ext cx="731520" cy="338328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395043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Activity #5</a:t>
            </a:r>
          </a:p>
        </p:txBody>
      </p:sp>
    </p:spTree>
    <p:extLst>
      <p:ext uri="{BB962C8B-B14F-4D97-AF65-F5344CB8AC3E}">
        <p14:creationId xmlns:p14="http://schemas.microsoft.com/office/powerpoint/2010/main" val="1026341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3049430"/>
            <a:ext cx="8915400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dirty="0"/>
              <a:t>Commenting, Liking, &amp; Replying</a:t>
            </a:r>
          </a:p>
        </p:txBody>
      </p:sp>
    </p:spTree>
    <p:extLst>
      <p:ext uri="{BB962C8B-B14F-4D97-AF65-F5344CB8AC3E}">
        <p14:creationId xmlns:p14="http://schemas.microsoft.com/office/powerpoint/2010/main" val="77834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Commenting &amp; Liking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2585039" y="1588708"/>
            <a:ext cx="3587161" cy="5058109"/>
            <a:chOff x="2308865" y="1588708"/>
            <a:chExt cx="3587161" cy="5058109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865" y="1588708"/>
              <a:ext cx="3587161" cy="502920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2667000" y="6281057"/>
              <a:ext cx="2560320" cy="36576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362200" y="5809488"/>
              <a:ext cx="457200" cy="210312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  <p:sp>
        <p:nvSpPr>
          <p:cNvPr id="11" name="Content Placeholder 2"/>
          <p:cNvSpPr txBox="1">
            <a:spLocks/>
          </p:cNvSpPr>
          <p:nvPr/>
        </p:nvSpPr>
        <p:spPr>
          <a:xfrm>
            <a:off x="304800" y="4419600"/>
            <a:ext cx="2868006" cy="118218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vert="horz">
            <a:norm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Like icon to show you “Like” a post, photo, or video.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Down Arrow 3"/>
          <p:cNvSpPr/>
          <p:nvPr/>
        </p:nvSpPr>
        <p:spPr>
          <a:xfrm rot="10800000" flipV="1">
            <a:off x="2667000" y="5486400"/>
            <a:ext cx="228600" cy="274320"/>
          </a:xfrm>
          <a:prstGeom prst="down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91200" y="5320458"/>
            <a:ext cx="2979751" cy="1385142"/>
          </a:xfr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inside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Write a Comment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box to add a comment to a post, photo, or video.</a:t>
            </a: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3" name="Down Arrow 12"/>
          <p:cNvSpPr/>
          <p:nvPr/>
        </p:nvSpPr>
        <p:spPr>
          <a:xfrm rot="16200000" flipV="1">
            <a:off x="5585460" y="6324600"/>
            <a:ext cx="228600" cy="274320"/>
          </a:xfrm>
          <a:prstGeom prst="down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23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6835" y="1676400"/>
            <a:ext cx="3810330" cy="480101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Replying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00400" y="6243620"/>
            <a:ext cx="2560320" cy="1828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200400" y="6038088"/>
            <a:ext cx="457200" cy="1828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04800" y="5410200"/>
            <a:ext cx="2743200" cy="4572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vert="horz">
            <a:normAutofit fontScale="92500"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Reply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link.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Down Arrow 3"/>
          <p:cNvSpPr/>
          <p:nvPr/>
        </p:nvSpPr>
        <p:spPr>
          <a:xfrm rot="8160000" flipV="1">
            <a:off x="2971801" y="5758305"/>
            <a:ext cx="228600" cy="274320"/>
          </a:xfrm>
          <a:prstGeom prst="down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52519" y="5105400"/>
            <a:ext cx="2862881" cy="1470660"/>
          </a:xfr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inside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Write a Reply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box to add a reply to someone’s comment on a post, photo, or video.</a:t>
            </a: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3" name="Down Arrow 12"/>
          <p:cNvSpPr/>
          <p:nvPr/>
        </p:nvSpPr>
        <p:spPr>
          <a:xfrm rot="16200000" flipV="1">
            <a:off x="5814060" y="6198108"/>
            <a:ext cx="228600" cy="274320"/>
          </a:xfrm>
          <a:prstGeom prst="down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0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Activity #6</a:t>
            </a:r>
          </a:p>
        </p:txBody>
      </p:sp>
    </p:spTree>
    <p:extLst>
      <p:ext uri="{BB962C8B-B14F-4D97-AF65-F5344CB8AC3E}">
        <p14:creationId xmlns:p14="http://schemas.microsoft.com/office/powerpoint/2010/main" val="209492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67497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Sending &amp; Responding       to Messages</a:t>
            </a:r>
          </a:p>
        </p:txBody>
      </p:sp>
    </p:spTree>
    <p:extLst>
      <p:ext uri="{BB962C8B-B14F-4D97-AF65-F5344CB8AC3E}">
        <p14:creationId xmlns:p14="http://schemas.microsoft.com/office/powerpoint/2010/main" val="326723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2"/>
          <p:cNvSpPr txBox="1">
            <a:spLocks/>
          </p:cNvSpPr>
          <p:nvPr/>
        </p:nvSpPr>
        <p:spPr>
          <a:xfrm>
            <a:off x="4724400" y="1828800"/>
            <a:ext cx="4308897" cy="465169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4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inside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Type a Message 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box and type your message.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4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Press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Enter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button on the keyboard to send the message.</a:t>
            </a: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4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4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4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4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4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4308897" cy="4651694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Messages icon        in the toolbar.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1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New Message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hyperlink inside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Messages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window.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1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Begin typing a name; when the desired names appears, click   on it.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Sending a Message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2013786" y="2229908"/>
            <a:ext cx="2461473" cy="4277641"/>
            <a:chOff x="2013786" y="2229908"/>
            <a:chExt cx="2461473" cy="4277641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829197" y="2229908"/>
              <a:ext cx="830652" cy="685859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65095" y="3810000"/>
              <a:ext cx="1767993" cy="975445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13786" y="5715000"/>
              <a:ext cx="2461473" cy="792549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10" name="TextBox 9"/>
            <p:cNvSpPr txBox="1"/>
            <p:nvPr/>
          </p:nvSpPr>
          <p:spPr>
            <a:xfrm>
              <a:off x="2835728" y="2272391"/>
              <a:ext cx="411480" cy="32004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200400" y="4175760"/>
              <a:ext cx="822960" cy="32004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057400" y="5928360"/>
              <a:ext cx="1554480" cy="54864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5905285" y="3489710"/>
            <a:ext cx="2476715" cy="2911090"/>
            <a:chOff x="5827393" y="3215390"/>
            <a:chExt cx="2476715" cy="2911090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827393" y="3215390"/>
              <a:ext cx="2476715" cy="288061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19" name="TextBox 18"/>
            <p:cNvSpPr txBox="1"/>
            <p:nvPr/>
          </p:nvSpPr>
          <p:spPr>
            <a:xfrm>
              <a:off x="5867400" y="5852160"/>
              <a:ext cx="1371600" cy="2743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71832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1" y="1828800"/>
            <a:ext cx="4191000" cy="4651694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Message icon        in the toolbar.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1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New Message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hyperlink inside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Messages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window.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1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9400" y="2209800"/>
            <a:ext cx="800169" cy="693480"/>
          </a:xfrm>
          <a:prstGeom prst="rect">
            <a:avLst/>
          </a:prstGeom>
        </p:spPr>
      </p:pic>
      <p:sp>
        <p:nvSpPr>
          <p:cNvPr id="15" name="Content Placeholder 2"/>
          <p:cNvSpPr txBox="1">
            <a:spLocks/>
          </p:cNvSpPr>
          <p:nvPr/>
        </p:nvSpPr>
        <p:spPr>
          <a:xfrm>
            <a:off x="4758902" y="1828800"/>
            <a:ext cx="4308898" cy="465169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inside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Type a Message 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box and type your reply.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Press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Enter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button on the keyboard to send the message.</a:t>
            </a: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Responding to a Message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35728" y="2272391"/>
            <a:ext cx="411480" cy="32004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1208733" y="4138196"/>
            <a:ext cx="2906067" cy="1424404"/>
            <a:chOff x="1604973" y="4138196"/>
            <a:chExt cx="2906067" cy="1424404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04973" y="4138196"/>
              <a:ext cx="2872989" cy="1409822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17" name="TextBox 16"/>
            <p:cNvSpPr txBox="1"/>
            <p:nvPr/>
          </p:nvSpPr>
          <p:spPr>
            <a:xfrm>
              <a:off x="2133600" y="5105400"/>
              <a:ext cx="2377440" cy="4572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638800" y="3344909"/>
            <a:ext cx="2476712" cy="3132091"/>
            <a:chOff x="5760720" y="3277061"/>
            <a:chExt cx="2476712" cy="3132091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791200" y="3277061"/>
              <a:ext cx="2446232" cy="3132091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22" name="TextBox 21"/>
            <p:cNvSpPr txBox="1"/>
            <p:nvPr/>
          </p:nvSpPr>
          <p:spPr>
            <a:xfrm>
              <a:off x="5760720" y="5928360"/>
              <a:ext cx="2194560" cy="2743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939747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Activity #7</a:t>
            </a:r>
          </a:p>
        </p:txBody>
      </p:sp>
    </p:spTree>
    <p:extLst>
      <p:ext uri="{BB962C8B-B14F-4D97-AF65-F5344CB8AC3E}">
        <p14:creationId xmlns:p14="http://schemas.microsoft.com/office/powerpoint/2010/main" val="33627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Viewing Notifications</a:t>
            </a:r>
          </a:p>
        </p:txBody>
      </p:sp>
    </p:spTree>
    <p:extLst>
      <p:ext uri="{BB962C8B-B14F-4D97-AF65-F5344CB8AC3E}">
        <p14:creationId xmlns:p14="http://schemas.microsoft.com/office/powerpoint/2010/main" val="305321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3" y="1977706"/>
            <a:ext cx="3775497" cy="3508694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Notifications icon in the toolbar.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6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Scroll to the desired notification, then click      on it. </a:t>
            </a: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Viewing Notifications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5066" y="2743200"/>
            <a:ext cx="800169" cy="66299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9600" y="2057136"/>
            <a:ext cx="4092295" cy="304826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2" name="Down Arrow 11"/>
          <p:cNvSpPr/>
          <p:nvPr/>
        </p:nvSpPr>
        <p:spPr>
          <a:xfrm rot="5400000" flipH="1" flipV="1">
            <a:off x="3954780" y="4785360"/>
            <a:ext cx="228600" cy="274320"/>
          </a:xfrm>
          <a:prstGeom prst="down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4419600" y="4457700"/>
            <a:ext cx="4114800" cy="6400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9606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049430"/>
            <a:ext cx="86868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Adjusting Privacy Settings</a:t>
            </a:r>
          </a:p>
        </p:txBody>
      </p:sp>
    </p:spTree>
    <p:extLst>
      <p:ext uri="{BB962C8B-B14F-4D97-AF65-F5344CB8AC3E}">
        <p14:creationId xmlns:p14="http://schemas.microsoft.com/office/powerpoint/2010/main" val="3752246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3" y="1977706"/>
            <a:ext cx="7966497" cy="4346894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Privacy Shortcuts icon, then on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See More Settings 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hyperlink.</a:t>
            </a: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6868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Adjusting Privacy Settings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2971800"/>
            <a:ext cx="3063505" cy="275867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257800" y="2971800"/>
            <a:ext cx="457200" cy="274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368040" y="5410200"/>
            <a:ext cx="841248" cy="274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8473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3" y="1977706"/>
            <a:ext cx="7966497" cy="4346894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Privacy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hyperlink in the left menu. To edit any settings, click on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Edit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hyperlink next to a section.</a:t>
            </a: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6868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Adjusting Privacy Settings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838200" y="2826723"/>
            <a:ext cx="7453006" cy="3421677"/>
            <a:chOff x="838200" y="2826723"/>
            <a:chExt cx="7453006" cy="3421677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38200" y="2826723"/>
              <a:ext cx="7453006" cy="3421677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7" name="TextBox 6"/>
            <p:cNvSpPr txBox="1"/>
            <p:nvPr/>
          </p:nvSpPr>
          <p:spPr>
            <a:xfrm>
              <a:off x="838200" y="3733800"/>
              <a:ext cx="640080" cy="36576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833360" y="3611880"/>
              <a:ext cx="320040" cy="2743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848600" y="4602480"/>
              <a:ext cx="320040" cy="2743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848600" y="4907280"/>
              <a:ext cx="320040" cy="2743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848600" y="5288280"/>
              <a:ext cx="320040" cy="2743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7848600" y="5669280"/>
              <a:ext cx="320040" cy="2743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839612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Activity #8</a:t>
            </a:r>
          </a:p>
        </p:txBody>
      </p:sp>
    </p:spTree>
    <p:extLst>
      <p:ext uri="{BB962C8B-B14F-4D97-AF65-F5344CB8AC3E}">
        <p14:creationId xmlns:p14="http://schemas.microsoft.com/office/powerpoint/2010/main" val="2512532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828800"/>
            <a:ext cx="8183880" cy="4419600"/>
          </a:xfrm>
        </p:spPr>
        <p:txBody>
          <a:bodyPr>
            <a:normAutofit/>
          </a:bodyPr>
          <a:lstStyle/>
          <a:p>
            <a:pPr marL="45720" indent="0">
              <a:buClr>
                <a:srgbClr val="934747"/>
              </a:buClr>
              <a:buNone/>
            </a:pPr>
            <a:endParaRPr lang="en-US" sz="28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4800" b="1" dirty="0">
              <a:solidFill>
                <a:srgbClr val="934747"/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934747"/>
              </a:solidFill>
              <a:latin typeface="Myriad Pro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6990" y="1386840"/>
            <a:ext cx="392430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QUESTIONS?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sp>
        <p:nvSpPr>
          <p:cNvPr id="5" name="Content Placeholder 4"/>
          <p:cNvSpPr txBox="1">
            <a:spLocks/>
          </p:cNvSpPr>
          <p:nvPr/>
        </p:nvSpPr>
        <p:spPr>
          <a:xfrm>
            <a:off x="152400" y="2438400"/>
            <a:ext cx="8839200" cy="30480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Clr>
                <a:srgbClr val="934747"/>
              </a:buClr>
              <a:buFont typeface="Georgia"/>
              <a:buNone/>
            </a:pPr>
            <a:endParaRPr lang="en-US" sz="28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Font typeface="Georgia"/>
              <a:buNone/>
            </a:pPr>
            <a:endParaRPr lang="en-US" sz="2400" b="1" dirty="0">
              <a:solidFill>
                <a:schemeClr val="tx1"/>
              </a:solidFill>
              <a:latin typeface="Segoe UI Semibold" panose="020B0702040204020203" pitchFamily="34" charset="0"/>
            </a:endParaRPr>
          </a:p>
          <a:p>
            <a:pPr marL="45720" indent="0" algn="ctr">
              <a:buClr>
                <a:srgbClr val="934747"/>
              </a:buClr>
              <a:buFont typeface="Georgia"/>
              <a:buNone/>
            </a:pPr>
            <a:r>
              <a:rPr lang="en-US" sz="4800" b="1" dirty="0">
                <a:solidFill>
                  <a:schemeClr val="tx1"/>
                </a:solidFill>
                <a:latin typeface="Segoe UI Semibold" panose="020B0702040204020203" pitchFamily="34" charset="0"/>
              </a:rPr>
              <a:t>THANKS FOR COMING!</a:t>
            </a:r>
          </a:p>
          <a:p>
            <a:pPr marL="45720" indent="0" algn="ctr">
              <a:buClr>
                <a:srgbClr val="934747"/>
              </a:buClr>
              <a:buFont typeface="Georgia"/>
              <a:buNone/>
            </a:pPr>
            <a:endParaRPr lang="en-US" sz="3200" b="1" dirty="0">
              <a:solidFill>
                <a:schemeClr val="accent2">
                  <a:lumMod val="75000"/>
                </a:schemeClr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Font typeface="Georgia"/>
              <a:buNone/>
            </a:pPr>
            <a:endParaRPr lang="en-US" sz="2800" b="1" dirty="0">
              <a:solidFill>
                <a:schemeClr val="tx1"/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Font typeface="Georgia"/>
              <a:buNone/>
            </a:pPr>
            <a:endParaRPr lang="en-US" sz="2800" b="1" dirty="0">
              <a:solidFill>
                <a:srgbClr val="934747"/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Font typeface="Georgia"/>
              <a:buNone/>
            </a:pPr>
            <a:endParaRPr lang="en-US" sz="2800" b="1" dirty="0">
              <a:solidFill>
                <a:srgbClr val="934747"/>
              </a:solidFill>
              <a:latin typeface="Myriad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165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 - Standard PowerPoint</Template>
  <TotalTime>2656</TotalTime>
  <Words>1025</Words>
  <Application>Microsoft Office PowerPoint</Application>
  <PresentationFormat>On-screen Show (4:3)</PresentationFormat>
  <Paragraphs>330</Paragraphs>
  <Slides>46</Slides>
  <Notes>46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7" baseType="lpstr">
      <vt:lpstr>Arial</vt:lpstr>
      <vt:lpstr>Calibri</vt:lpstr>
      <vt:lpstr>Courier New</vt:lpstr>
      <vt:lpstr>Georgia</vt:lpstr>
      <vt:lpstr>Myriad Pro</vt:lpstr>
      <vt:lpstr>Segoe UI</vt:lpstr>
      <vt:lpstr>Segoe UI Semibold</vt:lpstr>
      <vt:lpstr>Times New Roman</vt:lpstr>
      <vt:lpstr>Wingdings</vt:lpstr>
      <vt:lpstr>Wingdings 2</vt:lpstr>
      <vt:lpstr>Theme - Standard PowerPoint 1</vt:lpstr>
      <vt:lpstr>Facebook: Getting Started </vt:lpstr>
      <vt:lpstr>Agenda</vt:lpstr>
      <vt:lpstr>Navigating &amp; Searching</vt:lpstr>
      <vt:lpstr>Navigation Elements</vt:lpstr>
      <vt:lpstr>Activity #1</vt:lpstr>
      <vt:lpstr>Sending &amp; Accepting         Friend Requests</vt:lpstr>
      <vt:lpstr>Sending a Friend Request</vt:lpstr>
      <vt:lpstr>Sending a Friend Request</vt:lpstr>
      <vt:lpstr>Accepting a Friend Request</vt:lpstr>
      <vt:lpstr>Activity #2</vt:lpstr>
      <vt:lpstr>Setting Your Cover Photo           &amp; Profile Picture</vt:lpstr>
      <vt:lpstr>Setting the Cover Photo</vt:lpstr>
      <vt:lpstr>Setting Your Cover Photo</vt:lpstr>
      <vt:lpstr>Setting Your Cover Photo</vt:lpstr>
      <vt:lpstr>Setting Your Profile Picture</vt:lpstr>
      <vt:lpstr>Setting Your Profile Picture</vt:lpstr>
      <vt:lpstr>Setting Your Profile Picture</vt:lpstr>
      <vt:lpstr>Setting Your Profile Picture</vt:lpstr>
      <vt:lpstr>Activity #3</vt:lpstr>
      <vt:lpstr>Filling Out Your Profile</vt:lpstr>
      <vt:lpstr>Filling Out Your Profile</vt:lpstr>
      <vt:lpstr>Filling Out Your Profile</vt:lpstr>
      <vt:lpstr>Filling Out Your Profile</vt:lpstr>
      <vt:lpstr>Activity #4</vt:lpstr>
      <vt:lpstr>Posting a Status Update           or Photo</vt:lpstr>
      <vt:lpstr>Posting a Status Update</vt:lpstr>
      <vt:lpstr>Posting a Status Update</vt:lpstr>
      <vt:lpstr>Posting a Photo</vt:lpstr>
      <vt:lpstr>Posting a Photo</vt:lpstr>
      <vt:lpstr>Posting a Photo</vt:lpstr>
      <vt:lpstr>Activity #5</vt:lpstr>
      <vt:lpstr>Commenting, Liking, &amp; Replying</vt:lpstr>
      <vt:lpstr>Commenting &amp; Liking</vt:lpstr>
      <vt:lpstr>Replying</vt:lpstr>
      <vt:lpstr>Activity #6</vt:lpstr>
      <vt:lpstr>Sending &amp; Responding       to Messages</vt:lpstr>
      <vt:lpstr>Sending a Message</vt:lpstr>
      <vt:lpstr>Responding to a Message</vt:lpstr>
      <vt:lpstr>Activity #7</vt:lpstr>
      <vt:lpstr>Viewing Notifications</vt:lpstr>
      <vt:lpstr>Viewing Notifications</vt:lpstr>
      <vt:lpstr>Adjusting Privacy Settings</vt:lpstr>
      <vt:lpstr>Adjusting Privacy Settings</vt:lpstr>
      <vt:lpstr>Adjusting Privacy Settings</vt:lpstr>
      <vt:lpstr>Activity #8</vt:lpstr>
      <vt:lpstr>QUESTIONS?</vt:lpstr>
    </vt:vector>
  </TitlesOfParts>
  <Company>Gail Borden Public Library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Get Connected!  Facebook Basics</dc:title>
  <dc:creator>Monica Dombrowski</dc:creator>
  <cp:lastModifiedBy>Nellie Barrett</cp:lastModifiedBy>
  <cp:revision>163</cp:revision>
  <dcterms:created xsi:type="dcterms:W3CDTF">2014-05-30T16:35:15Z</dcterms:created>
  <dcterms:modified xsi:type="dcterms:W3CDTF">2017-11-13T17:15:58Z</dcterms:modified>
</cp:coreProperties>
</file>