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6"/>
  </p:notesMasterIdLst>
  <p:sldIdLst>
    <p:sldId id="257" r:id="rId2"/>
    <p:sldId id="258" r:id="rId3"/>
    <p:sldId id="323" r:id="rId4"/>
    <p:sldId id="324" r:id="rId5"/>
    <p:sldId id="261" r:id="rId6"/>
    <p:sldId id="259" r:id="rId7"/>
    <p:sldId id="260" r:id="rId8"/>
    <p:sldId id="262" r:id="rId9"/>
    <p:sldId id="263" r:id="rId10"/>
    <p:sldId id="298" r:id="rId11"/>
    <p:sldId id="299" r:id="rId12"/>
    <p:sldId id="300" r:id="rId13"/>
    <p:sldId id="301" r:id="rId14"/>
    <p:sldId id="33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3" r:id="rId24"/>
    <p:sldId id="310" r:id="rId25"/>
    <p:sldId id="311" r:id="rId26"/>
    <p:sldId id="319" r:id="rId27"/>
    <p:sldId id="320" r:id="rId28"/>
    <p:sldId id="321" r:id="rId29"/>
    <p:sldId id="322" r:id="rId30"/>
    <p:sldId id="329" r:id="rId31"/>
    <p:sldId id="265" r:id="rId32"/>
    <p:sldId id="266" r:id="rId33"/>
    <p:sldId id="273" r:id="rId34"/>
    <p:sldId id="330" r:id="rId35"/>
    <p:sldId id="267" r:id="rId36"/>
    <p:sldId id="268" r:id="rId37"/>
    <p:sldId id="269" r:id="rId38"/>
    <p:sldId id="270" r:id="rId39"/>
    <p:sldId id="271" r:id="rId40"/>
    <p:sldId id="283" r:id="rId41"/>
    <p:sldId id="296" r:id="rId42"/>
    <p:sldId id="295" r:id="rId43"/>
    <p:sldId id="291" r:id="rId44"/>
    <p:sldId id="281" r:id="rId45"/>
    <p:sldId id="292" r:id="rId46"/>
    <p:sldId id="293" r:id="rId47"/>
    <p:sldId id="315" r:id="rId48"/>
    <p:sldId id="316" r:id="rId49"/>
    <p:sldId id="317" r:id="rId50"/>
    <p:sldId id="318" r:id="rId51"/>
    <p:sldId id="327" r:id="rId52"/>
    <p:sldId id="325" r:id="rId53"/>
    <p:sldId id="326" r:id="rId54"/>
    <p:sldId id="314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670" autoAdjust="0"/>
  </p:normalViewPr>
  <p:slideViewPr>
    <p:cSldViewPr>
      <p:cViewPr varScale="1">
        <p:scale>
          <a:sx n="85" d="100"/>
          <a:sy n="85" d="100"/>
        </p:scale>
        <p:origin x="155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17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A8869-2F1D-407F-A300-C3D05FC0B029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7441-76E1-4960-94BD-F6125EB0A0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71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www.ebay.com</a:t>
            </a:r>
            <a:r>
              <a:rPr lang="en-US" baseline="0" dirty="0"/>
              <a:t> – Click Sign 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16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Bank account screen will look similar to this. Fill in the required info and hit continue.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30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finished, you have the option to explore your account and see</a:t>
            </a:r>
            <a:r>
              <a:rPr lang="en-US" baseline="0" dirty="0"/>
              <a:t> what all PayPal can do for you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179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begin</a:t>
            </a:r>
            <a:r>
              <a:rPr lang="en-US" baseline="0" dirty="0"/>
              <a:t> searching, type keywords into the search bar at the top. Search in specific categories or in general.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605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Narrow down your search by selecting categories that appear on the side of the screen.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3439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Further</a:t>
            </a:r>
            <a:r>
              <a:rPr lang="en-US" baseline="0" dirty="0"/>
              <a:t> specify what you want by checking modifiers that also appear on the left side of the screen.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09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Information such as Item Condition, Time left to purchase item, Price, Buying Options, basic Shipping, and item images are listed at the top of the 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30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Pay</a:t>
            </a:r>
            <a:r>
              <a:rPr lang="en-US" baseline="0" dirty="0"/>
              <a:t> close attention to the details of the items listed and seller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30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Scroll</a:t>
            </a:r>
            <a:r>
              <a:rPr lang="en-US" baseline="0" dirty="0"/>
              <a:t> down and y</a:t>
            </a:r>
            <a:r>
              <a:rPr lang="en-US" dirty="0"/>
              <a:t>ou’ll find an item description and specifics</a:t>
            </a:r>
            <a:r>
              <a:rPr lang="en-US" baseline="0" dirty="0"/>
              <a:t> (if the seller has provided this information) plus the rest of the shipping information in the middle of the add. Sometimes questions have been asked by other prospective buyers.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55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buying a product from a company, consumer reviews may</a:t>
            </a:r>
            <a:r>
              <a:rPr lang="en-US" baseline="0" dirty="0"/>
              <a:t> be available at the bottom of the 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850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eBay messages allows</a:t>
            </a:r>
            <a:r>
              <a:rPr lang="en-US" baseline="0" dirty="0"/>
              <a:t> you to send and receive messages with other eBay users. This can be helpful in learning more about an item.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21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www.ebay.com</a:t>
            </a:r>
            <a:r>
              <a:rPr lang="en-US" baseline="0" dirty="0"/>
              <a:t> – Click Sign 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9731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Account</a:t>
            </a:r>
            <a:r>
              <a:rPr lang="en-US" baseline="0" dirty="0"/>
              <a:t> tab contains everything you need to know about your account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3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eBay messages allows</a:t>
            </a:r>
            <a:r>
              <a:rPr lang="en-US" baseline="0" dirty="0"/>
              <a:t> you to send and receive messages with other eBay users. This can be helpful in learning more about an item.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81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bid on an item (for those not listed</a:t>
            </a:r>
            <a:r>
              <a:rPr lang="en-US" baseline="0" dirty="0"/>
              <a:t> as “Buy it Now”), enter a dollar amount in the box (ex: the listing price or slightly higher) and click Place Bid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67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your bid and click Confirm. If you’ve made an error, click the X</a:t>
            </a:r>
            <a:r>
              <a:rPr lang="en-US" baseline="0" dirty="0"/>
              <a:t> in the upper right corner to reenter the correct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14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buying a product from a company, consumer reviews may</a:t>
            </a:r>
            <a:r>
              <a:rPr lang="en-US" baseline="0" dirty="0"/>
              <a:t> be available at the bottom of the 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722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</a:t>
            </a:r>
            <a:r>
              <a:rPr lang="en-US" baseline="0" dirty="0"/>
              <a:t> sellers allow for buyers to make an offer based on a specific amount they are looking for. Your offer may or may not be accepted. (Explain difference between auctions, offers, and Buy it Now)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36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Enter your offer and</a:t>
            </a:r>
            <a:r>
              <a:rPr lang="en-US" baseline="0" dirty="0"/>
              <a:t> other info if necessary. Click Review offer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2893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satisfied,</a:t>
            </a:r>
            <a:r>
              <a:rPr lang="en-US" baseline="0" dirty="0"/>
              <a:t> click Submit Offer. If you made a mistake or have second thoughts, click Edit offer to make changes.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663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Other items are listed with</a:t>
            </a:r>
            <a:r>
              <a:rPr lang="en-US" baseline="0" dirty="0"/>
              <a:t> a “Buy it Now” option. There is no auction or offer process. Click the Buy it Now and proceed to pay for the item.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9410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</a:t>
            </a:r>
            <a:r>
              <a:rPr lang="en-US" baseline="0" dirty="0"/>
              <a:t> My eBay, c</a:t>
            </a:r>
            <a:r>
              <a:rPr lang="en-US" dirty="0"/>
              <a:t>lick on Purchase History</a:t>
            </a:r>
            <a:r>
              <a:rPr lang="en-US" baseline="0" dirty="0"/>
              <a:t> to see items that required payment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59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Register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150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Pay</a:t>
            </a:r>
            <a:r>
              <a:rPr lang="en-US" baseline="0" dirty="0"/>
              <a:t> now to begin your transaction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571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will need to log-in to PayPal</a:t>
            </a:r>
            <a:r>
              <a:rPr lang="en-US" baseline="0" dirty="0"/>
              <a:t> if you haven’t done so already. Click log 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208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Enter your password and click log 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7638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</a:t>
            </a:r>
            <a:r>
              <a:rPr lang="en-US" baseline="0" dirty="0"/>
              <a:t> your information such as shipping address and payment type and click Confirm and pay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467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444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785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2642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596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18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92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Congrats, your eBay account is now active! You can keep the username given</a:t>
            </a:r>
            <a:r>
              <a:rPr lang="en-US" baseline="0" dirty="0"/>
              <a:t> to you or customize it. </a:t>
            </a:r>
            <a:r>
              <a:rPr lang="en-US" dirty="0"/>
              <a:t>Click</a:t>
            </a:r>
            <a:r>
              <a:rPr lang="en-US" baseline="0" dirty="0"/>
              <a:t> </a:t>
            </a:r>
            <a:r>
              <a:rPr lang="en-US" b="1" baseline="0" dirty="0"/>
              <a:t>Continue</a:t>
            </a:r>
            <a:r>
              <a:rPr lang="en-US" b="0" baseline="0" dirty="0"/>
              <a:t> to begin!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675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Congrats! Your purchase is complete. Additional actions will</a:t>
            </a:r>
            <a:r>
              <a:rPr lang="en-US" baseline="0" dirty="0"/>
              <a:t> be prompted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573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en-US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6A831F-5D9E-4E49-99E4-52BBA2FF1671}" type="slidenum">
              <a:rPr lang="en-US" altLang="en-US">
                <a:latin typeface="Calibri" panose="020F0502020204030204" pitchFamily="34" charset="0"/>
              </a:rPr>
              <a:pPr eaLnBrk="1" hangingPunct="1"/>
              <a:t>54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727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why</a:t>
            </a:r>
            <a:r>
              <a:rPr lang="en-US" baseline="0" dirty="0"/>
              <a:t> they must go to PayPal to sign up for an account and how it interacts with eBay. Mention safety and security of info. Explain that it’s easier to </a:t>
            </a:r>
            <a:r>
              <a:rPr lang="en-US" baseline="0" dirty="0" err="1"/>
              <a:t>sest</a:t>
            </a:r>
            <a:r>
              <a:rPr lang="en-US" baseline="0" dirty="0"/>
              <a:t> this all up before hand rather than after you have found an item you want. www.paypal.com Click Sign 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184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Fill out the required</a:t>
            </a:r>
            <a:r>
              <a:rPr lang="en-US" baseline="0" dirty="0"/>
              <a:t> info (email &amp; password) and click Continue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68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PayPal</a:t>
            </a:r>
            <a:r>
              <a:rPr lang="en-US" baseline="0" dirty="0"/>
              <a:t> requires personal information.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89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PayPal</a:t>
            </a:r>
            <a:r>
              <a:rPr lang="en-US" baseline="0" dirty="0"/>
              <a:t> requires personal information.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57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PayPal</a:t>
            </a:r>
            <a:r>
              <a:rPr lang="en-US" baseline="0" dirty="0"/>
              <a:t> requires Debit Card, Credit Card and/or Bank Account information. Select the option you’d like to fill out first and enter the required information.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87441-76E1-4960-94BD-F6125EB0A08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6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4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4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0" name="Rectangle 9"/>
          <p:cNvSpPr/>
          <p:nvPr/>
        </p:nvSpPr>
        <p:spPr>
          <a:xfrm>
            <a:off x="4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760">
                <a:solidFill>
                  <a:schemeClr val="bg1"/>
                </a:solidFill>
              </a:defRPr>
            </a:lvl1pPr>
          </a:lstStyle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27004" indent="0" algn="l">
              <a:buNone/>
              <a:defRPr sz="1013">
                <a:solidFill>
                  <a:schemeClr val="tx2"/>
                </a:solidFill>
              </a:defRPr>
            </a:lvl1pPr>
            <a:lvl2pPr marL="192881" indent="0" algn="ctr">
              <a:buNone/>
            </a:lvl2pPr>
            <a:lvl3pPr marL="385763" indent="0" algn="ctr">
              <a:buNone/>
            </a:lvl3pPr>
            <a:lvl4pPr marL="578644" indent="0" algn="ctr">
              <a:buNone/>
            </a:lvl4pPr>
            <a:lvl5pPr marL="771525" indent="0" algn="ctr">
              <a:buNone/>
            </a:lvl5pPr>
            <a:lvl6pPr marL="964406" indent="0" algn="ctr">
              <a:buNone/>
            </a:lvl6pPr>
            <a:lvl7pPr marL="1157288" indent="0" algn="ctr">
              <a:buNone/>
            </a:lvl7pPr>
            <a:lvl8pPr marL="1350169" indent="0" algn="ctr">
              <a:buNone/>
            </a:lvl8pPr>
            <a:lvl9pPr marL="154305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5"/>
            <a:ext cx="8458200" cy="1470025"/>
          </a:xfrm>
        </p:spPr>
        <p:txBody>
          <a:bodyPr anchor="b"/>
          <a:lstStyle>
            <a:lvl1pPr>
              <a:defRPr sz="1856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732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7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797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324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19289" indent="0">
              <a:buNone/>
              <a:defRPr sz="886" b="0">
                <a:solidFill>
                  <a:schemeClr val="tx2"/>
                </a:solidFill>
              </a:defRPr>
            </a:lvl1pPr>
            <a:lvl2pPr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8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1814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46122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289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8" y="2708519"/>
            <a:ext cx="4041775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1688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29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1688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6870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5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4"/>
            <a:ext cx="5102352" cy="5805083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4"/>
            <a:ext cx="3383280" cy="4580573"/>
          </a:xfrm>
        </p:spPr>
        <p:txBody>
          <a:bodyPr/>
          <a:lstStyle>
            <a:lvl1pPr marL="3858" indent="0">
              <a:buNone/>
              <a:defRPr sz="591"/>
            </a:lvl1pPr>
            <a:lvl2pPr>
              <a:buNone/>
              <a:defRPr sz="506"/>
            </a:lvl2pPr>
            <a:lvl3pPr>
              <a:buNone/>
              <a:defRPr sz="422"/>
            </a:lvl3pPr>
            <a:lvl4pPr>
              <a:buNone/>
              <a:defRPr sz="380"/>
            </a:lvl4pPr>
            <a:lvl5pPr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76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798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35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6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548"/>
            </a:lvl1pPr>
            <a:lvl2pPr>
              <a:buFontTx/>
              <a:buNone/>
              <a:defRPr sz="506"/>
            </a:lvl2pPr>
            <a:lvl3pPr>
              <a:buFontTx/>
              <a:buNone/>
              <a:defRPr sz="422"/>
            </a:lvl3pPr>
            <a:lvl4pPr>
              <a:buFontTx/>
              <a:buNone/>
              <a:defRPr sz="380"/>
            </a:lvl4pPr>
            <a:lvl5pPr>
              <a:buFontTx/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844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159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6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0" name="Rectangle 29"/>
          <p:cNvSpPr/>
          <p:nvPr/>
        </p:nvSpPr>
        <p:spPr>
          <a:xfrm>
            <a:off x="4" y="308284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6" y="360254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4" y="440120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fld id="{84C0B9C2-1FBB-4B76-B92B-F15CD6467F3F}" type="datetimeFigureOut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11/13/2017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760">
                <a:solidFill>
                  <a:srgbClr val="FFFFFF"/>
                </a:solidFill>
              </a:defRPr>
            </a:lvl1pPr>
          </a:lstStyle>
          <a:p>
            <a:fld id="{D852D4E8-E283-404D-80D7-3AF63315721A}" type="slidenum">
              <a:rPr lang="en-US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41341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688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54305" indent="-108014" algn="l" rtl="0" eaLnBrk="1" latinLnBrk="0" hangingPunct="1">
        <a:spcBef>
          <a:spcPts val="127"/>
        </a:spcBef>
        <a:buClr>
          <a:schemeClr val="accent3"/>
        </a:buClr>
        <a:buFont typeface="Georgia"/>
        <a:buChar char="•"/>
        <a:defRPr kumimoji="0" sz="1181" kern="1200">
          <a:solidFill>
            <a:schemeClr val="tx2"/>
          </a:solidFill>
          <a:latin typeface="+mn-lt"/>
          <a:ea typeface="+mn-ea"/>
          <a:cs typeface="+mn-cs"/>
        </a:defRPr>
      </a:lvl1pPr>
      <a:lvl2pPr marL="277749" indent="-104156" algn="l" rtl="0" eaLnBrk="1" latinLnBrk="0" hangingPunct="1">
        <a:spcBef>
          <a:spcPts val="127"/>
        </a:spcBef>
        <a:buClr>
          <a:schemeClr val="accent2"/>
        </a:buClr>
        <a:buFont typeface="Georgia"/>
        <a:buChar char="▫"/>
        <a:defRPr kumimoji="0" sz="1097" kern="1200">
          <a:solidFill>
            <a:schemeClr val="tx2"/>
          </a:solidFill>
          <a:latin typeface="+mn-lt"/>
          <a:ea typeface="+mn-ea"/>
          <a:cs typeface="+mn-cs"/>
        </a:defRPr>
      </a:lvl2pPr>
      <a:lvl3pPr marL="389621" indent="-9258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3pPr>
      <a:lvl4pPr marL="497634" indent="-84868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929" kern="1200">
          <a:solidFill>
            <a:schemeClr val="tx2"/>
          </a:solidFill>
          <a:latin typeface="+mn-lt"/>
          <a:ea typeface="+mn-ea"/>
          <a:cs typeface="+mn-cs"/>
        </a:defRPr>
      </a:lvl4pPr>
      <a:lvl5pPr marL="58635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5pPr>
      <a:lvl6pPr marL="678942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6pPr>
      <a:lvl7pPr marL="771525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75" kern="1200">
          <a:solidFill>
            <a:schemeClr val="tx2"/>
          </a:solidFill>
          <a:latin typeface="+mn-lt"/>
          <a:ea typeface="+mn-ea"/>
          <a:cs typeface="+mn-cs"/>
        </a:defRPr>
      </a:lvl7pPr>
      <a:lvl8pPr marL="856393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8pPr>
      <a:lvl9pPr marL="94511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591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5410200" cy="1808328"/>
          </a:xfrm>
        </p:spPr>
        <p:txBody>
          <a:bodyPr>
            <a:normAutofit/>
          </a:bodyPr>
          <a:lstStyle/>
          <a:p>
            <a:pPr algn="r"/>
            <a:r>
              <a:rPr lang="en-US" sz="2400" dirty="0"/>
              <a:t>Phillip Schneider</a:t>
            </a:r>
          </a:p>
          <a:p>
            <a:pPr algn="r"/>
            <a:r>
              <a:rPr lang="en-US" sz="2400" dirty="0"/>
              <a:t>Information Services Librarian</a:t>
            </a:r>
          </a:p>
          <a:p>
            <a:pPr algn="r"/>
            <a:r>
              <a:rPr lang="en-US" sz="2400" dirty="0"/>
              <a:t>Gail Borden Public Library District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286000"/>
            <a:ext cx="8991600" cy="1490473"/>
          </a:xfrm>
        </p:spPr>
        <p:txBody>
          <a:bodyPr>
            <a:normAutofit/>
          </a:bodyPr>
          <a:lstStyle/>
          <a:p>
            <a:pPr lvl="0"/>
            <a:r>
              <a:rPr lang="en-US" sz="4800" b="1" dirty="0"/>
              <a:t>eBay Basics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965824-BAA0-443D-AEBF-D64D3DB9D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829D33A-15EB-4E60-9D45-75D92570D7B7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969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048000"/>
            <a:ext cx="9144000" cy="685800"/>
          </a:xfrm>
        </p:spPr>
        <p:txBody>
          <a:bodyPr>
            <a:noAutofit/>
          </a:bodyPr>
          <a:lstStyle/>
          <a:p>
            <a:r>
              <a:rPr lang="en-US" sz="4800" dirty="0"/>
              <a:t>Creating a PayPal Account</a:t>
            </a:r>
          </a:p>
        </p:txBody>
      </p:sp>
    </p:spTree>
    <p:extLst>
      <p:ext uri="{BB962C8B-B14F-4D97-AF65-F5344CB8AC3E}">
        <p14:creationId xmlns:p14="http://schemas.microsoft.com/office/powerpoint/2010/main" val="37269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30" y="1584960"/>
            <a:ext cx="8090137" cy="49895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922224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sp>
        <p:nvSpPr>
          <p:cNvPr id="5" name="Rectangle 4"/>
          <p:cNvSpPr/>
          <p:nvPr/>
        </p:nvSpPr>
        <p:spPr>
          <a:xfrm>
            <a:off x="2895600" y="4419600"/>
            <a:ext cx="2514601" cy="4387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Public Services\Information Services\Phillip Schneider\Ebay class stuff\Screen Shots\paypal personal\making an account 2 payp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7325712" cy="51816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922224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sp>
        <p:nvSpPr>
          <p:cNvPr id="4" name="Rectangle 3"/>
          <p:cNvSpPr/>
          <p:nvPr/>
        </p:nvSpPr>
        <p:spPr>
          <a:xfrm>
            <a:off x="3505200" y="4343400"/>
            <a:ext cx="3048000" cy="990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2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484" y="6172200"/>
            <a:ext cx="8742115" cy="533400"/>
          </a:xfrm>
        </p:spPr>
        <p:txBody>
          <a:bodyPr>
            <a:no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Choose Personal Account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600200"/>
            <a:ext cx="4933950" cy="41719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6612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485" y="1782018"/>
            <a:ext cx="3789115" cy="3932982"/>
          </a:xfrm>
        </p:spPr>
        <p:txBody>
          <a:bodyPr>
            <a:no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Fill in your personal information 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Click </a:t>
            </a:r>
            <a:r>
              <a:rPr lang="en-US" sz="2800" b="1" dirty="0">
                <a:solidFill>
                  <a:schemeClr val="tx1"/>
                </a:solidFill>
              </a:rPr>
              <a:t>Next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645" y="1600199"/>
            <a:ext cx="5324355" cy="525170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150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922224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150" y="1447800"/>
            <a:ext cx="3216875" cy="5410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49485" y="1782018"/>
            <a:ext cx="4551115" cy="3704382"/>
          </a:xfrm>
        </p:spPr>
        <p:txBody>
          <a:bodyPr>
            <a:no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Fill in your personal information 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Read the PayPal's policies and terms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Check that you agree to them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Click </a:t>
            </a:r>
            <a:r>
              <a:rPr lang="en-US" sz="2800" b="1" dirty="0">
                <a:solidFill>
                  <a:schemeClr val="tx1"/>
                </a:solidFill>
              </a:rPr>
              <a:t>Agree and Create Account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18158" y="6135624"/>
            <a:ext cx="1600200" cy="4937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43600" y="4876800"/>
            <a:ext cx="228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0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24" y="1600200"/>
            <a:ext cx="4188298" cy="49513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922224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946" y="4323357"/>
            <a:ext cx="1066800" cy="152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946" y="4826195"/>
            <a:ext cx="1066800" cy="152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46522" y="5292852"/>
            <a:ext cx="1066800" cy="152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43246" y="6073766"/>
            <a:ext cx="1485554" cy="4937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600" y="1791026"/>
            <a:ext cx="4385453" cy="418318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14" name="Straight Arrow Connector 13"/>
          <p:cNvCxnSpPr>
            <a:stCxn id="12" idx="3"/>
          </p:cNvCxnSpPr>
          <p:nvPr/>
        </p:nvCxnSpPr>
        <p:spPr>
          <a:xfrm flipV="1">
            <a:off x="1828800" y="4978596"/>
            <a:ext cx="3276600" cy="13420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87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1776" y="533400"/>
            <a:ext cx="8922224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PayPal Account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600200"/>
            <a:ext cx="5672137" cy="506110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4929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895600"/>
            <a:ext cx="9144000" cy="838200"/>
          </a:xfrm>
        </p:spPr>
        <p:txBody>
          <a:bodyPr>
            <a:noAutofit/>
          </a:bodyPr>
          <a:lstStyle/>
          <a:p>
            <a:r>
              <a:rPr lang="en-US" sz="4800" dirty="0"/>
              <a:t>Searching, Viewing &amp; Bidding</a:t>
            </a:r>
          </a:p>
        </p:txBody>
      </p:sp>
    </p:spTree>
    <p:extLst>
      <p:ext uri="{BB962C8B-B14F-4D97-AF65-F5344CB8AC3E}">
        <p14:creationId xmlns:p14="http://schemas.microsoft.com/office/powerpoint/2010/main" val="3843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600200"/>
            <a:ext cx="7965959" cy="47244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514600" y="1676400"/>
            <a:ext cx="5240244" cy="4038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28600" y="533400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Searching, Viewing &amp; Biding</a:t>
            </a:r>
          </a:p>
        </p:txBody>
      </p:sp>
    </p:spTree>
    <p:extLst>
      <p:ext uri="{BB962C8B-B14F-4D97-AF65-F5344CB8AC3E}">
        <p14:creationId xmlns:p14="http://schemas.microsoft.com/office/powerpoint/2010/main" val="291905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96" y="1600200"/>
            <a:ext cx="8985504" cy="5105400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What is eBay?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Creating an eBay account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Creating a PayPal account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Searching, viewing &amp; bidding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Exploring and My eBay 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Making a purchase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Paying with PayPal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After you pay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Strategies for winning 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Questions?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/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98269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2597"/>
          <a:stretch/>
        </p:blipFill>
        <p:spPr>
          <a:xfrm>
            <a:off x="762000" y="1524000"/>
            <a:ext cx="7335659" cy="51816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796636" y="2209800"/>
            <a:ext cx="1565564" cy="4495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8600" y="533400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Searching, Viewing &amp; Biding</a:t>
            </a:r>
          </a:p>
        </p:txBody>
      </p:sp>
    </p:spTree>
    <p:extLst>
      <p:ext uri="{BB962C8B-B14F-4D97-AF65-F5344CB8AC3E}">
        <p14:creationId xmlns:p14="http://schemas.microsoft.com/office/powerpoint/2010/main" val="347974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463053"/>
            <a:ext cx="6686758" cy="535532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267691" y="2133600"/>
            <a:ext cx="1676400" cy="46847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8600" y="533400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Searching, Viewing &amp; Biding</a:t>
            </a:r>
          </a:p>
        </p:txBody>
      </p:sp>
    </p:spTree>
    <p:extLst>
      <p:ext uri="{BB962C8B-B14F-4D97-AF65-F5344CB8AC3E}">
        <p14:creationId xmlns:p14="http://schemas.microsoft.com/office/powerpoint/2010/main" val="223820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00200"/>
            <a:ext cx="8534400" cy="50313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514600" y="2133600"/>
            <a:ext cx="4038600" cy="3429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28600" y="533400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Searching, Viewing &amp; Biding</a:t>
            </a:r>
          </a:p>
        </p:txBody>
      </p:sp>
    </p:spTree>
    <p:extLst>
      <p:ext uri="{BB962C8B-B14F-4D97-AF65-F5344CB8AC3E}">
        <p14:creationId xmlns:p14="http://schemas.microsoft.com/office/powerpoint/2010/main" val="2014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Searching, Viewing &amp; Biding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06" y="1524000"/>
            <a:ext cx="7811578" cy="525729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6477000" y="2667000"/>
            <a:ext cx="1981200" cy="914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71800" y="3200400"/>
            <a:ext cx="1295400" cy="2066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479292" y="3407011"/>
            <a:ext cx="2083308" cy="2505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563732" y="3962400"/>
            <a:ext cx="914400" cy="1472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48000" y="4762247"/>
            <a:ext cx="3352800" cy="17147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920746" y="2460389"/>
            <a:ext cx="965454" cy="2066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5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47800"/>
            <a:ext cx="7512771" cy="52064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38200" y="1496894"/>
            <a:ext cx="1905000" cy="25570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90600" y="4953000"/>
            <a:ext cx="5943600" cy="609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228600" y="533400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Searching, Viewing &amp; Biding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5943600"/>
            <a:ext cx="7162800" cy="71063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06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752600"/>
            <a:ext cx="7315200" cy="476946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228600" y="533400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Searching, Viewing &amp; Biding</a:t>
            </a:r>
          </a:p>
        </p:txBody>
      </p:sp>
    </p:spTree>
    <p:extLst>
      <p:ext uri="{BB962C8B-B14F-4D97-AF65-F5344CB8AC3E}">
        <p14:creationId xmlns:p14="http://schemas.microsoft.com/office/powerpoint/2010/main" val="16131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" y="2971800"/>
            <a:ext cx="7229856" cy="762000"/>
          </a:xfrm>
        </p:spPr>
        <p:txBody>
          <a:bodyPr>
            <a:noAutofit/>
          </a:bodyPr>
          <a:lstStyle/>
          <a:p>
            <a:r>
              <a:rPr lang="en-US" sz="4800" dirty="0"/>
              <a:t>Exploring My eBay</a:t>
            </a:r>
          </a:p>
        </p:txBody>
      </p:sp>
    </p:spTree>
    <p:extLst>
      <p:ext uri="{BB962C8B-B14F-4D97-AF65-F5344CB8AC3E}">
        <p14:creationId xmlns:p14="http://schemas.microsoft.com/office/powerpoint/2010/main" val="161165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7588" y="1676400"/>
            <a:ext cx="7128823" cy="500176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Exploring My eBay</a:t>
            </a:r>
          </a:p>
        </p:txBody>
      </p:sp>
    </p:spTree>
    <p:extLst>
      <p:ext uri="{BB962C8B-B14F-4D97-AF65-F5344CB8AC3E}">
        <p14:creationId xmlns:p14="http://schemas.microsoft.com/office/powerpoint/2010/main" val="3750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ublic Services\Information Services\Phillip Schneider\Ebay class stuff\Screen Shots\myebay messagi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2"/>
          <a:stretch/>
        </p:blipFill>
        <p:spPr bwMode="auto">
          <a:xfrm>
            <a:off x="152400" y="1905000"/>
            <a:ext cx="8704385" cy="4191000"/>
          </a:xfrm>
          <a:prstGeom prst="rect">
            <a:avLst/>
          </a:prstGeom>
          <a:noFill/>
          <a:ln w="222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Exploring My eBay</a:t>
            </a:r>
          </a:p>
        </p:txBody>
      </p:sp>
    </p:spTree>
    <p:extLst>
      <p:ext uri="{BB962C8B-B14F-4D97-AF65-F5344CB8AC3E}">
        <p14:creationId xmlns:p14="http://schemas.microsoft.com/office/powerpoint/2010/main" val="119826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Exploring My eBay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00200"/>
            <a:ext cx="5235999" cy="41148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3108163"/>
            <a:ext cx="4752975" cy="360231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8417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" y="2971800"/>
            <a:ext cx="7467600" cy="762000"/>
          </a:xfrm>
        </p:spPr>
        <p:txBody>
          <a:bodyPr>
            <a:noAutofit/>
          </a:bodyPr>
          <a:lstStyle/>
          <a:p>
            <a:r>
              <a:rPr lang="en-US" sz="4800" dirty="0"/>
              <a:t>What is eBay?</a:t>
            </a:r>
          </a:p>
        </p:txBody>
      </p:sp>
    </p:spTree>
    <p:extLst>
      <p:ext uri="{BB962C8B-B14F-4D97-AF65-F5344CB8AC3E}">
        <p14:creationId xmlns:p14="http://schemas.microsoft.com/office/powerpoint/2010/main" val="181695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Exploring My eBay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600200"/>
            <a:ext cx="6548437" cy="485020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1403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895600"/>
            <a:ext cx="9144000" cy="838200"/>
          </a:xfrm>
        </p:spPr>
        <p:txBody>
          <a:bodyPr>
            <a:noAutofit/>
          </a:bodyPr>
          <a:lstStyle/>
          <a:p>
            <a:r>
              <a:rPr lang="en-US" sz="4800" dirty="0"/>
              <a:t>Making a Purchase</a:t>
            </a:r>
          </a:p>
        </p:txBody>
      </p:sp>
    </p:spTree>
    <p:extLst>
      <p:ext uri="{BB962C8B-B14F-4D97-AF65-F5344CB8AC3E}">
        <p14:creationId xmlns:p14="http://schemas.microsoft.com/office/powerpoint/2010/main" val="86726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  <p:pic>
        <p:nvPicPr>
          <p:cNvPr id="6146" name="Picture 2" descr="G:\Public Services\Information Services\Phillip Schneider\Ebay class stuff\Screen Shots\bid a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" b="9295"/>
          <a:stretch/>
        </p:blipFill>
        <p:spPr bwMode="auto">
          <a:xfrm>
            <a:off x="381000" y="1752601"/>
            <a:ext cx="8375958" cy="44196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419600" y="3657600"/>
            <a:ext cx="18288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108421" y="4000501"/>
            <a:ext cx="1139979" cy="2285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97626"/>
            <a:ext cx="8720627" cy="422910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  <p:sp>
        <p:nvSpPr>
          <p:cNvPr id="6" name="Rectangle 5"/>
          <p:cNvSpPr/>
          <p:nvPr/>
        </p:nvSpPr>
        <p:spPr>
          <a:xfrm>
            <a:off x="5181600" y="3913908"/>
            <a:ext cx="914400" cy="4294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4367" y="1905000"/>
            <a:ext cx="8407893" cy="4800600"/>
          </a:xfrm>
        </p:spPr>
        <p:txBody>
          <a:bodyPr>
            <a:no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Bid your highest plus $1</a:t>
            </a:r>
          </a:p>
          <a:p>
            <a:pPr marL="274320" indent="-27432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Be aware of the auction countdown time. You may need to add a counter offer at the last second.</a:t>
            </a:r>
          </a:p>
          <a:p>
            <a:pPr marL="274320" indent="-27432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Create a watch list that contains multiples of the same item, then bid on the item ending soonest.  If you are outbid bid, move on the next item.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5334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/>
              <a:t>Making a Purchase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98247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Public Services\Information Services\Phillip Schneider\Ebay class stuff\Screen Shots\make offer and quantit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" b="1786"/>
          <a:stretch/>
        </p:blipFill>
        <p:spPr bwMode="auto">
          <a:xfrm>
            <a:off x="304800" y="1752600"/>
            <a:ext cx="8620412" cy="4581144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0" y="4343400"/>
            <a:ext cx="9906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2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Public Services\Information Services\Phillip Schneider\Ebay class stuff\Screen Shots\making an offer and quantity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7" y="1586345"/>
            <a:ext cx="8675189" cy="44958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  <p:sp>
        <p:nvSpPr>
          <p:cNvPr id="5" name="Rectangle 4"/>
          <p:cNvSpPr/>
          <p:nvPr/>
        </p:nvSpPr>
        <p:spPr>
          <a:xfrm>
            <a:off x="2895600" y="4343400"/>
            <a:ext cx="1143000" cy="415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8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Public Services\Information Services\Phillip Schneider\Ebay class stuff\Screen Shots\making an offer and quantity 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55"/>
          <a:stretch/>
        </p:blipFill>
        <p:spPr bwMode="auto">
          <a:xfrm>
            <a:off x="304800" y="1859507"/>
            <a:ext cx="8601761" cy="374858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0" y="3962400"/>
            <a:ext cx="17526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9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305800" cy="4495800"/>
          </a:xfrm>
        </p:spPr>
        <p:txBody>
          <a:bodyPr>
            <a:noAutofit/>
          </a:bodyPr>
          <a:lstStyle/>
          <a:p>
            <a:pPr marL="274320" lvl="2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After you make an offer, the seller has 48 hours to decide. They can:</a:t>
            </a:r>
          </a:p>
          <a:p>
            <a:pPr marL="365760" lvl="4" indent="-18288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Accept </a:t>
            </a:r>
          </a:p>
          <a:p>
            <a:pPr marL="365760" lvl="4" indent="-18288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Counter </a:t>
            </a:r>
          </a:p>
          <a:p>
            <a:pPr marL="365760" lvl="4" indent="-18288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Decline</a:t>
            </a:r>
          </a:p>
          <a:p>
            <a:pPr marL="274320" lvl="2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You are allowed to make 3 offers per item</a:t>
            </a:r>
          </a:p>
          <a:p>
            <a:pPr marL="274320" lvl="2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If your offer is accepted, you will be notified with instructions to pay for the item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</p:spTree>
    <p:extLst>
      <p:ext uri="{BB962C8B-B14F-4D97-AF65-F5344CB8AC3E}">
        <p14:creationId xmlns:p14="http://schemas.microsoft.com/office/powerpoint/2010/main" val="117899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Public Services\Information Services\Phillip Schneider\Ebay class stuff\Screen Shots\buy it now a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5" b="3574"/>
          <a:stretch/>
        </p:blipFill>
        <p:spPr bwMode="auto">
          <a:xfrm>
            <a:off x="381000" y="1600200"/>
            <a:ext cx="8509071" cy="44958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Making a Purchase</a:t>
            </a:r>
          </a:p>
        </p:txBody>
      </p:sp>
      <p:sp>
        <p:nvSpPr>
          <p:cNvPr id="5" name="Rectangle 4"/>
          <p:cNvSpPr/>
          <p:nvPr/>
        </p:nvSpPr>
        <p:spPr>
          <a:xfrm>
            <a:off x="5334000" y="2819400"/>
            <a:ext cx="10668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88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What is eBay?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89154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eBay = an auction website</a:t>
            </a:r>
          </a:p>
          <a:p>
            <a:pPr marL="914400" lvl="1" indent="-4572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Similar to live, in person auctions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No fees for buyers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Sellers pay minimal auction fees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Buyer guarantee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Must have a PayPal account</a:t>
            </a:r>
          </a:p>
          <a:p>
            <a:pPr marL="274320" indent="-27432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Craigslist vs eBay</a:t>
            </a:r>
          </a:p>
        </p:txBody>
      </p:sp>
    </p:spTree>
    <p:extLst>
      <p:ext uri="{BB962C8B-B14F-4D97-AF65-F5344CB8AC3E}">
        <p14:creationId xmlns:p14="http://schemas.microsoft.com/office/powerpoint/2010/main" val="32773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048000"/>
            <a:ext cx="6400800" cy="685800"/>
          </a:xfrm>
        </p:spPr>
        <p:txBody>
          <a:bodyPr>
            <a:noAutofit/>
          </a:bodyPr>
          <a:lstStyle/>
          <a:p>
            <a:r>
              <a:rPr lang="en-US" sz="4800" dirty="0"/>
              <a:t>Paying with PayPal</a:t>
            </a:r>
          </a:p>
        </p:txBody>
      </p:sp>
    </p:spTree>
    <p:extLst>
      <p:ext uri="{BB962C8B-B14F-4D97-AF65-F5344CB8AC3E}">
        <p14:creationId xmlns:p14="http://schemas.microsoft.com/office/powerpoint/2010/main" val="197078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Paying with PayPal</a:t>
            </a:r>
          </a:p>
        </p:txBody>
      </p:sp>
      <p:pic>
        <p:nvPicPr>
          <p:cNvPr id="9218" name="Picture 2" descr="G:\Public Services\Information Services\Phillip Schneider\Ebay class stuff\Screen Shots\myebay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18" r="472" b="2807"/>
          <a:stretch/>
        </p:blipFill>
        <p:spPr bwMode="auto">
          <a:xfrm>
            <a:off x="457200" y="2286000"/>
            <a:ext cx="8384718" cy="3520303"/>
          </a:xfrm>
          <a:prstGeom prst="rect">
            <a:avLst/>
          </a:prstGeom>
          <a:noFill/>
          <a:ln w="222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91836" y="3931851"/>
            <a:ext cx="1454395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0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Public Services\Information Services\Phillip Schneider\Ebay class stuff\Screen Shots\paying for an it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3" r="1905" b="2775"/>
          <a:stretch/>
        </p:blipFill>
        <p:spPr bwMode="auto">
          <a:xfrm>
            <a:off x="533400" y="2667000"/>
            <a:ext cx="8131452" cy="3048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559581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Paying with PayPal</a:t>
            </a:r>
          </a:p>
        </p:txBody>
      </p:sp>
      <p:sp>
        <p:nvSpPr>
          <p:cNvPr id="8" name="Rectangle 7"/>
          <p:cNvSpPr/>
          <p:nvPr/>
        </p:nvSpPr>
        <p:spPr>
          <a:xfrm>
            <a:off x="7866984" y="4114800"/>
            <a:ext cx="790941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3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Public Services\Information Services\Phillip Schneider\Ebay class stuff\Screen Shots\paying for an item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8308464" cy="438179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Paying with PayPal</a:t>
            </a:r>
          </a:p>
        </p:txBody>
      </p:sp>
      <p:sp>
        <p:nvSpPr>
          <p:cNvPr id="7" name="Rectangle 6"/>
          <p:cNvSpPr/>
          <p:nvPr/>
        </p:nvSpPr>
        <p:spPr>
          <a:xfrm>
            <a:off x="7239000" y="4267200"/>
            <a:ext cx="1321293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:\Public Services\Information Services\Phillip Schneider\Ebay class stuff\Screen Shots\paying for an item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90700"/>
            <a:ext cx="8138948" cy="44958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Paying with PayPal</a:t>
            </a:r>
          </a:p>
        </p:txBody>
      </p:sp>
      <p:sp>
        <p:nvSpPr>
          <p:cNvPr id="8" name="Rectangle 7"/>
          <p:cNvSpPr/>
          <p:nvPr/>
        </p:nvSpPr>
        <p:spPr>
          <a:xfrm>
            <a:off x="3657600" y="3200400"/>
            <a:ext cx="1295400" cy="838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0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Public Services\Information Services\Phillip Schneider\Ebay class stuff\Screen Shots\paying for an item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57257"/>
            <a:ext cx="8392313" cy="421028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Paying with PayPal</a:t>
            </a:r>
          </a:p>
        </p:txBody>
      </p:sp>
      <p:sp>
        <p:nvSpPr>
          <p:cNvPr id="8" name="Rectangle 7"/>
          <p:cNvSpPr/>
          <p:nvPr/>
        </p:nvSpPr>
        <p:spPr>
          <a:xfrm>
            <a:off x="7315200" y="3886200"/>
            <a:ext cx="1458113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Public Services\Information Services\Phillip Schneider\Ebay class stuff\Screen Shots\paying for an item 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7"/>
          <a:stretch/>
        </p:blipFill>
        <p:spPr bwMode="auto">
          <a:xfrm>
            <a:off x="304800" y="1981200"/>
            <a:ext cx="8603704" cy="42836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Paying with PayPal</a:t>
            </a:r>
          </a:p>
        </p:txBody>
      </p:sp>
    </p:spTree>
    <p:extLst>
      <p:ext uri="{BB962C8B-B14F-4D97-AF65-F5344CB8AC3E}">
        <p14:creationId xmlns:p14="http://schemas.microsoft.com/office/powerpoint/2010/main" val="41411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" y="2895600"/>
            <a:ext cx="8196072" cy="838200"/>
          </a:xfrm>
        </p:spPr>
        <p:txBody>
          <a:bodyPr>
            <a:normAutofit/>
          </a:bodyPr>
          <a:lstStyle/>
          <a:p>
            <a:r>
              <a:rPr lang="en-US" sz="4800" dirty="0"/>
              <a:t>After You Pay</a:t>
            </a:r>
          </a:p>
        </p:txBody>
      </p:sp>
    </p:spTree>
    <p:extLst>
      <p:ext uri="{BB962C8B-B14F-4D97-AF65-F5344CB8AC3E}">
        <p14:creationId xmlns:p14="http://schemas.microsoft.com/office/powerpoint/2010/main" val="37268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After You Pay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519237"/>
            <a:ext cx="1645966" cy="519112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0677" y="3528095"/>
            <a:ext cx="7415212" cy="318226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228600" y="3124200"/>
            <a:ext cx="1645966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 rot="2037260">
            <a:off x="978830" y="3625560"/>
            <a:ext cx="762000" cy="19048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57400" y="2100184"/>
            <a:ext cx="693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Click </a:t>
            </a:r>
            <a:r>
              <a:rPr lang="en-US" sz="2800" b="1" dirty="0"/>
              <a:t>purchase history </a:t>
            </a:r>
            <a:r>
              <a:rPr lang="en-US" sz="2800" dirty="0"/>
              <a:t>for information about your purchased item.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4587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After You Pay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5940" y="3453498"/>
            <a:ext cx="36005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Click on the</a:t>
            </a:r>
            <a:r>
              <a:rPr lang="en-US" sz="2800" b="1" dirty="0"/>
              <a:t> Tracking number</a:t>
            </a:r>
            <a:r>
              <a:rPr lang="en-US" sz="2800" dirty="0"/>
              <a:t> to check on your package</a:t>
            </a:r>
            <a:endParaRPr lang="en-US" sz="28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871213"/>
            <a:ext cx="4407111" cy="44464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04" y="1780805"/>
            <a:ext cx="2452862" cy="7888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1306192" y="2108008"/>
            <a:ext cx="1970408" cy="42198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2037260">
            <a:off x="3255707" y="2749175"/>
            <a:ext cx="803786" cy="295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" y="2971800"/>
            <a:ext cx="7467600" cy="762000"/>
          </a:xfrm>
        </p:spPr>
        <p:txBody>
          <a:bodyPr>
            <a:noAutofit/>
          </a:bodyPr>
          <a:lstStyle/>
          <a:p>
            <a:r>
              <a:rPr lang="en-US" sz="4800" dirty="0"/>
              <a:t>Creating an eBay Account</a:t>
            </a:r>
          </a:p>
        </p:txBody>
      </p:sp>
    </p:spTree>
    <p:extLst>
      <p:ext uri="{BB962C8B-B14F-4D97-AF65-F5344CB8AC3E}">
        <p14:creationId xmlns:p14="http://schemas.microsoft.com/office/powerpoint/2010/main" val="378221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After You Pay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905" y="5527532"/>
            <a:ext cx="609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These symbols represent completed transaction objectives.</a:t>
            </a:r>
            <a:endParaRPr lang="en-US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2" y="1824356"/>
            <a:ext cx="8167700" cy="3505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5389419" y="3733800"/>
            <a:ext cx="1035850" cy="2882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62101" t="55115" r="27193" b="38649"/>
          <a:stretch/>
        </p:blipFill>
        <p:spPr>
          <a:xfrm>
            <a:off x="6553200" y="5775985"/>
            <a:ext cx="1828800" cy="457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088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991600" cy="10668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After You Pay (Returning an item)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1586805"/>
            <a:ext cx="3314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Made a mistake?  Request to cancel your purchase.</a:t>
            </a:r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1572137"/>
            <a:ext cx="5448300" cy="23140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00" y="4038600"/>
            <a:ext cx="5448300" cy="254497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 flipV="1">
            <a:off x="7620000" y="2743200"/>
            <a:ext cx="1219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7696200" y="4800600"/>
            <a:ext cx="1143000" cy="21245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52400" y="4039173"/>
            <a:ext cx="3314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Item not as described?  Request a return.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2387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After You Pay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523291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After your receive your item leave </a:t>
            </a:r>
            <a:r>
              <a:rPr lang="en-US" sz="2800" b="1" dirty="0"/>
              <a:t>feedback</a:t>
            </a:r>
            <a:r>
              <a:rPr lang="en-US" sz="2800" dirty="0"/>
              <a:t>.</a:t>
            </a:r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133600"/>
            <a:ext cx="7814058" cy="295751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 flipV="1">
            <a:off x="7357872" y="2819400"/>
            <a:ext cx="1108458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8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59581"/>
            <a:ext cx="8991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After You Pay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626381"/>
            <a:ext cx="6983169" cy="49268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 flipV="1">
            <a:off x="1295400" y="4267200"/>
            <a:ext cx="4340352" cy="165102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1143000" y="6219246"/>
            <a:ext cx="1094232" cy="3339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5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2667000"/>
            <a:ext cx="8183563" cy="3212995"/>
          </a:xfrm>
        </p:spPr>
        <p:txBody>
          <a:bodyPr>
            <a:noAutofit/>
          </a:bodyPr>
          <a:lstStyle/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>
                <a:solidFill>
                  <a:schemeClr val="tx1"/>
                </a:solidFill>
              </a:rPr>
              <a:t>THANK YOU FOR COMING!</a:t>
            </a: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u="sng" dirty="0">
                <a:solidFill>
                  <a:schemeClr val="tx1"/>
                </a:solidFill>
              </a:rPr>
              <a:t>Part Two Next Week</a:t>
            </a: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000" dirty="0">
                <a:solidFill>
                  <a:schemeClr val="tx1"/>
                </a:solidFill>
              </a:rPr>
              <a:t>Selling </a:t>
            </a:r>
            <a:r>
              <a:rPr lang="en-US" sz="4000">
                <a:solidFill>
                  <a:schemeClr val="tx1"/>
                </a:solidFill>
              </a:rPr>
              <a:t>on eBay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183563" cy="10509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cs typeface="Courier New" panose="02070309020205020404" pitchFamily="49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96295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eBay Account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-1" b="30244"/>
          <a:stretch/>
        </p:blipFill>
        <p:spPr>
          <a:xfrm>
            <a:off x="425487" y="2057400"/>
            <a:ext cx="8032713" cy="38030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25486" y="2285999"/>
            <a:ext cx="1174713" cy="2286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1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8600" y="5334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Creating an eBay Account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752600"/>
            <a:ext cx="6191250" cy="46755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4445889" y="3100380"/>
            <a:ext cx="1812036" cy="4740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02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029200" cy="5352489"/>
          </a:xfrm>
        </p:spPr>
        <p:txBody>
          <a:bodyPr>
            <a:no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Fill in the required info 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Read the User Agreement / Privacy Policy 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Click </a:t>
            </a:r>
            <a:r>
              <a:rPr lang="en-US" sz="2800" b="1" dirty="0">
                <a:solidFill>
                  <a:schemeClr val="tx1"/>
                </a:solidFill>
              </a:rPr>
              <a:t>Register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5334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Creating an eBay Account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5955"/>
          <a:stretch/>
        </p:blipFill>
        <p:spPr>
          <a:xfrm>
            <a:off x="5334000" y="1447800"/>
            <a:ext cx="3505200" cy="51054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5562600" y="5334000"/>
            <a:ext cx="3048000" cy="3978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5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8600" y="5334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688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Creating an eBay Account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1752600"/>
            <a:ext cx="5105400" cy="46025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6705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Newest PPT theme</Template>
  <TotalTime>2012</TotalTime>
  <Words>1299</Words>
  <Application>Microsoft Office PowerPoint</Application>
  <PresentationFormat>On-screen Show (4:3)</PresentationFormat>
  <Paragraphs>191</Paragraphs>
  <Slides>54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Calibri</vt:lpstr>
      <vt:lpstr>Courier New</vt:lpstr>
      <vt:lpstr>Georgia</vt:lpstr>
      <vt:lpstr>Segoe UI</vt:lpstr>
      <vt:lpstr>Segoe UI Semibold</vt:lpstr>
      <vt:lpstr>Times New Roman</vt:lpstr>
      <vt:lpstr>Wingdings 2</vt:lpstr>
      <vt:lpstr>Newest PPT theme</vt:lpstr>
      <vt:lpstr>eBay Basics</vt:lpstr>
      <vt:lpstr>Agenda</vt:lpstr>
      <vt:lpstr>What is eBay?</vt:lpstr>
      <vt:lpstr>What is eBay?</vt:lpstr>
      <vt:lpstr>Creating an eBay Account</vt:lpstr>
      <vt:lpstr>Creating an eBay Account</vt:lpstr>
      <vt:lpstr>PowerPoint Presentation</vt:lpstr>
      <vt:lpstr>PowerPoint Presentation</vt:lpstr>
      <vt:lpstr>PowerPoint Presentation</vt:lpstr>
      <vt:lpstr>Creating a PayPal Account</vt:lpstr>
      <vt:lpstr>Creating a PayPal Account</vt:lpstr>
      <vt:lpstr>Creating a PayPal Account</vt:lpstr>
      <vt:lpstr>Creating a PayPal Account</vt:lpstr>
      <vt:lpstr>Creating a PayPal Account</vt:lpstr>
      <vt:lpstr>Creating a PayPal Account</vt:lpstr>
      <vt:lpstr>Creating a PayPal Account</vt:lpstr>
      <vt:lpstr>Creating a PayPal Account</vt:lpstr>
      <vt:lpstr>Searching, Viewing &amp; Bidding</vt:lpstr>
      <vt:lpstr>PowerPoint Presentation</vt:lpstr>
      <vt:lpstr>PowerPoint Presentation</vt:lpstr>
      <vt:lpstr>PowerPoint Presentation</vt:lpstr>
      <vt:lpstr>PowerPoint Presentation</vt:lpstr>
      <vt:lpstr>Searching, Viewing &amp; Biding</vt:lpstr>
      <vt:lpstr>PowerPoint Presentation</vt:lpstr>
      <vt:lpstr>PowerPoint Presentation</vt:lpstr>
      <vt:lpstr>Exploring My eBay</vt:lpstr>
      <vt:lpstr>Exploring My eBay</vt:lpstr>
      <vt:lpstr>Exploring My eBay</vt:lpstr>
      <vt:lpstr>Exploring My eBay</vt:lpstr>
      <vt:lpstr>Exploring My eBay</vt:lpstr>
      <vt:lpstr>Making a Purchase</vt:lpstr>
      <vt:lpstr>Making a Purchase</vt:lpstr>
      <vt:lpstr>Making a Purchase</vt:lpstr>
      <vt:lpstr>PowerPoint Presentation</vt:lpstr>
      <vt:lpstr>Making a Purchase</vt:lpstr>
      <vt:lpstr>Making a Purchase</vt:lpstr>
      <vt:lpstr>Making a Purchase</vt:lpstr>
      <vt:lpstr>Making a Purchase</vt:lpstr>
      <vt:lpstr>Making a Purchase</vt:lpstr>
      <vt:lpstr>Paying with PayPal</vt:lpstr>
      <vt:lpstr>Paying with PayPal</vt:lpstr>
      <vt:lpstr>PowerPoint Presentation</vt:lpstr>
      <vt:lpstr>Paying with PayPal</vt:lpstr>
      <vt:lpstr>Paying with PayPal</vt:lpstr>
      <vt:lpstr>Paying with PayPal</vt:lpstr>
      <vt:lpstr>Paying with PayPal</vt:lpstr>
      <vt:lpstr>After You Pay</vt:lpstr>
      <vt:lpstr>After You Pay</vt:lpstr>
      <vt:lpstr>After You Pay</vt:lpstr>
      <vt:lpstr>After You Pay</vt:lpstr>
      <vt:lpstr>After You Pay (Returning an item)</vt:lpstr>
      <vt:lpstr>After You Pay</vt:lpstr>
      <vt:lpstr>After You Pay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Ebay Basics</dc:title>
  <dc:creator>Change Me</dc:creator>
  <cp:lastModifiedBy>Nellie Barrett</cp:lastModifiedBy>
  <cp:revision>198</cp:revision>
  <dcterms:created xsi:type="dcterms:W3CDTF">2014-11-18T20:56:52Z</dcterms:created>
  <dcterms:modified xsi:type="dcterms:W3CDTF">2017-11-13T18:49:35Z</dcterms:modified>
</cp:coreProperties>
</file>