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9" r:id="rId3"/>
    <p:sldId id="347" r:id="rId4"/>
    <p:sldId id="352" r:id="rId5"/>
    <p:sldId id="349" r:id="rId6"/>
    <p:sldId id="350" r:id="rId7"/>
    <p:sldId id="351" r:id="rId8"/>
    <p:sldId id="326" r:id="rId9"/>
    <p:sldId id="300" r:id="rId10"/>
    <p:sldId id="303" r:id="rId11"/>
    <p:sldId id="327" r:id="rId12"/>
    <p:sldId id="304" r:id="rId13"/>
    <p:sldId id="311" r:id="rId14"/>
    <p:sldId id="313" r:id="rId15"/>
    <p:sldId id="322" r:id="rId16"/>
    <p:sldId id="323" r:id="rId17"/>
    <p:sldId id="328" r:id="rId18"/>
    <p:sldId id="287" r:id="rId19"/>
    <p:sldId id="288" r:id="rId20"/>
    <p:sldId id="289" r:id="rId21"/>
    <p:sldId id="290" r:id="rId22"/>
    <p:sldId id="295" r:id="rId23"/>
    <p:sldId id="344" r:id="rId24"/>
    <p:sldId id="353" r:id="rId25"/>
    <p:sldId id="354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4" d="100"/>
          <a:sy n="74" d="100"/>
        </p:scale>
        <p:origin x="18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835D233-220D-4E16-B748-E333F7B7174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88D258A-AB90-434B-B764-24BFF80BB6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23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09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91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54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130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12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5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186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95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08D95-5C33-40DF-97A6-DABACD1E794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817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A8FC7C-5434-4F1A-B712-F21A604FF6C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40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08DA1C-7452-444B-B644-CE9926AB8FCF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9734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166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94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160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4525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35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321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05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8CFCEB-549D-43CF-B57C-B3DFDF934D3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057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35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9B932-D124-4346-99CC-59B1F50DD63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647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92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CB4638-B1C8-4813-BECB-FBEF98F6D05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874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608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457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9882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58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784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810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931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659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5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088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37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1165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5410200" cy="1600200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Instructor Name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Instructor Title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8022130" cy="1676400"/>
          </a:xfrm>
        </p:spPr>
        <p:txBody>
          <a:bodyPr>
            <a:normAutofit/>
          </a:bodyPr>
          <a:lstStyle/>
          <a:p>
            <a:r>
              <a:rPr lang="en-US" sz="4800" dirty="0">
                <a:cs typeface="Courier New" panose="02070309020205020404" pitchFamily="49" charset="0"/>
              </a:rPr>
              <a:t>Customizing Your Resume </a:t>
            </a:r>
            <a:br>
              <a:rPr lang="en-US" sz="4800" dirty="0">
                <a:cs typeface="Courier New" panose="02070309020205020404" pitchFamily="49" charset="0"/>
              </a:rPr>
            </a:br>
            <a:r>
              <a:rPr lang="en-US" sz="4800" dirty="0">
                <a:cs typeface="Courier New" panose="02070309020205020404" pitchFamily="49" charset="0"/>
              </a:rPr>
              <a:t>Part 2 </a:t>
            </a:r>
            <a:endParaRPr lang="en-US" sz="4800" i="1" dirty="0">
              <a:effectLst/>
              <a:cs typeface="Courier New" panose="020703090202050204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69A425-E5D7-4A47-9C9D-B6A8DDA281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1A07006-E3E8-4F49-A5DD-DFF0EDB73D03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057400"/>
            <a:ext cx="8839200" cy="4495800"/>
          </a:xfrm>
        </p:spPr>
        <p:txBody>
          <a:bodyPr/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Write a brief 1-4 sentence summary of your key roles and responsibilities at each job </a:t>
            </a:r>
          </a:p>
          <a:p>
            <a:pPr marL="45720" indent="0" algn="ctr">
              <a:buClr>
                <a:schemeClr val="tx2">
                  <a:lumMod val="75000"/>
                </a:schemeClr>
              </a:buClr>
              <a:buNone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</a:t>
            </a: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List the key roles and responsibilities at each job in bullet point format</a:t>
            </a:r>
          </a:p>
          <a:p>
            <a:pPr marL="45720" indent="0">
              <a:buClr>
                <a:srgbClr val="C00000"/>
              </a:buClr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65176" lvl="1" indent="0">
              <a:buClr>
                <a:srgbClr val="C00000"/>
              </a:buClr>
              <a:buNone/>
            </a:pPr>
            <a:r>
              <a:rPr lang="en-US" sz="265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NOTE: </a:t>
            </a: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 not include </a:t>
            </a:r>
            <a:r>
              <a:rPr lang="en-US" sz="265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everything</a:t>
            </a: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you did, only the roles and responsibilities that highlight job fit and transferable skills</a:t>
            </a:r>
          </a:p>
          <a:p>
            <a:pPr>
              <a:buClr>
                <a:srgbClr val="C00000"/>
              </a:buClr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None/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946" y="533400"/>
            <a:ext cx="8839200" cy="1054394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Roles &amp; Responsibilities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7" t="20025" r="22169" b="59597"/>
          <a:stretch/>
        </p:blipFill>
        <p:spPr bwMode="auto">
          <a:xfrm>
            <a:off x="347979" y="1752600"/>
            <a:ext cx="8439747" cy="19278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545806"/>
            <a:ext cx="8839200" cy="1054394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Sample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7" t="20398" r="22074" b="56319"/>
          <a:stretch/>
        </p:blipFill>
        <p:spPr bwMode="auto">
          <a:xfrm>
            <a:off x="381000" y="4191000"/>
            <a:ext cx="8382000" cy="18116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35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341875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Management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Planning/strategy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Collaboration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341875"/>
          </a:xfrm>
        </p:spPr>
        <p:txBody>
          <a:bodyPr>
            <a:norm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Communication 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Organization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Creativity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Teamwork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Things to Think About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10540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did you achieve at a job that brought you a sense of pride?</a:t>
            </a: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would you like to be remembered for doing well at a job?</a:t>
            </a: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process/task/situation did you improve as a result of your idea or effort?</a:t>
            </a: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tx2">
                  <a:lumMod val="75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What special project/committee/task were you selected for based on your performance?</a:t>
            </a:r>
          </a:p>
        </p:txBody>
      </p:sp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17763" y="533400"/>
            <a:ext cx="8832273" cy="914400"/>
          </a:xfrm>
        </p:spPr>
        <p:txBody>
          <a:bodyPr>
            <a:noAutofit/>
          </a:bodyPr>
          <a:lstStyle/>
          <a:p>
            <a:pPr eaLnBrk="1" hangingPunct="1"/>
            <a:b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</a:b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Accomplishments</a:t>
            </a:r>
            <a:b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</a:br>
            <a:endParaRPr lang="en-US" sz="4800" b="1" dirty="0">
              <a:solidFill>
                <a:schemeClr val="accent2">
                  <a:lumMod val="50000"/>
                </a:schemeClr>
              </a:solidFill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191000" cy="4407408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reviews/evaluations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Awards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Letters of recommendation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898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19072"/>
            <a:ext cx="4267200" cy="4407408"/>
          </a:xfrm>
        </p:spPr>
        <p:txBody>
          <a:bodyPr>
            <a:normAutofit lnSpcReduction="10000"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Promotions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Merit increases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Commendations from managers, clients, or customers </a:t>
            </a:r>
          </a:p>
          <a:p>
            <a:pPr>
              <a:buClr>
                <a:schemeClr val="tx2">
                  <a:lumMod val="75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Budgets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0897" name="Title 1"/>
          <p:cNvSpPr>
            <a:spLocks noGrp="1"/>
          </p:cNvSpPr>
          <p:nvPr>
            <p:ph type="title"/>
          </p:nvPr>
        </p:nvSpPr>
        <p:spPr>
          <a:xfrm>
            <a:off x="222142" y="533400"/>
            <a:ext cx="8229600" cy="914400"/>
          </a:xfrm>
        </p:spPr>
        <p:txBody>
          <a:bodyPr>
            <a:noAutofit/>
          </a:bodyPr>
          <a:lstStyle/>
          <a:p>
            <a:b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</a:b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Things to Review</a:t>
            </a:r>
            <a:b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</a:br>
            <a:endParaRPr lang="en-US" sz="4800" b="1" dirty="0">
              <a:solidFill>
                <a:schemeClr val="accent2">
                  <a:lumMod val="50000"/>
                </a:schemeClr>
              </a:solidFill>
              <a:cs typeface="Courier New" panose="02070309020205020404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6" t="22018" r="21775" b="39340"/>
          <a:stretch/>
        </p:blipFill>
        <p:spPr bwMode="auto">
          <a:xfrm>
            <a:off x="228600" y="2209800"/>
            <a:ext cx="8620194" cy="37071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3897" y="609600"/>
            <a:ext cx="8229600" cy="10668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77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3200400"/>
            <a:ext cx="8407893" cy="838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#2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690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295400" y="3200400"/>
            <a:ext cx="6553200" cy="80772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Education</a:t>
            </a:r>
          </a:p>
        </p:txBody>
      </p:sp>
    </p:spTree>
    <p:extLst>
      <p:ext uri="{BB962C8B-B14F-4D97-AF65-F5344CB8AC3E}">
        <p14:creationId xmlns:p14="http://schemas.microsoft.com/office/powerpoint/2010/main" val="342530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1"/>
          </p:nvPr>
        </p:nvSpPr>
        <p:spPr>
          <a:xfrm>
            <a:off x="380999" y="1905000"/>
            <a:ext cx="8407893" cy="4572000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Higher Education (may include graduate and post-graduate work)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Professional certifications, training and/or licenses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 School  </a:t>
            </a:r>
          </a:p>
          <a:p>
            <a:pPr eaLnBrk="1" hangingPunct="1"/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/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Lato" panose="020F0502020204030203" pitchFamily="34" charset="0"/>
                <a:cs typeface="Courier New" panose="02070309020205020404" pitchFamily="49" charset="0"/>
              </a:rPr>
              <a:t>Categories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380999" y="1917192"/>
            <a:ext cx="8407893" cy="4407408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 of the institution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Location (Town &amp; State)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Degree/certification earned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3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Year of degree/certification</a:t>
            </a:r>
          </a:p>
        </p:txBody>
      </p:sp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380999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Specifics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880" cy="3810000"/>
          </a:xfrm>
        </p:spPr>
        <p:txBody>
          <a:bodyPr>
            <a:normAutofit/>
          </a:bodyPr>
          <a:lstStyle/>
          <a:p>
            <a:pPr marL="0" indent="-2286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</a:t>
            </a:r>
          </a:p>
          <a:p>
            <a:pPr marL="0" indent="-2286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</a:t>
            </a:r>
          </a:p>
          <a:p>
            <a:pPr marL="0" indent="-2286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Education</a:t>
            </a:r>
          </a:p>
          <a:p>
            <a:pPr marL="0" indent="-2286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Additional Sections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203" y="685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772400" cy="48006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Northwestern University, Evanston, IL	2005</a:t>
            </a:r>
          </a:p>
          <a:p>
            <a:pPr eaLnBrk="1" hangingPunct="1">
              <a:buFontTx/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Management Certification</a:t>
            </a:r>
          </a:p>
          <a:p>
            <a:pPr eaLnBrk="1" hangingPunct="1">
              <a:buFontTx/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Northern Illinois University, DeKalb, IL	1989</a:t>
            </a:r>
          </a:p>
          <a:p>
            <a:pPr eaLnBrk="1" hangingPunct="1">
              <a:buFontTx/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Bachelor’s Degree - Business Management</a:t>
            </a:r>
          </a:p>
          <a:p>
            <a:pPr eaLnBrk="1" hangingPunct="1">
              <a:buFontTx/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buFontTx/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Elgin Community College, Elgin, IL		1987</a:t>
            </a:r>
          </a:p>
          <a:p>
            <a:pPr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Associate’s Degree - Business Management</a:t>
            </a:r>
          </a:p>
          <a:p>
            <a:pPr eaLnBrk="1" hangingPunct="1">
              <a:buFontTx/>
              <a:buNone/>
            </a:pPr>
            <a:endParaRPr lang="en-US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Grade Point Average (GPA): 3.72 / 4.0 GPA</a:t>
            </a:r>
          </a:p>
          <a:p>
            <a:pPr marL="0" indent="0">
              <a:buNone/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Graduating with Honors: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Cum Laude – 3.5 to 3.7 GPA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Magna Cum Laude – 3.8 to 3.9 GPA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Summa Cum Laude – 4.0+ GPA</a:t>
            </a:r>
          </a:p>
          <a:p>
            <a:pPr marL="0" indent="0">
              <a:buNone/>
            </a:pP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Example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Northern Illinois University, DeKalb, IL	1989</a:t>
            </a:r>
          </a:p>
          <a:p>
            <a:pPr marL="0" indent="0"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Bachelor’s Degree- Business Management</a:t>
            </a:r>
            <a:endParaRPr lang="en-US" sz="2800" b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Magna Cum Laude, 3.85 GPA</a:t>
            </a: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534400" cy="9906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Optional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341151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04800" y="3200400"/>
            <a:ext cx="8407893" cy="838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#3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773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33400" y="1905000"/>
            <a:ext cx="7848600" cy="4407408"/>
          </a:xfrm>
        </p:spPr>
        <p:txBody>
          <a:bodyPr>
            <a:normAutofit/>
          </a:bodyPr>
          <a:lstStyle/>
          <a:p>
            <a:pPr marL="0" indent="-274320"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Volunteer Work</a:t>
            </a:r>
          </a:p>
          <a:p>
            <a:pPr marL="0" indent="-274320"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Military Service</a:t>
            </a:r>
          </a:p>
          <a:p>
            <a:pPr marL="0" indent="-274320"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Internship / Externship</a:t>
            </a:r>
          </a:p>
          <a:p>
            <a:pPr marL="0" indent="-274320"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Presentations</a:t>
            </a:r>
          </a:p>
          <a:p>
            <a:pPr marL="0" indent="-274320">
              <a:buClr>
                <a:schemeClr val="tx2">
                  <a:lumMod val="75000"/>
                </a:schemeClr>
              </a:buClr>
            </a:pPr>
            <a:r>
              <a:rPr lang="en-US" sz="3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Professional Development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Additional Sections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3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04800" y="3200400"/>
            <a:ext cx="8407893" cy="838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#4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704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28155" y="2590800"/>
            <a:ext cx="8839200" cy="38862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2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THANK YOU FOR ATTENDING!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4000" b="1" u="sng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u="sng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Next in the series: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Resume Open Lab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15" y="1447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QUESTIONS?</a:t>
            </a:r>
            <a:endParaRPr lang="en-US" sz="5400" b="1" dirty="0">
              <a:solidFill>
                <a:schemeClr val="accent2">
                  <a:lumMod val="50000"/>
                </a:schemeClr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81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33400" y="3200400"/>
            <a:ext cx="7772400" cy="823912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Skills</a:t>
            </a:r>
          </a:p>
        </p:txBody>
      </p:sp>
    </p:spTree>
    <p:extLst>
      <p:ext uri="{BB962C8B-B14F-4D97-AF65-F5344CB8AC3E}">
        <p14:creationId xmlns:p14="http://schemas.microsoft.com/office/powerpoint/2010/main" val="197888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Transferable Skills</a:t>
            </a:r>
          </a:p>
        </p:txBody>
      </p:sp>
      <p:pic>
        <p:nvPicPr>
          <p:cNvPr id="4" name="Picture 2" descr="C:\Users\MDOMBR~1\AppData\Local\Temp\SNAGHTML68f28b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6813480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7315200" cy="476250"/>
          </a:xfrm>
        </p:spPr>
        <p:txBody>
          <a:bodyPr>
            <a:normAutofit/>
          </a:bodyPr>
          <a:lstStyle/>
          <a:p>
            <a:pPr marL="82296" indent="0">
              <a:spcAft>
                <a:spcPts val="300"/>
              </a:spcAft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that can be applied to any type of position.</a:t>
            </a:r>
            <a:endParaRPr lang="en-US" sz="2000" i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46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763000" cy="5029200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marL="45720" indent="0" eaLnBrk="1" hangingPunct="1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Three years of management experience leading a company of eight while serving in the United States Marine Corp. </a:t>
            </a:r>
          </a:p>
          <a:p>
            <a:pPr eaLnBrk="1" hangingPunct="1"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buNone/>
            </a:pPr>
            <a:r>
              <a:rPr lang="en-US" sz="28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Technological Proficiencies</a:t>
            </a:r>
          </a:p>
          <a:p>
            <a:pPr marL="45720" indent="0" eaLnBrk="1" hangingPunct="1"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Five years of experience providing one-on-one and group training on Microsoft Office products in the corporate sector. </a:t>
            </a:r>
          </a:p>
        </p:txBody>
      </p:sp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868362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Examples: Transferable Skills</a:t>
            </a:r>
          </a:p>
        </p:txBody>
      </p:sp>
    </p:spTree>
    <p:extLst>
      <p:ext uri="{BB962C8B-B14F-4D97-AF65-F5344CB8AC3E}">
        <p14:creationId xmlns:p14="http://schemas.microsoft.com/office/powerpoint/2010/main" val="379136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5541264"/>
            <a:ext cx="7772400" cy="1088136"/>
          </a:xfrm>
        </p:spPr>
        <p:txBody>
          <a:bodyPr>
            <a:noAutofit/>
          </a:bodyPr>
          <a:lstStyle/>
          <a:p>
            <a:pPr marL="457200" indent="-228600">
              <a:buClrTx/>
            </a:pP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Planned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coordinated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managed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enterprise-wide projects teams 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including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vendors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customers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and </a:t>
            </a: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staff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447800"/>
            <a:ext cx="6652872" cy="4038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229600" cy="868362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Pulling Skills from a Posting</a:t>
            </a:r>
          </a:p>
        </p:txBody>
      </p:sp>
    </p:spTree>
    <p:extLst>
      <p:ext uri="{BB962C8B-B14F-4D97-AF65-F5344CB8AC3E}">
        <p14:creationId xmlns:p14="http://schemas.microsoft.com/office/powerpoint/2010/main" val="177125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304800" y="3200400"/>
            <a:ext cx="8407893" cy="838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#1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740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2362200"/>
            <a:ext cx="6553200" cy="1645920"/>
          </a:xfrm>
        </p:spPr>
        <p:txBody>
          <a:bodyPr/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accent2">
                    <a:lumMod val="50000"/>
                  </a:schemeClr>
                </a:solidFill>
              </a:rPr>
              <a:t>Work Experience</a:t>
            </a:r>
          </a:p>
        </p:txBody>
      </p:sp>
    </p:spTree>
    <p:extLst>
      <p:ext uri="{BB962C8B-B14F-4D97-AF65-F5344CB8AC3E}">
        <p14:creationId xmlns:p14="http://schemas.microsoft.com/office/powerpoint/2010/main" val="87756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199" cy="5029199"/>
          </a:xfrm>
        </p:spPr>
        <p:txBody>
          <a:bodyPr>
            <a:noAutofit/>
          </a:bodyPr>
          <a:lstStyle/>
          <a:p>
            <a:pPr marL="342900" indent="-342900"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 the last 1-3 jobs you’ve had 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Limit your resume to the last 10 years of experience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List your most recent job first and work backward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Include the following pieces of information about each position:</a:t>
            </a:r>
          </a:p>
          <a:p>
            <a:pPr marL="875538" lvl="2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 and location of employer (City &amp; State) </a:t>
            </a:r>
          </a:p>
          <a:p>
            <a:pPr marL="875538" lvl="2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Employment dates (YYYY)</a:t>
            </a:r>
          </a:p>
          <a:p>
            <a:pPr marL="875538" lvl="2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Job title when you left the organization</a:t>
            </a:r>
          </a:p>
          <a:p>
            <a:pPr marL="875538" lvl="2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Roles and responsibilities</a:t>
            </a:r>
          </a:p>
          <a:p>
            <a:pPr marL="875538" lvl="2" indent="-457200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accomplishments</a:t>
            </a:r>
          </a:p>
        </p:txBody>
      </p:sp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229600" cy="1066800"/>
          </a:xfrm>
        </p:spPr>
        <p:txBody>
          <a:bodyPr/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Tips &amp; Tricks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1848</TotalTime>
  <Words>484</Words>
  <Application>Microsoft Office PowerPoint</Application>
  <PresentationFormat>On-screen Show (4:3)</PresentationFormat>
  <Paragraphs>152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Courier New</vt:lpstr>
      <vt:lpstr>Georgia</vt:lpstr>
      <vt:lpstr>Lato</vt:lpstr>
      <vt:lpstr>Segoe UI</vt:lpstr>
      <vt:lpstr>Segoe UI Semibold</vt:lpstr>
      <vt:lpstr>Segoe UI Semilight</vt:lpstr>
      <vt:lpstr>Times New Roman</vt:lpstr>
      <vt:lpstr>Wingdings</vt:lpstr>
      <vt:lpstr>Wingdings 2</vt:lpstr>
      <vt:lpstr>New TechEd Theme - Basic PowerPoint</vt:lpstr>
      <vt:lpstr>Customizing Your Resume  Part 2 </vt:lpstr>
      <vt:lpstr>Agenda</vt:lpstr>
      <vt:lpstr>PowerPoint Presentation</vt:lpstr>
      <vt:lpstr>Review: Transferable Skills</vt:lpstr>
      <vt:lpstr>Examples: Transferable Skills</vt:lpstr>
      <vt:lpstr>Pulling Skills from a Posting</vt:lpstr>
      <vt:lpstr>PowerPoint Presentation</vt:lpstr>
      <vt:lpstr>Work Experience</vt:lpstr>
      <vt:lpstr>Tips &amp; Tricks </vt:lpstr>
      <vt:lpstr>Roles &amp; Responsibilities</vt:lpstr>
      <vt:lpstr>Sample</vt:lpstr>
      <vt:lpstr>Things to Think About</vt:lpstr>
      <vt:lpstr> Accomplishments </vt:lpstr>
      <vt:lpstr> Things to Review </vt:lpstr>
      <vt:lpstr>Example</vt:lpstr>
      <vt:lpstr>PowerPoint Presentation</vt:lpstr>
      <vt:lpstr>Education</vt:lpstr>
      <vt:lpstr>Categories</vt:lpstr>
      <vt:lpstr>Specifics</vt:lpstr>
      <vt:lpstr>Examples</vt:lpstr>
      <vt:lpstr>Optional information</vt:lpstr>
      <vt:lpstr>PowerPoint Presentation</vt:lpstr>
      <vt:lpstr>Additional Sections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Resume Basics</dc:title>
  <dc:creator>Phil Schmitt</dc:creator>
  <cp:lastModifiedBy>Nellie Barrett</cp:lastModifiedBy>
  <cp:revision>148</cp:revision>
  <cp:lastPrinted>2016-01-19T22:38:27Z</cp:lastPrinted>
  <dcterms:created xsi:type="dcterms:W3CDTF">2014-05-30T16:35:15Z</dcterms:created>
  <dcterms:modified xsi:type="dcterms:W3CDTF">2017-11-13T19:44:43Z</dcterms:modified>
</cp:coreProperties>
</file>