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2"/>
  </p:sldMasterIdLst>
  <p:notesMasterIdLst>
    <p:notesMasterId r:id="rId9"/>
  </p:notesMasterIdLst>
  <p:handoutMasterIdLst>
    <p:handoutMasterId r:id="rId10"/>
  </p:handoutMasterIdLst>
  <p:sldIdLst>
    <p:sldId id="257" r:id="rId3"/>
    <p:sldId id="258" r:id="rId4"/>
    <p:sldId id="259" r:id="rId5"/>
    <p:sldId id="260" r:id="rId6"/>
    <p:sldId id="261" r:id="rId7"/>
    <p:sldId id="27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72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911" autoAdjust="0"/>
  </p:normalViewPr>
  <p:slideViewPr>
    <p:cSldViewPr snapToGrid="0">
      <p:cViewPr varScale="1">
        <p:scale>
          <a:sx n="82" d="100"/>
          <a:sy n="82" d="100"/>
        </p:scale>
        <p:origin x="1430" y="72"/>
      </p:cViewPr>
      <p:guideLst>
        <p:guide orient="horz" pos="2160"/>
        <p:guide pos="2880"/>
        <p:guide pos="5472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5/10/2021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5/10/2021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How presentation will benefit audience: Adult learners are more interested in a subject if they know how or why it is important to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Presenter’s level of expertise in the subject: Briefly state your credentials in this area, or explain why participants should listen to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endParaRPr lang="en-US" altLang="en-US" dirty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60D0AFC-7D11-415C-8379-422D0C784613}" type="slidenum">
              <a:rPr lang="en-US" altLang="en-US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09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708F12-96AD-4ED4-8132-A78F5E42C1F5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fld id="{C20F09E4-6EA4-4BF3-9FC8-FF40373B88E6}" type="datetime1">
              <a:rPr lang="en-US" smtClean="0"/>
              <a:t>5/10/2021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</a:t>
            </a:r>
          </a:p>
          <a:p>
            <a:pPr algn="r"/>
            <a:r>
              <a:rPr lang="en-US" sz="2400" i="1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</a:t>
            </a:r>
          </a:p>
          <a:p>
            <a:pPr algn="r"/>
            <a:r>
              <a:rPr lang="en-US" sz="2400" dirty="0">
                <a:solidFill>
                  <a:schemeClr val="accent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Gail Borden Public Library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11" y="1906073"/>
            <a:ext cx="8917798" cy="1762076"/>
          </a:xfrm>
        </p:spPr>
        <p:txBody>
          <a:bodyPr>
            <a:noAutofit/>
          </a:bodyPr>
          <a:lstStyle/>
          <a:p>
            <a:pPr algn="r"/>
            <a:r>
              <a:rPr lang="en-US" sz="4800" dirty="0">
                <a:latin typeface="Segoe UI Semibold" panose="020B0702040204020203" pitchFamily="34" charset="0"/>
              </a:rPr>
              <a:t>Title of Training Presentation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923AC0-1210-46A3-93A6-EB697DFE8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734" y="4540059"/>
            <a:ext cx="1554237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7724"/>
            <a:ext cx="8229600" cy="4325112"/>
          </a:xfrm>
        </p:spPr>
        <p:txBody>
          <a:bodyPr>
            <a:normAutofit/>
          </a:bodyPr>
          <a:lstStyle/>
          <a:p>
            <a:pPr marL="0" indent="-274320"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Outline the topics covered here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1906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189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2F730E-7023-4AF7-B862-957A93E33D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900" y="2093983"/>
            <a:ext cx="8458200" cy="1470025"/>
          </a:xfrm>
        </p:spPr>
        <p:txBody>
          <a:bodyPr>
            <a:normAutofit/>
          </a:bodyPr>
          <a:lstStyle/>
          <a:p>
            <a:r>
              <a:rPr lang="en-US" sz="4800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89048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00808"/>
            <a:ext cx="8229600" cy="4773728"/>
          </a:xfrm>
        </p:spPr>
        <p:txBody>
          <a:bodyPr>
            <a:normAutofit/>
          </a:bodyPr>
          <a:lstStyle/>
          <a:p>
            <a:pPr indent="-274320">
              <a:buClr>
                <a:schemeClr val="accent1"/>
              </a:buClr>
            </a:pPr>
            <a:r>
              <a:rPr lang="en-US" sz="2400" dirty="0"/>
              <a:t>Header is 48 pt. Segoe UI </a:t>
            </a:r>
            <a:r>
              <a:rPr lang="en-US" sz="2400" dirty="0" err="1"/>
              <a:t>Semibold</a:t>
            </a:r>
            <a:endParaRPr lang="en-US" sz="2400" dirty="0"/>
          </a:p>
          <a:p>
            <a:pPr indent="-274320">
              <a:buClr>
                <a:schemeClr val="accent1"/>
              </a:buClr>
            </a:pPr>
            <a:r>
              <a:rPr lang="en-US" sz="2400" dirty="0"/>
              <a:t>Bullet points are </a:t>
            </a:r>
            <a:r>
              <a:rPr lang="en-US" sz="2400" i="1" dirty="0"/>
              <a:t>Dark Green, Accent 1</a:t>
            </a:r>
            <a:endParaRPr lang="en-US" sz="2400" dirty="0"/>
          </a:p>
          <a:p>
            <a:pPr lvl="1" indent="-274320">
              <a:buClr>
                <a:schemeClr val="accent1"/>
              </a:buClr>
            </a:pPr>
            <a:r>
              <a:rPr lang="en-US" sz="2288" dirty="0"/>
              <a:t>Paragraph &gt; Indentation &gt; Hanging by 0.3</a:t>
            </a:r>
          </a:p>
          <a:p>
            <a:pPr indent="-274320">
              <a:buClr>
                <a:schemeClr val="accent1"/>
              </a:buClr>
            </a:pPr>
            <a:r>
              <a:rPr lang="en-US" sz="2400" dirty="0"/>
              <a:t>Text size and color depends on other content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48478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181585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51AE6CE-F901-408C-A4A8-C0BD24F36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894076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41643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651125"/>
            <a:ext cx="8183563" cy="3140075"/>
          </a:xfrm>
        </p:spPr>
        <p:txBody>
          <a:bodyPr>
            <a:normAutofit fontScale="92500" lnSpcReduction="20000"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THANKS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00B050"/>
              </a:solidFill>
              <a:latin typeface="+mj-lt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rgbClr val="00B050"/>
                </a:solidFill>
                <a:latin typeface="+mj-lt"/>
              </a:rPr>
              <a:t>Need more help?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b="1" dirty="0">
                <a:solidFill>
                  <a:srgbClr val="00B050"/>
                </a:solidFill>
                <a:latin typeface="+mj-lt"/>
              </a:rPr>
              <a:t>Schedule a 1 on 1 appointment with a librarian! 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3081" y="1600200"/>
            <a:ext cx="2971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94212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Custom 2">
      <a:dk1>
        <a:sysClr val="windowText" lastClr="000000"/>
      </a:dk1>
      <a:lt1>
        <a:sysClr val="window" lastClr="FFFFFF"/>
      </a:lt1>
      <a:dk2>
        <a:srgbClr val="038549"/>
      </a:dk2>
      <a:lt2>
        <a:srgbClr val="E2DFCC"/>
      </a:lt2>
      <a:accent1>
        <a:srgbClr val="038549"/>
      </a:accent1>
      <a:accent2>
        <a:srgbClr val="1BB26E"/>
      </a:accent2>
      <a:accent3>
        <a:srgbClr val="028C8A"/>
      </a:accent3>
      <a:accent4>
        <a:srgbClr val="44C1A3"/>
      </a:accent4>
      <a:accent5>
        <a:srgbClr val="4EB3CF"/>
      </a:accent5>
      <a:accent6>
        <a:srgbClr val="51C3F9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03CE1A7-ED50-4EB3-AB0D-961BD785EBDF}" vid="{BCDF92C5-A4DB-4D05-B2EA-DA96C57295AD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FD44557-C150-4AA7-97B1-62E8021520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Template- Standard PPT</Template>
  <TotalTime>0</TotalTime>
  <Words>128</Words>
  <Application>Microsoft Office PowerPoint</Application>
  <PresentationFormat>On-screen Show (4:3)</PresentationFormat>
  <Paragraphs>27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Georgia</vt:lpstr>
      <vt:lpstr>Segoe UI</vt:lpstr>
      <vt:lpstr>Segoe UI Semibold</vt:lpstr>
      <vt:lpstr>Wingdings 2</vt:lpstr>
      <vt:lpstr>Training presentation</vt:lpstr>
      <vt:lpstr>Title of Training Presentation</vt:lpstr>
      <vt:lpstr>Agenda</vt:lpstr>
      <vt:lpstr>Section Title</vt:lpstr>
      <vt:lpstr>Content Slide</vt:lpstr>
      <vt:lpstr>Activity #1</vt:lpstr>
      <vt:lpstr>Questions?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2016-06-22T21:30:11Z</dcterms:created>
  <dcterms:modified xsi:type="dcterms:W3CDTF">2021-05-10T20:04:32Z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TC034606049991</vt:lpwstr>
  </property>
</Properties>
</file>