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tags/tag1.xml" ContentType="application/vnd.openxmlformats-officedocument.presentationml.tags+xml"/>
  <Override PartName="/ppt/notesSlides/notesSlide60.xml" ContentType="application/vnd.openxmlformats-officedocument.presentationml.notesSlide+xml"/>
  <Override PartName="/ppt/tags/tag2.xml" ContentType="application/vnd.openxmlformats-officedocument.presentationml.tags+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63"/>
  </p:notesMasterIdLst>
  <p:handoutMasterIdLst>
    <p:handoutMasterId r:id="rId64"/>
  </p:handoutMasterIdLst>
  <p:sldIdLst>
    <p:sldId id="256" r:id="rId2"/>
    <p:sldId id="294" r:id="rId3"/>
    <p:sldId id="548" r:id="rId4"/>
    <p:sldId id="400" r:id="rId5"/>
    <p:sldId id="549" r:id="rId6"/>
    <p:sldId id="551" r:id="rId7"/>
    <p:sldId id="550" r:id="rId8"/>
    <p:sldId id="552" r:id="rId9"/>
    <p:sldId id="553" r:id="rId10"/>
    <p:sldId id="554" r:id="rId11"/>
    <p:sldId id="555" r:id="rId12"/>
    <p:sldId id="556" r:id="rId13"/>
    <p:sldId id="557" r:id="rId14"/>
    <p:sldId id="546" r:id="rId15"/>
    <p:sldId id="547" r:id="rId16"/>
    <p:sldId id="558" r:id="rId17"/>
    <p:sldId id="559" r:id="rId18"/>
    <p:sldId id="560" r:id="rId19"/>
    <p:sldId id="561" r:id="rId20"/>
    <p:sldId id="562" r:id="rId21"/>
    <p:sldId id="563" r:id="rId22"/>
    <p:sldId id="511" r:id="rId23"/>
    <p:sldId id="606" r:id="rId24"/>
    <p:sldId id="564" r:id="rId25"/>
    <p:sldId id="566" r:id="rId26"/>
    <p:sldId id="568" r:id="rId27"/>
    <p:sldId id="569" r:id="rId28"/>
    <p:sldId id="570" r:id="rId29"/>
    <p:sldId id="571" r:id="rId30"/>
    <p:sldId id="572" r:id="rId31"/>
    <p:sldId id="573" r:id="rId32"/>
    <p:sldId id="574" r:id="rId33"/>
    <p:sldId id="565" r:id="rId34"/>
    <p:sldId id="605" r:id="rId35"/>
    <p:sldId id="575" r:id="rId36"/>
    <p:sldId id="577" r:id="rId37"/>
    <p:sldId id="576" r:id="rId38"/>
    <p:sldId id="579" r:id="rId39"/>
    <p:sldId id="578" r:id="rId40"/>
    <p:sldId id="580" r:id="rId41"/>
    <p:sldId id="581" r:id="rId42"/>
    <p:sldId id="582" r:id="rId43"/>
    <p:sldId id="591" r:id="rId44"/>
    <p:sldId id="609" r:id="rId45"/>
    <p:sldId id="593" r:id="rId46"/>
    <p:sldId id="594" r:id="rId47"/>
    <p:sldId id="595" r:id="rId48"/>
    <p:sldId id="596" r:id="rId49"/>
    <p:sldId id="597" r:id="rId50"/>
    <p:sldId id="598" r:id="rId51"/>
    <p:sldId id="599" r:id="rId52"/>
    <p:sldId id="600" r:id="rId53"/>
    <p:sldId id="601" r:id="rId54"/>
    <p:sldId id="602" r:id="rId55"/>
    <p:sldId id="603" r:id="rId56"/>
    <p:sldId id="604" r:id="rId57"/>
    <p:sldId id="607" r:id="rId58"/>
    <p:sldId id="608" r:id="rId59"/>
    <p:sldId id="610" r:id="rId60"/>
    <p:sldId id="545" r:id="rId61"/>
    <p:sldId id="349" r:id="rId62"/>
  </p:sldIdLst>
  <p:sldSz cx="9144000" cy="6858000" type="screen4x3"/>
  <p:notesSz cx="7010400" cy="9296400"/>
  <p:defaultTextStyle>
    <a:lvl1pPr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1pPr>
    <a:lvl2pPr marL="4572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2pPr>
    <a:lvl3pPr marL="9144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3pPr>
    <a:lvl4pPr marL="13716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4pPr>
    <a:lvl5pPr marL="18288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5pPr>
    <a:lvl6pPr marL="2286000" algn="l" defTabSz="914400" rtl="0" eaLnBrk="1" latinLnBrk="0" hangingPunct="1">
      <a:defRPr kern="1200">
        <a:solidFill>
          <a:schemeClr val="tx1"/>
        </a:solidFill>
        <a:latin typeface="Segoe UI" panose="020B0502040204020203" pitchFamily="34" charset="0"/>
        <a:ea typeface="+mn-ea"/>
        <a:cs typeface="+mn-cs"/>
      </a:defRPr>
    </a:lvl6pPr>
    <a:lvl7pPr marL="2743200" algn="l" defTabSz="914400" rtl="0" eaLnBrk="1" latinLnBrk="0" hangingPunct="1">
      <a:defRPr kern="1200">
        <a:solidFill>
          <a:schemeClr val="tx1"/>
        </a:solidFill>
        <a:latin typeface="Segoe UI" panose="020B0502040204020203" pitchFamily="34" charset="0"/>
        <a:ea typeface="+mn-ea"/>
        <a:cs typeface="+mn-cs"/>
      </a:defRPr>
    </a:lvl7pPr>
    <a:lvl8pPr marL="3200400" algn="l" defTabSz="914400" rtl="0" eaLnBrk="1" latinLnBrk="0" hangingPunct="1">
      <a:defRPr kern="1200">
        <a:solidFill>
          <a:schemeClr val="tx1"/>
        </a:solidFill>
        <a:latin typeface="Segoe UI" panose="020B0502040204020203" pitchFamily="34" charset="0"/>
        <a:ea typeface="+mn-ea"/>
        <a:cs typeface="+mn-cs"/>
      </a:defRPr>
    </a:lvl8pPr>
    <a:lvl9pPr marL="3657600" algn="l" defTabSz="914400" rtl="0" eaLnBrk="1" latinLnBrk="0" hangingPunct="1">
      <a:defRPr kern="1200">
        <a:solidFill>
          <a:schemeClr val="tx1"/>
        </a:solidFill>
        <a:latin typeface="Segoe UI" panose="020B0502040204020203"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A5D0"/>
    <a:srgbClr val="009FD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552"/>
    <p:restoredTop sz="66152" autoAdjust="0"/>
  </p:normalViewPr>
  <p:slideViewPr>
    <p:cSldViewPr>
      <p:cViewPr varScale="1">
        <p:scale>
          <a:sx n="69" d="100"/>
          <a:sy n="69" d="100"/>
        </p:scale>
        <p:origin x="233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036F87C-13C8-016C-C2B9-0578AE3EE74A}"/>
              </a:ext>
            </a:extLst>
          </p:cNvPr>
          <p:cNvSpPr>
            <a:spLocks noGrp="1"/>
          </p:cNvSpPr>
          <p:nvPr>
            <p:ph type="hdr" sz="quarter"/>
          </p:nvPr>
        </p:nvSpPr>
        <p:spPr>
          <a:xfrm>
            <a:off x="0" y="0"/>
            <a:ext cx="3038475" cy="466725"/>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ACD65775-BA8D-F2CA-3451-E4255A333D4E}"/>
              </a:ext>
            </a:extLst>
          </p:cNvPr>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725EDF42-8D9D-3A42-9660-789422E7E5F3}" type="datetimeFigureOut">
              <a:rPr lang="en-US"/>
              <a:pPr>
                <a:defRPr/>
              </a:pPr>
              <a:t>9/4/2025</a:t>
            </a:fld>
            <a:endParaRPr lang="en-US"/>
          </a:p>
        </p:txBody>
      </p:sp>
      <p:sp>
        <p:nvSpPr>
          <p:cNvPr id="4" name="Footer Placeholder 3">
            <a:extLst>
              <a:ext uri="{FF2B5EF4-FFF2-40B4-BE49-F238E27FC236}">
                <a16:creationId xmlns:a16="http://schemas.microsoft.com/office/drawing/2014/main" id="{05B6D840-58CE-35AF-B0E5-6BE5A95CCB6D}"/>
              </a:ext>
            </a:extLst>
          </p:cNvPr>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5" name="Slide Number Placeholder 4">
            <a:extLst>
              <a:ext uri="{FF2B5EF4-FFF2-40B4-BE49-F238E27FC236}">
                <a16:creationId xmlns:a16="http://schemas.microsoft.com/office/drawing/2014/main" id="{51DFA8E3-3A62-193B-6260-2E290CDB7B1E}"/>
              </a:ext>
            </a:extLst>
          </p:cNvPr>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defRPr>
            </a:lvl1pPr>
          </a:lstStyle>
          <a:p>
            <a:pPr>
              <a:defRPr/>
            </a:pPr>
            <a:fld id="{510CACFD-4152-594E-9BF0-A979775C96DF}" type="slidenum">
              <a:rPr lang="en-US"/>
              <a:pPr>
                <a:defRPr/>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26A1C94-0F59-03C2-ED5D-7814FD8B90CD}"/>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77A68CC6-C695-C3E8-7986-7890C5B117A8}"/>
              </a:ext>
            </a:extLst>
          </p:cNvPr>
          <p:cNvSpPr>
            <a:spLocks noGrp="1"/>
          </p:cNvSpPr>
          <p:nvPr>
            <p:ph type="dt" idx="1"/>
          </p:nvPr>
        </p:nvSpPr>
        <p:spPr>
          <a:xfrm>
            <a:off x="3970338" y="0"/>
            <a:ext cx="3038475" cy="465138"/>
          </a:xfrm>
          <a:prstGeom prst="rect">
            <a:avLst/>
          </a:prstGeom>
        </p:spPr>
        <p:txBody>
          <a:bodyPr vert="horz" lIns="93177" tIns="46589" rIns="93177" bIns="46589" rtlCol="0"/>
          <a:lstStyle>
            <a:lvl1pPr algn="r" eaLnBrk="1" fontAlgn="auto" hangingPunct="1">
              <a:spcBef>
                <a:spcPts val="0"/>
              </a:spcBef>
              <a:spcAft>
                <a:spcPts val="0"/>
              </a:spcAft>
              <a:defRPr sz="1200" smtClean="0">
                <a:latin typeface="+mn-lt"/>
              </a:defRPr>
            </a:lvl1pPr>
          </a:lstStyle>
          <a:p>
            <a:pPr>
              <a:defRPr/>
            </a:pPr>
            <a:fld id="{134CAF51-6D95-784E-AF2E-AC7A31CB8762}" type="datetimeFigureOut">
              <a:rPr lang="en-US"/>
              <a:pPr>
                <a:defRPr/>
              </a:pPr>
              <a:t>9/4/2025</a:t>
            </a:fld>
            <a:endParaRPr lang="en-US"/>
          </a:p>
        </p:txBody>
      </p:sp>
      <p:sp>
        <p:nvSpPr>
          <p:cNvPr id="4" name="Slide Image Placeholder 3">
            <a:extLst>
              <a:ext uri="{FF2B5EF4-FFF2-40B4-BE49-F238E27FC236}">
                <a16:creationId xmlns:a16="http://schemas.microsoft.com/office/drawing/2014/main" id="{9F7A3FB7-F76A-AAB9-3CBA-7D3E89D862F8}"/>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a:p>
        </p:txBody>
      </p:sp>
      <p:sp>
        <p:nvSpPr>
          <p:cNvPr id="5" name="Notes Placeholder 4">
            <a:extLst>
              <a:ext uri="{FF2B5EF4-FFF2-40B4-BE49-F238E27FC236}">
                <a16:creationId xmlns:a16="http://schemas.microsoft.com/office/drawing/2014/main" id="{C8362BBC-D30D-C4B8-6147-0811B55F0D9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B98CA37F-5955-B412-264C-039DBEBEDB88}"/>
              </a:ext>
            </a:extLst>
          </p:cNvPr>
          <p:cNvSpPr>
            <a:spLocks noGrp="1"/>
          </p:cNvSpPr>
          <p:nvPr>
            <p:ph type="ftr" sz="quarter" idx="4"/>
          </p:nvPr>
        </p:nvSpPr>
        <p:spPr>
          <a:xfrm>
            <a:off x="0" y="8829675"/>
            <a:ext cx="3038475" cy="465138"/>
          </a:xfrm>
          <a:prstGeom prst="rect">
            <a:avLst/>
          </a:prstGeom>
        </p:spPr>
        <p:txBody>
          <a:bodyPr vert="horz" lIns="93177" tIns="46589" rIns="93177" bIns="46589"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74E13CB1-9BF0-BDC4-9922-45A4C0E160AE}"/>
              </a:ext>
            </a:extLst>
          </p:cNvPr>
          <p:cNvSpPr>
            <a:spLocks noGrp="1"/>
          </p:cNvSpPr>
          <p:nvPr>
            <p:ph type="sldNum" sz="quarter" idx="5"/>
          </p:nvPr>
        </p:nvSpPr>
        <p:spPr>
          <a:xfrm>
            <a:off x="3970338" y="8829675"/>
            <a:ext cx="3038475" cy="465138"/>
          </a:xfrm>
          <a:prstGeom prst="rect">
            <a:avLst/>
          </a:prstGeom>
        </p:spPr>
        <p:txBody>
          <a:bodyPr vert="horz" lIns="93177" tIns="46589" rIns="93177" bIns="46589" rtlCol="0" anchor="b"/>
          <a:lstStyle>
            <a:lvl1pPr algn="r" eaLnBrk="1" fontAlgn="auto" hangingPunct="1">
              <a:spcBef>
                <a:spcPts val="0"/>
              </a:spcBef>
              <a:spcAft>
                <a:spcPts val="0"/>
              </a:spcAft>
              <a:defRPr sz="1200" smtClean="0">
                <a:latin typeface="+mn-lt"/>
              </a:defRPr>
            </a:lvl1pPr>
          </a:lstStyle>
          <a:p>
            <a:pPr>
              <a:defRPr/>
            </a:pPr>
            <a:fld id="{55D400AC-BDE1-A34F-9680-7A285E1B606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Image Placeholder 1">
            <a:extLst>
              <a:ext uri="{FF2B5EF4-FFF2-40B4-BE49-F238E27FC236}">
                <a16:creationId xmlns:a16="http://schemas.microsoft.com/office/drawing/2014/main" id="{8ACBB999-9E71-F045-299F-D147BE4AC68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4" name="Notes Placeholder 2">
            <a:extLst>
              <a:ext uri="{FF2B5EF4-FFF2-40B4-BE49-F238E27FC236}">
                <a16:creationId xmlns:a16="http://schemas.microsoft.com/office/drawing/2014/main" id="{A58312A8-1DAF-8D0A-19EE-D865C29DEF8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i="1">
                <a:effectLst/>
                <a:latin typeface="Segoe UI" panose="020B0502040204020203" pitchFamily="34" charset="0"/>
                <a:cs typeface="Segoe UI" panose="020B0502040204020203" pitchFamily="34" charset="0"/>
              </a:defRPr>
            </a:pPr>
            <a:r>
              <a:t>UTILICE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solidFill>
                  <a:srgbClr val="009FDB"/>
                </a:solidFill>
                <a:effectLst/>
                <a:latin typeface="Segoe UI" panose="020B0502040204020203" pitchFamily="34" charset="0"/>
                <a:ea typeface="Calibri" panose="020F0502020204030204" pitchFamily="34" charset="0"/>
                <a:cs typeface="Segoe UI" panose="020B0502040204020203" pitchFamily="34" charset="0"/>
              </a:defRPr>
            </a:pPr>
            <a:r>
              <a:t>Introducción al taller</a:t>
            </a: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pPr>
            <a:endParaRPr sz="1200" i="1">
              <a:solidFill>
                <a:srgbClr val="009FDB"/>
              </a:solidFill>
              <a:effectLst/>
              <a:highlight>
                <a:srgbClr val="FFFF00"/>
              </a:highlight>
              <a:latin typeface="Segoe UI" panose="020B0502040204020203"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highlight>
                  <a:srgbClr val="FFFF00"/>
                </a:highlight>
                <a:latin typeface="Segoe UI" panose="020B0502040204020203" pitchFamily="34" charset="0"/>
                <a:cs typeface="Segoe UI" panose="020B0502040204020203" pitchFamily="34" charset="0"/>
              </a:defRPr>
            </a:pPr>
            <a:r>
              <a:rPr i="1"/>
              <a:t>DETALLES ADICIONALES: </a:t>
            </a:r>
            <a:r>
              <a:t>Actualice esta diapositiva con la información apropiada:</a:t>
            </a:r>
          </a:p>
          <a:p>
            <a:pPr marL="171450" indent="-171450">
              <a:buFont typeface="Arial" panose="020B0604020202020204" pitchFamily="34" charset="0"/>
              <a:buChar char="•"/>
              <a:defRPr>
                <a:effectLst/>
                <a:highlight>
                  <a:srgbClr val="FFFF00"/>
                </a:highlight>
                <a:latin typeface="Segoe UI" panose="020B0502040204020203" pitchFamily="34" charset="0"/>
                <a:cs typeface="Segoe UI" panose="020B0502040204020203" pitchFamily="34" charset="0"/>
              </a:defRPr>
            </a:pPr>
            <a:r>
              <a:t>Nombre del instructor</a:t>
            </a:r>
          </a:p>
          <a:p>
            <a:pPr marL="171450" indent="-171450">
              <a:buFont typeface="Arial" panose="020B0604020202020204" pitchFamily="34" charset="0"/>
              <a:buChar char="•"/>
              <a:defRPr>
                <a:effectLst/>
                <a:highlight>
                  <a:srgbClr val="FFFF00"/>
                </a:highlight>
                <a:latin typeface="Segoe UI" panose="020B0502040204020203" pitchFamily="34" charset="0"/>
                <a:cs typeface="Segoe UI" panose="020B0502040204020203" pitchFamily="34" charset="0"/>
              </a:defRPr>
            </a:pPr>
            <a:r>
              <a:t>Afiliación del instructor (por ejemplo, miembro del personal de la biblioteca, voluntario de la comunidad, etc.) </a:t>
            </a:r>
          </a:p>
          <a:p>
            <a:pPr marL="171450" indent="-171450">
              <a:buFont typeface="Arial" panose="020B0604020202020204" pitchFamily="34" charset="0"/>
              <a:buChar char="•"/>
              <a:defRPr>
                <a:effectLst/>
                <a:highlight>
                  <a:srgbClr val="FFFF00"/>
                </a:highlight>
                <a:latin typeface="Segoe UI" panose="020B0502040204020203" pitchFamily="34" charset="0"/>
                <a:cs typeface="Segoe UI" panose="020B0502040204020203" pitchFamily="34" charset="0"/>
              </a:defRPr>
            </a:pPr>
            <a:r>
              <a:t>Nombre del lugar </a:t>
            </a:r>
          </a:p>
          <a:p>
            <a:pPr marL="171450" indent="-171450">
              <a:buFont typeface="Arial" panose="020B0604020202020204" pitchFamily="34" charset="0"/>
              <a:buChar char="•"/>
              <a:defRPr>
                <a:effectLst/>
                <a:highlight>
                  <a:srgbClr val="FFFF00"/>
                </a:highlight>
                <a:latin typeface="Segoe UI" panose="020B0502040204020203" pitchFamily="34" charset="0"/>
                <a:cs typeface="Segoe UI" panose="020B0502040204020203" pitchFamily="34" charset="0"/>
              </a:defRPr>
            </a:pPr>
            <a:r>
              <a:t>Logotipo de la biblioteca</a:t>
            </a:r>
          </a:p>
          <a:p>
            <a:endParaRPr sz="1200">
              <a:effectLst/>
              <a:highlight>
                <a:srgbClr val="FFFF00"/>
              </a:highlight>
              <a:latin typeface="Segoe UI" panose="020B0502040204020203" pitchFamily="34" charset="0"/>
              <a:cs typeface="Segoe UI" panose="020B0502040204020203" pitchFamily="34" charset="0"/>
            </a:endParaRPr>
          </a:p>
          <a:p>
            <a:pPr>
              <a:defRPr>
                <a:highlight>
                  <a:srgbClr val="FFFF00"/>
                </a:highlight>
                <a:latin typeface="Segoe UI" panose="020B0502040204020203" pitchFamily="34" charset="0"/>
                <a:cs typeface="Segoe UI" panose="020B0502040204020203" pitchFamily="34" charset="0"/>
              </a:defRPr>
            </a:pPr>
            <a:r>
              <a:rPr i="1"/>
              <a:t>DETALLES ADICIONALES: </a:t>
            </a:r>
            <a:r>
              <a:rPr>
                <a:effectLst/>
              </a:rPr>
              <a:t>Antes del taller, revise la Reseña del instructor para obtener orientación sobre lo que debe hacer para prepararse para el taller. Encontrará notas sobre cómo llevar a cabo el taller y detalles sobre lo que debe hacer una vez que termine el taller. </a:t>
            </a:r>
            <a:endParaRPr sz="1200">
              <a:highlight>
                <a:srgbClr val="FFFF00"/>
              </a:highlight>
              <a:latin typeface="Segoe UI" panose="020B0502040204020203" pitchFamily="34" charset="0"/>
              <a:cs typeface="Segoe UI" panose="020B0502040204020203" pitchFamily="34" charset="0"/>
            </a:endParaRPr>
          </a:p>
          <a:p>
            <a:pPr>
              <a:spcBef>
                <a:spcPct val="0"/>
              </a:spcBef>
            </a:pPr>
            <a:endParaRPr sz="1200">
              <a:latin typeface="Segoe UI" panose="020B0502040204020203" pitchFamily="34" charset="0"/>
              <a:cs typeface="Segoe UI" panose="020B0502040204020203" pitchFamily="34" charset="0"/>
            </a:endParaRPr>
          </a:p>
          <a:p>
            <a:pPr>
              <a:defRPr>
                <a:latin typeface="Segoe UI" panose="020B0502040204020203" pitchFamily="34" charset="0"/>
                <a:cs typeface="Segoe UI" panose="020B0502040204020203" pitchFamily="34" charset="0"/>
              </a:defRPr>
            </a:pPr>
            <a:r>
              <a:rPr i="1"/>
              <a:t>NOTA AL INSTRUCTOR: </a:t>
            </a:r>
            <a:r>
              <a:t>Utilice la Guía del instructor para los puntos de conversación de la presentación. En ese documento, las anotaciones de las diapositivas comienzan en la página 6.</a:t>
            </a:r>
          </a:p>
          <a:p>
            <a:endParaRPr sz="1200" i="1" kern="1200">
              <a:solidFill>
                <a:schemeClr val="tx1"/>
              </a:solidFill>
              <a:effectLst/>
              <a:latin typeface="Segoe UI" panose="020B0502040204020203" pitchFamily="34" charset="0"/>
              <a:ea typeface="+mn-ea"/>
              <a:cs typeface="Segoe UI" panose="020B0502040204020203" pitchFamily="34" charset="0"/>
            </a:endParaRPr>
          </a:p>
          <a:p>
            <a:pPr marL="0" marR="0">
              <a:lnSpc>
                <a:spcPct val="107000"/>
              </a:lnSpc>
              <a:spcBef>
                <a:spcPts val="0"/>
              </a:spcBef>
              <a:spcAft>
                <a:spcPts val="800"/>
              </a:spcAft>
              <a:defRPr>
                <a:effectLst/>
                <a:latin typeface="Segoe UI" panose="020B0502040204020203" pitchFamily="34" charset="0"/>
                <a:ea typeface="Calibri" panose="020F0502020204030204" pitchFamily="34" charset="0"/>
                <a:cs typeface="Segoe UI" panose="020B0502040204020203" pitchFamily="34" charset="0"/>
              </a:defRPr>
            </a:pPr>
            <a:r>
              <a:t>Guion de ejemplo para comenzar el taller: Me llamo </a:t>
            </a:r>
            <a:r>
              <a:rPr b="1"/>
              <a:t>&lt;your name here&gt;</a:t>
            </a:r>
            <a:r>
              <a:t> y soy </a:t>
            </a:r>
            <a:r>
              <a:rPr b="1"/>
              <a:t>&lt;brief description of yourself&gt;</a:t>
            </a:r>
            <a:r>
              <a:t>”. </a:t>
            </a:r>
            <a:r>
              <a:rPr>
                <a:solidFill>
                  <a:srgbClr val="000000"/>
                </a:solidFill>
              </a:rPr>
              <a:t>El taller de hoy lo proporcionan AT&amp;T y la Asociación de Bibliotecas Públicas”. </a:t>
            </a:r>
            <a:r>
              <a:t>Antes de comenzar, aquí hay algunos elementos de gestión administrativa: </a:t>
            </a:r>
            <a:r>
              <a:rPr i="1">
                <a:solidFill>
                  <a:srgbClr val="000000"/>
                </a:solidFill>
              </a:rPr>
              <a:t>[Mencione los elementos que son relevantes para su taller].</a:t>
            </a:r>
            <a:endParaRPr sz="1200">
              <a:effectLst/>
              <a:latin typeface="Segoe UI" panose="020B0502040204020203" pitchFamily="34" charset="0"/>
              <a:ea typeface="Calibri" panose="020F0502020204030204" pitchFamily="34" charset="0"/>
              <a:cs typeface="Segoe UI" panose="020B0502040204020203" pitchFamily="34" charset="0"/>
            </a:endParaRPr>
          </a:p>
          <a:p>
            <a:pPr marL="800100" marR="0" lvl="1" indent="-342900">
              <a:lnSpc>
                <a:spcPct val="107000"/>
              </a:lnSpc>
              <a:spcBef>
                <a:spcPts val="0"/>
              </a:spcBef>
              <a:spcAft>
                <a:spcPts val="0"/>
              </a:spcAft>
              <a:buFont typeface="Symbol" pitchFamily="2" charset="2"/>
              <a:buChar char=""/>
              <a:defRPr>
                <a:effectLst/>
                <a:latin typeface="Segoe UI" panose="020B0502040204020203" pitchFamily="34" charset="0"/>
                <a:ea typeface="Calibri" panose="020F0502020204030204" pitchFamily="34" charset="0"/>
                <a:cs typeface="Segoe UI" panose="020B0502040204020203" pitchFamily="34" charset="0"/>
              </a:defRPr>
            </a:pPr>
            <a:r>
              <a:t>¿Dónde están los baños?</a:t>
            </a:r>
          </a:p>
          <a:p>
            <a:pPr marL="800100" marR="0" lvl="1" indent="-342900">
              <a:lnSpc>
                <a:spcPct val="107000"/>
              </a:lnSpc>
              <a:spcBef>
                <a:spcPts val="0"/>
              </a:spcBef>
              <a:spcAft>
                <a:spcPts val="0"/>
              </a:spcAft>
              <a:buFont typeface="Symbol" pitchFamily="2" charset="2"/>
              <a:buChar char=""/>
              <a:defRPr>
                <a:effectLst/>
                <a:latin typeface="Segoe UI" panose="020B0502040204020203" pitchFamily="34" charset="0"/>
                <a:ea typeface="Calibri" panose="020F0502020204030204" pitchFamily="34" charset="0"/>
                <a:cs typeface="Segoe UI" panose="020B0502040204020203" pitchFamily="34" charset="0"/>
              </a:defRPr>
            </a:pPr>
            <a:r>
              <a:t>¿Dónde están las salidas de emergencia?</a:t>
            </a:r>
          </a:p>
          <a:p>
            <a:pPr marL="800100" marR="0" lvl="1" indent="-342900">
              <a:lnSpc>
                <a:spcPct val="107000"/>
              </a:lnSpc>
              <a:spcBef>
                <a:spcPts val="0"/>
              </a:spcBef>
              <a:spcAft>
                <a:spcPts val="0"/>
              </a:spcAft>
              <a:buFont typeface="Symbol" pitchFamily="2" charset="2"/>
              <a:buChar char=""/>
              <a:defRPr>
                <a:effectLst/>
                <a:latin typeface="Segoe UI" panose="020B0502040204020203" pitchFamily="34" charset="0"/>
                <a:ea typeface="Calibri" panose="020F0502020204030204" pitchFamily="34" charset="0"/>
                <a:cs typeface="Segoe UI" panose="020B0502040204020203" pitchFamily="34" charset="0"/>
              </a:defRPr>
            </a:pPr>
            <a:r>
              <a:t>Cuándo/cómo hacer las preguntas. Señale el número de página que se encuentra en cada diapositiva para que los participantes lo escriban junto con su pregunta.  </a:t>
            </a:r>
          </a:p>
          <a:p>
            <a:pPr marL="800100" marR="0" lvl="1" indent="-342900">
              <a:lnSpc>
                <a:spcPct val="107000"/>
              </a:lnSpc>
              <a:spcBef>
                <a:spcPts val="0"/>
              </a:spcBef>
              <a:spcAft>
                <a:spcPts val="0"/>
              </a:spcAft>
              <a:buFont typeface="Symbol" pitchFamily="2" charset="2"/>
              <a:buChar char=""/>
              <a:defRPr>
                <a:effectLst/>
                <a:latin typeface="Segoe UI" panose="020B0502040204020203" pitchFamily="34" charset="0"/>
                <a:ea typeface="Calibri" panose="020F0502020204030204" pitchFamily="34" charset="0"/>
                <a:cs typeface="Segoe UI" panose="020B0502040204020203" pitchFamily="34" charset="0"/>
              </a:defRPr>
            </a:pPr>
            <a:r>
              <a:t>Si tiene un teléfono celular con usted, asegúrese de apagarlo o ponerlo en silencio.</a:t>
            </a:r>
          </a:p>
          <a:p>
            <a:pPr marL="800100" marR="0" lvl="1" indent="-342900">
              <a:lnSpc>
                <a:spcPct val="107000"/>
              </a:lnSpc>
              <a:spcBef>
                <a:spcPts val="0"/>
              </a:spcBef>
              <a:spcAft>
                <a:spcPts val="0"/>
              </a:spcAft>
              <a:buFont typeface="Symbol" pitchFamily="2" charset="2"/>
              <a:buChar char=""/>
              <a:defRPr>
                <a:effectLst/>
                <a:latin typeface="Segoe UI" panose="020B0502040204020203" pitchFamily="34" charset="0"/>
                <a:ea typeface="Calibri" panose="020F0502020204030204" pitchFamily="34" charset="0"/>
                <a:cs typeface="Segoe UI" panose="020B0502040204020203" pitchFamily="34" charset="0"/>
              </a:defRPr>
            </a:pPr>
            <a:r>
              <a:t>¿Habrá un descanso?</a:t>
            </a:r>
          </a:p>
          <a:p>
            <a:pPr marL="800100" marR="0" lvl="1" indent="-342900">
              <a:lnSpc>
                <a:spcPct val="107000"/>
              </a:lnSpc>
              <a:spcBef>
                <a:spcPts val="0"/>
              </a:spcBef>
              <a:spcAft>
                <a:spcPts val="0"/>
              </a:spcAft>
              <a:buFont typeface="Symbol" pitchFamily="2" charset="2"/>
              <a:buChar char=""/>
              <a:defRPr>
                <a:effectLst/>
                <a:latin typeface="Segoe UI" panose="020B0502040204020203" pitchFamily="34" charset="0"/>
                <a:cs typeface="Segoe UI" panose="020B0502040204020203" pitchFamily="34" charset="0"/>
              </a:defRPr>
            </a:pPr>
            <a:r>
              <a:t>Si el taller es virtual, incluya instrucciones sobre cómo los participantes pueden silenciar y activar su propio sonido. </a:t>
            </a:r>
            <a:br>
              <a:rPr lang="en-US" sz="1200" kern="1200" dirty="0">
                <a:solidFill>
                  <a:schemeClr val="tx1"/>
                </a:solidFill>
                <a:effectLst/>
                <a:latin typeface="Segoe UI" panose="020B0502040204020203" pitchFamily="34" charset="0"/>
                <a:ea typeface="+mn-ea"/>
                <a:cs typeface="Segoe UI" panose="020B0502040204020203" pitchFamily="34" charset="0"/>
              </a:rPr>
            </a:br>
            <a:endParaRPr sz="1200">
              <a:highlight>
                <a:srgbClr val="FFFF00"/>
              </a:highlight>
              <a:latin typeface="Segoe UI" panose="020B0502040204020203" pitchFamily="34" charset="0"/>
              <a:cs typeface="Segoe UI" panose="020B0502040204020203"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latin typeface="Segoe UI" panose="020B0502040204020203" pitchFamily="34" charset="0"/>
                <a:cs typeface="Segoe UI" panose="020B0502040204020203" pitchFamily="34" charset="0"/>
              </a:defRPr>
            </a:pPr>
            <a:r>
              <a:rPr i="1"/>
              <a:t>NOTA AL INSTRUCTOR: </a:t>
            </a:r>
            <a:r>
              <a:rPr>
                <a:effectLst/>
              </a:rPr>
              <a:t>Incluya un agradecimiento al colaborador de la comunidad, si corresponde.</a:t>
            </a:r>
          </a:p>
          <a:p>
            <a:pPr>
              <a:spcBef>
                <a:spcPct val="0"/>
              </a:spcBef>
            </a:pPr>
            <a:endParaRPr>
              <a:effectLst/>
            </a:endParaRPr>
          </a:p>
        </p:txBody>
      </p:sp>
      <p:sp>
        <p:nvSpPr>
          <p:cNvPr id="8195" name="Slide Number Placeholder 3">
            <a:extLst>
              <a:ext uri="{FF2B5EF4-FFF2-40B4-BE49-F238E27FC236}">
                <a16:creationId xmlns:a16="http://schemas.microsoft.com/office/drawing/2014/main" id="{B0894CAE-3C9B-A940-EAAC-4BCE996AFCE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anose="020B0502040204020203" pitchFamily="34" charset="0"/>
              </a:defRPr>
            </a:lvl1pPr>
            <a:lvl2pPr marL="742950" indent="-285750">
              <a:defRPr>
                <a:solidFill>
                  <a:schemeClr val="tx1"/>
                </a:solidFill>
                <a:latin typeface="Segoe UI" panose="020B0502040204020203" pitchFamily="34" charset="0"/>
              </a:defRPr>
            </a:lvl2pPr>
            <a:lvl3pPr marL="1143000" indent="-228600">
              <a:defRPr>
                <a:solidFill>
                  <a:schemeClr val="tx1"/>
                </a:solidFill>
                <a:latin typeface="Segoe UI" panose="020B0502040204020203" pitchFamily="34" charset="0"/>
              </a:defRPr>
            </a:lvl3pPr>
            <a:lvl4pPr marL="1600200" indent="-228600">
              <a:defRPr>
                <a:solidFill>
                  <a:schemeClr val="tx1"/>
                </a:solidFill>
                <a:latin typeface="Segoe UI" panose="020B0502040204020203" pitchFamily="34" charset="0"/>
              </a:defRPr>
            </a:lvl4pPr>
            <a:lvl5pPr marL="2057400" indent="-228600">
              <a:defRPr>
                <a:solidFill>
                  <a:schemeClr val="tx1"/>
                </a:solidFill>
                <a:latin typeface="Segoe UI" panose="020B0502040204020203" pitchFamily="34" charset="0"/>
              </a:defRPr>
            </a:lvl5pPr>
            <a:lvl6pPr marL="2514600" indent="-228600" fontAlgn="base">
              <a:spcBef>
                <a:spcPct val="0"/>
              </a:spcBef>
              <a:spcAft>
                <a:spcPct val="0"/>
              </a:spcAft>
              <a:defRPr>
                <a:solidFill>
                  <a:schemeClr val="tx1"/>
                </a:solidFill>
                <a:latin typeface="Segoe UI" panose="020B0502040204020203" pitchFamily="34" charset="0"/>
              </a:defRPr>
            </a:lvl6pPr>
            <a:lvl7pPr marL="2971800" indent="-228600" fontAlgn="base">
              <a:spcBef>
                <a:spcPct val="0"/>
              </a:spcBef>
              <a:spcAft>
                <a:spcPct val="0"/>
              </a:spcAft>
              <a:defRPr>
                <a:solidFill>
                  <a:schemeClr val="tx1"/>
                </a:solidFill>
                <a:latin typeface="Segoe UI" panose="020B0502040204020203" pitchFamily="34" charset="0"/>
              </a:defRPr>
            </a:lvl7pPr>
            <a:lvl8pPr marL="3429000" indent="-228600" fontAlgn="base">
              <a:spcBef>
                <a:spcPct val="0"/>
              </a:spcBef>
              <a:spcAft>
                <a:spcPct val="0"/>
              </a:spcAft>
              <a:defRPr>
                <a:solidFill>
                  <a:schemeClr val="tx1"/>
                </a:solidFill>
                <a:latin typeface="Segoe UI" panose="020B0502040204020203" pitchFamily="34" charset="0"/>
              </a:defRPr>
            </a:lvl8pPr>
            <a:lvl9pPr marL="3886200" indent="-228600" fontAlgn="base">
              <a:spcBef>
                <a:spcPct val="0"/>
              </a:spcBef>
              <a:spcAft>
                <a:spcPct val="0"/>
              </a:spcAft>
              <a:defRPr>
                <a:solidFill>
                  <a:schemeClr val="tx1"/>
                </a:solidFill>
                <a:latin typeface="Segoe UI" panose="020B0502040204020203" pitchFamily="34" charset="0"/>
              </a:defRPr>
            </a:lvl9pPr>
          </a:lstStyle>
          <a:p>
            <a:pPr fontAlgn="base">
              <a:spcBef>
                <a:spcPct val="0"/>
              </a:spcBef>
              <a:spcAft>
                <a:spcPct val="0"/>
              </a:spcAft>
            </a:pPr>
            <a:fld id="{11E1291E-243C-ED4C-8D78-DF3B2268FA39}" type="slidenum">
              <a:rPr lang="en-US" altLang="en-US">
                <a:latin typeface="Calibri" panose="020F0502020204030204" pitchFamily="34" charset="0"/>
              </a:rPr>
              <a:pPr fontAlgn="base">
                <a:spcBef>
                  <a:spcPct val="0"/>
                </a:spcBef>
                <a:spcAft>
                  <a:spcPct val="0"/>
                </a:spcAft>
              </a:pPr>
              <a:t>1</a:t>
            </a:fld>
            <a:endParaRPr>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FCB275-D16E-880D-B64B-7E82835FC55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C16922-E93D-11EF-7343-D4C1A0F9B8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A95691-2CEF-31A0-C26D-F3FD80343EC6}"/>
              </a:ext>
            </a:extLst>
          </p:cNvPr>
          <p:cNvSpPr>
            <a:spLocks noGrp="1"/>
          </p:cNvSpPr>
          <p:nvPr>
            <p:ph type="body" idx="1"/>
          </p:nvPr>
        </p:nvSpPr>
        <p:spPr/>
        <p:txBody>
          <a:bodyPr/>
          <a:lstStyle/>
          <a:p>
            <a:pP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UTILICE POWERPOINT</a:t>
            </a:r>
          </a:p>
          <a:p>
            <a:pPr marL="742950" lvl="1" indent="-285750">
              <a:buFont typeface="Arial" panose="020B0604020202020204" pitchFamily="34" charset="0"/>
              <a:buChar cha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Dónde puede encontrar códigos QR</a:t>
            </a:r>
          </a:p>
          <a:p>
            <a:pPr marL="457200" lvl="1" indent="0">
              <a:buFont typeface="Arial" panose="020B0604020202020204" pitchFamily="34" charset="0"/>
              <a:buNone/>
            </a:pPr>
            <a:endParaRPr sz="1400" i="0">
              <a:solidFill>
                <a:srgbClr val="000000"/>
              </a:solidFill>
              <a:effectLst/>
              <a:latin typeface="Segoe UI" panose="020B0502040204020203" pitchFamily="34" charset="0"/>
              <a:ea typeface="ＭＳ Ｐゴシック"/>
              <a:cs typeface="Segoe UI" panose="020B0502040204020203" pitchFamily="34" charset="0"/>
            </a:endParaRPr>
          </a:p>
          <a:p>
            <a:pPr marL="0" lvl="0" indent="0">
              <a:buFont typeface="Arial" panose="020B0604020202020204" pitchFamily="34" charset="0"/>
              <a:buNone/>
              <a:defRPr>
                <a:solidFill>
                  <a:srgbClr val="000000"/>
                </a:solidFill>
                <a:effectLst/>
                <a:latin typeface="Segoe UI" panose="020B0502040204020203" pitchFamily="34" charset="0"/>
                <a:ea typeface="ＭＳ Ｐゴシック"/>
                <a:cs typeface="Segoe UI" panose="020B0502040204020203" pitchFamily="34" charset="0"/>
              </a:defRPr>
            </a:pPr>
            <a:r>
              <a:t>o para comprar un boleto. </a:t>
            </a:r>
            <a:endParaRPr sz="1200">
              <a:latin typeface="Segoe UI" panose="020B0502040204020203" pitchFamily="34" charset="0"/>
              <a:ea typeface="ＭＳ Ｐゴシック"/>
              <a:cs typeface="Segoe UI" panose="020B0502040204020203" pitchFamily="34" charset="0"/>
            </a:endParaRPr>
          </a:p>
          <a:p>
            <a:pPr>
              <a:defRPr sz="1400"/>
            </a:pPr>
            <a:r>
              <a:t> </a:t>
            </a:r>
          </a:p>
          <a:p>
            <a:endParaRPr/>
          </a:p>
        </p:txBody>
      </p:sp>
      <p:sp>
        <p:nvSpPr>
          <p:cNvPr id="4" name="Slide Number Placeholder 3">
            <a:extLst>
              <a:ext uri="{FF2B5EF4-FFF2-40B4-BE49-F238E27FC236}">
                <a16:creationId xmlns:a16="http://schemas.microsoft.com/office/drawing/2014/main" id="{09493226-D0E6-210B-202C-467EA7F89260}"/>
              </a:ext>
            </a:extLst>
          </p:cNvPr>
          <p:cNvSpPr>
            <a:spLocks noGrp="1"/>
          </p:cNvSpPr>
          <p:nvPr>
            <p:ph type="sldNum" sz="quarter" idx="5"/>
          </p:nvPr>
        </p:nvSpPr>
        <p:spPr/>
        <p:txBody>
          <a:bodyPr/>
          <a:lstStyle/>
          <a:p>
            <a:fld id="{0A1A2D79-0A70-4F98-91B6-5265C658D6AD}" type="slidenum">
              <a:rPr lang="en-US" smtClean="0"/>
              <a:t>10</a:t>
            </a:fld>
            <a:endParaRPr lang="en-US"/>
          </a:p>
        </p:txBody>
      </p:sp>
    </p:spTree>
    <p:extLst>
      <p:ext uri="{BB962C8B-B14F-4D97-AF65-F5344CB8AC3E}">
        <p14:creationId xmlns:p14="http://schemas.microsoft.com/office/powerpoint/2010/main" val="17651288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C79413-DFD2-6D01-12A8-2990E79CC2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CFA1D7-0B63-66A0-FE88-F7589241C1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60D33B7-3D48-3D83-7380-4934BA2FFCC7}"/>
              </a:ext>
            </a:extLst>
          </p:cNvPr>
          <p:cNvSpPr>
            <a:spLocks noGrp="1"/>
          </p:cNvSpPr>
          <p:nvPr>
            <p:ph type="body" idx="1"/>
          </p:nvPr>
        </p:nvSpPr>
        <p:spPr/>
        <p:txBody>
          <a:bodyPr/>
          <a:lstStyle/>
          <a:p>
            <a:pP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UTILICE POWERPOINT</a:t>
            </a:r>
          </a:p>
          <a:p>
            <a:pPr marL="742950" lvl="1" indent="-285750">
              <a:buFont typeface="Arial" panose="020B0604020202020204" pitchFamily="34" charset="0"/>
              <a:buChar cha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Dónde puede encontrar códigos QR</a:t>
            </a:r>
            <a:endParaRPr sz="1400" i="0">
              <a:solidFill>
                <a:srgbClr val="000000"/>
              </a:solidFill>
              <a:effectLst/>
              <a:latin typeface="Segoe UI" panose="020B0502040204020203" pitchFamily="34" charset="0"/>
              <a:ea typeface="ＭＳ Ｐゴシック"/>
              <a:cs typeface="Segoe UI" panose="020B0502040204020203" pitchFamily="34" charset="0"/>
            </a:endParaRPr>
          </a:p>
          <a:p>
            <a:pPr marL="742950" lvl="1" indent="-285750">
              <a:buFont typeface="Arial" panose="020B0604020202020204" pitchFamily="34" charset="0"/>
              <a:buChar char="•"/>
            </a:pPr>
            <a:endParaRPr sz="1400" i="0">
              <a:solidFill>
                <a:srgbClr val="000000"/>
              </a:solidFill>
              <a:effectLst/>
              <a:latin typeface="Segoe UI" panose="020B0502040204020203" pitchFamily="34" charset="0"/>
              <a:ea typeface="ＭＳ Ｐゴシック"/>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effectLst/>
                <a:latin typeface="Segoe UI" panose="020B0502040204020203" pitchFamily="34" charset="0"/>
                <a:cs typeface="Segoe UI" panose="020B0502040204020203" pitchFamily="34" charset="0"/>
              </a:defRPr>
            </a:pPr>
            <a:r>
              <a:t>Un amigo puede compartir un código QR que pueden usar para asistir a un evento o para devolverle dinero.</a:t>
            </a:r>
          </a:p>
          <a:p>
            <a:pPr marL="0" lvl="0" indent="0">
              <a:buFont typeface="Arial" panose="020B0604020202020204" pitchFamily="34" charset="0"/>
              <a:buNone/>
            </a:pPr>
            <a:endParaRPr sz="1400" i="0">
              <a:solidFill>
                <a:srgbClr val="000000"/>
              </a:solidFill>
              <a:effectLst/>
              <a:latin typeface="ATT Aleck Sans" panose="020B0503020203020204"/>
              <a:ea typeface="Times New Roman" panose="02020603050405020304" pitchFamily="18" charset="0"/>
            </a:endParaRPr>
          </a:p>
        </p:txBody>
      </p:sp>
      <p:sp>
        <p:nvSpPr>
          <p:cNvPr id="4" name="Slide Number Placeholder 3">
            <a:extLst>
              <a:ext uri="{FF2B5EF4-FFF2-40B4-BE49-F238E27FC236}">
                <a16:creationId xmlns:a16="http://schemas.microsoft.com/office/drawing/2014/main" id="{C38681F7-B768-3A12-5BA2-997995BF888B}"/>
              </a:ext>
            </a:extLst>
          </p:cNvPr>
          <p:cNvSpPr>
            <a:spLocks noGrp="1"/>
          </p:cNvSpPr>
          <p:nvPr>
            <p:ph type="sldNum" sz="quarter" idx="5"/>
          </p:nvPr>
        </p:nvSpPr>
        <p:spPr/>
        <p:txBody>
          <a:bodyPr/>
          <a:lstStyle/>
          <a:p>
            <a:fld id="{0A1A2D79-0A70-4F98-91B6-5265C658D6AD}" type="slidenum">
              <a:rPr lang="en-US" smtClean="0"/>
              <a:t>11</a:t>
            </a:fld>
            <a:endParaRPr lang="en-US"/>
          </a:p>
        </p:txBody>
      </p:sp>
    </p:spTree>
    <p:extLst>
      <p:ext uri="{BB962C8B-B14F-4D97-AF65-F5344CB8AC3E}">
        <p14:creationId xmlns:p14="http://schemas.microsoft.com/office/powerpoint/2010/main" val="27672115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3E1879-F7DF-DAE1-1959-2B386036F7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457924-EB2C-FEC7-EA78-A6B18CBFC82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6E37A9-B3C1-2873-04AB-061A3B7D6C68}"/>
              </a:ext>
            </a:extLst>
          </p:cNvPr>
          <p:cNvSpPr>
            <a:spLocks noGrp="1"/>
          </p:cNvSpPr>
          <p:nvPr>
            <p:ph type="body" idx="1"/>
          </p:nvPr>
        </p:nvSpPr>
        <p:spPr/>
        <p:txBody>
          <a:bodyPr/>
          <a:lstStyle/>
          <a:p>
            <a:pP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UTILICE POWERPOINT</a:t>
            </a:r>
          </a:p>
          <a:p>
            <a:pPr marL="742950" lvl="1" indent="-285750">
              <a:buFont typeface="Arial" panose="020B0604020202020204" pitchFamily="34" charset="0"/>
              <a:buChar cha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Dónde puede encontrar códigos QR</a:t>
            </a:r>
          </a:p>
          <a:p>
            <a:endParaRPr sz="1400">
              <a:latin typeface="Segoe UI" panose="020B0502040204020203" pitchFamily="34" charset="0"/>
              <a:cs typeface="Segoe UI" panose="020B0502040204020203" pitchFamily="34" charset="0"/>
            </a:endParaRPr>
          </a:p>
          <a:p>
            <a:pPr>
              <a:defRPr>
                <a:latin typeface="Segoe UI" panose="020B0502040204020203" pitchFamily="34" charset="0"/>
                <a:ea typeface="ＭＳ Ｐゴシック"/>
                <a:cs typeface="Segoe UI" panose="020B0502040204020203" pitchFamily="34" charset="0"/>
              </a:defRPr>
            </a:pPr>
            <a:r>
              <a:t>O pueden recibir un código QR como boleto para un concierto o como tarjeta de embarque en un correo electrónico o mensaje de texto. </a:t>
            </a:r>
          </a:p>
          <a:p>
            <a:endParaRPr/>
          </a:p>
        </p:txBody>
      </p:sp>
      <p:sp>
        <p:nvSpPr>
          <p:cNvPr id="4" name="Slide Number Placeholder 3">
            <a:extLst>
              <a:ext uri="{FF2B5EF4-FFF2-40B4-BE49-F238E27FC236}">
                <a16:creationId xmlns:a16="http://schemas.microsoft.com/office/drawing/2014/main" id="{00362718-BFE6-27AE-518A-3DB095D9A345}"/>
              </a:ext>
            </a:extLst>
          </p:cNvPr>
          <p:cNvSpPr>
            <a:spLocks noGrp="1"/>
          </p:cNvSpPr>
          <p:nvPr>
            <p:ph type="sldNum" sz="quarter" idx="5"/>
          </p:nvPr>
        </p:nvSpPr>
        <p:spPr/>
        <p:txBody>
          <a:bodyPr/>
          <a:lstStyle/>
          <a:p>
            <a:fld id="{0A1A2D79-0A70-4F98-91B6-5265C658D6AD}" type="slidenum">
              <a:rPr lang="en-US" smtClean="0"/>
              <a:t>12</a:t>
            </a:fld>
            <a:endParaRPr lang="en-US"/>
          </a:p>
        </p:txBody>
      </p:sp>
    </p:spTree>
    <p:extLst>
      <p:ext uri="{BB962C8B-B14F-4D97-AF65-F5344CB8AC3E}">
        <p14:creationId xmlns:p14="http://schemas.microsoft.com/office/powerpoint/2010/main" val="24174602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UTILICE POWERPOINT</a:t>
            </a:r>
          </a:p>
          <a:p>
            <a:pPr marL="742950" lvl="1" indent="-285750">
              <a:buFont typeface="Arial" panose="020B0604020202020204" pitchFamily="34" charset="0"/>
              <a:buChar cha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Qué es un código QR</a:t>
            </a:r>
            <a:b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br>
            <a:endParaRPr>
              <a:latin typeface="Segoe UI" panose="020B0502040204020203" pitchFamily="34" charset="0"/>
              <a:cs typeface="Segoe UI" panose="020B0502040204020203" pitchFamily="34" charset="0"/>
            </a:endParaRPr>
          </a:p>
          <a:p>
            <a:pPr marL="0" lvl="0" indent="0">
              <a:buFont typeface="Arial" panose="020B0604020202020204" pitchFamily="34" charset="0"/>
              <a:buNone/>
              <a:defRPr>
                <a:latin typeface="Segoe UI" panose="020B0502040204020203" pitchFamily="34" charset="0"/>
                <a:cs typeface="Segoe UI" panose="020B0502040204020203" pitchFamily="34" charset="0"/>
              </a:defRPr>
            </a:pPr>
            <a:r>
              <a:t>Un código QR </a:t>
            </a:r>
            <a:r>
              <a:rPr>
                <a:ea typeface="ＭＳ Ｐゴシック"/>
              </a:rPr>
              <a:t>es como un código de barras. Así como escanearían un código de barras para conocer un precio o para pagar en una tienda…</a:t>
            </a:r>
            <a:endParaRPr>
              <a:latin typeface="Segoe UI" panose="020B0502040204020203" pitchFamily="34"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13</a:t>
            </a:fld>
            <a:endParaRPr lang="en-US"/>
          </a:p>
        </p:txBody>
      </p:sp>
    </p:spTree>
    <p:extLst>
      <p:ext uri="{BB962C8B-B14F-4D97-AF65-F5344CB8AC3E}">
        <p14:creationId xmlns:p14="http://schemas.microsoft.com/office/powerpoint/2010/main" val="25941752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F443B8-C784-5143-AE0F-FA1B8BE802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C90636-5A27-A389-238E-1ACD7D726B5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8B5DE5-B8F9-D0D9-4571-BDCA5FF5299F}"/>
              </a:ext>
            </a:extLst>
          </p:cNvPr>
          <p:cNvSpPr>
            <a:spLocks noGrp="1"/>
          </p:cNvSpPr>
          <p:nvPr>
            <p:ph type="body" idx="1"/>
          </p:nvPr>
        </p:nvSpPr>
        <p:spPr/>
        <p:txBody>
          <a:bodyPr/>
          <a:lstStyle/>
          <a:p>
            <a:pP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UTILICE POWERPOINT</a:t>
            </a:r>
          </a:p>
          <a:p>
            <a:pPr marL="742950" lvl="1" indent="-285750">
              <a:buFont typeface="Arial" panose="020B0604020202020204" pitchFamily="34" charset="0"/>
              <a:buChar cha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Qué es un código QR</a:t>
            </a:r>
            <a:br>
              <a:rPr lang="en-US" dirty="0">
                <a:latin typeface="Segoe UI" panose="020B0502040204020203" pitchFamily="34" charset="0"/>
                <a:cs typeface="Segoe UI" panose="020B0502040204020203" pitchFamily="34" charset="0"/>
              </a:rPr>
            </a:br>
            <a:endParaRPr>
              <a:latin typeface="Segoe UI" panose="020B0502040204020203" pitchFamily="34" charset="0"/>
              <a:cs typeface="Segoe UI" panose="020B0502040204020203" pitchFamily="34" charset="0"/>
            </a:endParaRPr>
          </a:p>
          <a:p>
            <a:pPr marL="0" lvl="0" indent="0">
              <a:buFont typeface="Arial" panose="020B0604020202020204" pitchFamily="34" charset="0"/>
              <a:buNone/>
              <a:defRPr>
                <a:latin typeface="Segoe UI" panose="020B0502040204020203" pitchFamily="34" charset="0"/>
                <a:ea typeface="ＭＳ Ｐゴシック"/>
                <a:cs typeface="Segoe UI" panose="020B0502040204020203" pitchFamily="34" charset="0"/>
              </a:defRPr>
            </a:pPr>
            <a:r>
              <a:t>escanean el código QR. La diferencia aquí es que usan su teléfono inteligente o tableta para escanear con la aplicación de la cámara integrada. </a:t>
            </a:r>
            <a:endParaRPr>
              <a:latin typeface="Segoe UI" panose="020B0502040204020203" pitchFamily="34" charset="0"/>
              <a:cs typeface="Segoe UI" panose="020B0502040204020203" pitchFamily="34" charset="0"/>
            </a:endParaRPr>
          </a:p>
        </p:txBody>
      </p:sp>
      <p:sp>
        <p:nvSpPr>
          <p:cNvPr id="4" name="Slide Number Placeholder 3">
            <a:extLst>
              <a:ext uri="{FF2B5EF4-FFF2-40B4-BE49-F238E27FC236}">
                <a16:creationId xmlns:a16="http://schemas.microsoft.com/office/drawing/2014/main" id="{BCA85DBC-5DCF-6B5B-FF2B-77307F3CD832}"/>
              </a:ext>
            </a:extLst>
          </p:cNvPr>
          <p:cNvSpPr>
            <a:spLocks noGrp="1"/>
          </p:cNvSpPr>
          <p:nvPr>
            <p:ph type="sldNum" sz="quarter" idx="5"/>
          </p:nvPr>
        </p:nvSpPr>
        <p:spPr/>
        <p:txBody>
          <a:bodyPr/>
          <a:lstStyle/>
          <a:p>
            <a:fld id="{0A1A2D79-0A70-4F98-91B6-5265C658D6AD}" type="slidenum">
              <a:rPr lang="en-US" smtClean="0"/>
              <a:t>14</a:t>
            </a:fld>
            <a:endParaRPr lang="en-US"/>
          </a:p>
        </p:txBody>
      </p:sp>
    </p:spTree>
    <p:extLst>
      <p:ext uri="{BB962C8B-B14F-4D97-AF65-F5344CB8AC3E}">
        <p14:creationId xmlns:p14="http://schemas.microsoft.com/office/powerpoint/2010/main" val="32013528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8A1C41-563C-9910-20AF-591684C1BC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D8B871-553C-9BF7-EF53-7F97625018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2B24B7-C3BD-0C61-5C02-BBF55546BB46}"/>
              </a:ext>
            </a:extLst>
          </p:cNvPr>
          <p:cNvSpPr>
            <a:spLocks noGrp="1"/>
          </p:cNvSpPr>
          <p:nvPr>
            <p:ph type="body" idx="1"/>
          </p:nvPr>
        </p:nvSpPr>
        <p:spPr/>
        <p:txBody>
          <a:bodyPr/>
          <a:lstStyle/>
          <a:p>
            <a:pP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UTILICE POWERPOINT</a:t>
            </a:r>
          </a:p>
          <a:p>
            <a:pPr marL="742950" lvl="1" indent="-285750">
              <a:buFont typeface="Arial" panose="020B0604020202020204" pitchFamily="34" charset="0"/>
              <a:buChar cha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Qué es un código QR</a:t>
            </a:r>
            <a:endParaRPr>
              <a:latin typeface="Segoe UI" panose="020B0502040204020203" pitchFamily="34" charset="0"/>
              <a:cs typeface="Segoe UI" panose="020B0502040204020203" pitchFamily="34" charset="0"/>
            </a:endParaRPr>
          </a:p>
          <a:p>
            <a:pPr marL="0" lvl="0" indent="0">
              <a:buFont typeface="Arial" panose="020B0604020202020204" pitchFamily="34" charset="0"/>
              <a:buNone/>
            </a:pPr>
            <a:endParaRPr>
              <a:latin typeface="Segoe UI" panose="020B0502040204020203" pitchFamily="34" charset="0"/>
              <a:cs typeface="Segoe UI" panose="020B0502040204020203" pitchFamily="34" charset="0"/>
            </a:endParaRPr>
          </a:p>
          <a:p>
            <a:pPr>
              <a:defRPr>
                <a:latin typeface="Segoe UI" panose="020B0502040204020203" pitchFamily="34" charset="0"/>
                <a:ea typeface="ＭＳ Ｐゴシック"/>
                <a:cs typeface="Segoe UI" panose="020B0502040204020203" pitchFamily="34" charset="0"/>
              </a:defRPr>
            </a:pPr>
            <a:r>
              <a:t>Así como hacen clic en un enlace en una página web para conectarse a un sitio web, una película o un video musical, la información del código QR es leída por su dispositivo y los conecta a un recurso en Internet, como un sitio web para ver un menú de comidas o un anuncio, o una aplicación para realizar un pago, entre otras cosas. </a:t>
            </a:r>
            <a:endParaRPr>
              <a:latin typeface="Segoe UI" panose="020B0502040204020203" pitchFamily="34" charset="0"/>
              <a:cs typeface="Segoe UI" panose="020B0502040204020203" pitchFamily="34" charset="0"/>
            </a:endParaRPr>
          </a:p>
        </p:txBody>
      </p:sp>
      <p:sp>
        <p:nvSpPr>
          <p:cNvPr id="4" name="Slide Number Placeholder 3">
            <a:extLst>
              <a:ext uri="{FF2B5EF4-FFF2-40B4-BE49-F238E27FC236}">
                <a16:creationId xmlns:a16="http://schemas.microsoft.com/office/drawing/2014/main" id="{DC1711BB-8EE7-678E-0CF3-930A56A075E3}"/>
              </a:ext>
            </a:extLst>
          </p:cNvPr>
          <p:cNvSpPr>
            <a:spLocks noGrp="1"/>
          </p:cNvSpPr>
          <p:nvPr>
            <p:ph type="sldNum" sz="quarter" idx="5"/>
          </p:nvPr>
        </p:nvSpPr>
        <p:spPr/>
        <p:txBody>
          <a:bodyPr/>
          <a:lstStyle/>
          <a:p>
            <a:fld id="{0A1A2D79-0A70-4F98-91B6-5265C658D6AD}" type="slidenum">
              <a:rPr lang="en-US" smtClean="0"/>
              <a:t>15</a:t>
            </a:fld>
            <a:endParaRPr lang="en-US"/>
          </a:p>
        </p:txBody>
      </p:sp>
    </p:spTree>
    <p:extLst>
      <p:ext uri="{BB962C8B-B14F-4D97-AF65-F5344CB8AC3E}">
        <p14:creationId xmlns:p14="http://schemas.microsoft.com/office/powerpoint/2010/main" val="18919937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221783-9DBD-A708-6CD5-66CA397C83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8AA34D-44F3-72CD-9B0E-719BC08B82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E8FDF3-EC24-9ACC-8DAA-B6B42D23C396}"/>
              </a:ext>
            </a:extLst>
          </p:cNvPr>
          <p:cNvSpPr>
            <a:spLocks noGrp="1"/>
          </p:cNvSpPr>
          <p:nvPr>
            <p:ph type="body" idx="1"/>
          </p:nvPr>
        </p:nvSpPr>
        <p:spPr/>
        <p:txBody>
          <a:bodyPr/>
          <a:lstStyle/>
          <a:p>
            <a:pP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UTILICE POWERPOINT</a:t>
            </a:r>
          </a:p>
          <a:p>
            <a:pPr marL="742950" lvl="1" indent="-285750">
              <a:buFont typeface="Arial" panose="020B0604020202020204" pitchFamily="34" charset="0"/>
              <a:buChar cha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Qué puede hacer con un código QR</a:t>
            </a:r>
            <a:endParaRPr>
              <a:latin typeface="Segoe UI" panose="020B0502040204020203" pitchFamily="34" charset="0"/>
              <a:cs typeface="Segoe UI" panose="020B0502040204020203" pitchFamily="34" charset="0"/>
            </a:endParaRPr>
          </a:p>
          <a:p>
            <a:pPr marL="457200" lvl="1" indent="0">
              <a:buFont typeface="Arial" panose="020B0604020202020204" pitchFamily="34" charset="0"/>
              <a:buNone/>
            </a:pPr>
            <a:endParaRPr>
              <a:latin typeface="Segoe UI" panose="020B0502040204020203" pitchFamily="34" charset="0"/>
              <a:cs typeface="Segoe UI" panose="020B0502040204020203" pitchFamily="34" charset="0"/>
            </a:endParaRPr>
          </a:p>
          <a:p>
            <a:pPr>
              <a:defRPr>
                <a:latin typeface="Segoe UI" panose="020B0502040204020203" pitchFamily="34" charset="0"/>
                <a:ea typeface="ＭＳ Ｐゴシック"/>
                <a:cs typeface="Segoe UI" panose="020B0502040204020203" pitchFamily="34" charset="0"/>
              </a:defRPr>
            </a:pPr>
            <a:r>
              <a:t>¿Qué pueden hacer con un código QR? Exploremos las diferentes maneras en que pueden usar un código QR a medida que avanzan en su semana. </a:t>
            </a:r>
            <a:endParaRPr>
              <a:latin typeface="Segoe UI" panose="020B0502040204020203" pitchFamily="34" charset="0"/>
              <a:cs typeface="Segoe UI" panose="020B0502040204020203" pitchFamily="34" charset="0"/>
            </a:endParaRPr>
          </a:p>
        </p:txBody>
      </p:sp>
      <p:sp>
        <p:nvSpPr>
          <p:cNvPr id="4" name="Slide Number Placeholder 3">
            <a:extLst>
              <a:ext uri="{FF2B5EF4-FFF2-40B4-BE49-F238E27FC236}">
                <a16:creationId xmlns:a16="http://schemas.microsoft.com/office/drawing/2014/main" id="{D9DFDC5D-2895-B16B-A2D8-FAD344F423F4}"/>
              </a:ext>
            </a:extLst>
          </p:cNvPr>
          <p:cNvSpPr>
            <a:spLocks noGrp="1"/>
          </p:cNvSpPr>
          <p:nvPr>
            <p:ph type="sldNum" sz="quarter" idx="5"/>
          </p:nvPr>
        </p:nvSpPr>
        <p:spPr/>
        <p:txBody>
          <a:bodyPr/>
          <a:lstStyle/>
          <a:p>
            <a:fld id="{0A1A2D79-0A70-4F98-91B6-5265C658D6AD}" type="slidenum">
              <a:rPr lang="en-US" smtClean="0"/>
              <a:t>16</a:t>
            </a:fld>
            <a:endParaRPr lang="en-US"/>
          </a:p>
        </p:txBody>
      </p:sp>
    </p:spTree>
    <p:extLst>
      <p:ext uri="{BB962C8B-B14F-4D97-AF65-F5344CB8AC3E}">
        <p14:creationId xmlns:p14="http://schemas.microsoft.com/office/powerpoint/2010/main" val="42258715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DB8CE2-8217-9163-DAA2-F6B59C213A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19E069-C5B6-5800-EBC4-1CFAE9FF226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A6ED21-3DAC-729E-6E1D-E277087D810F}"/>
              </a:ext>
            </a:extLst>
          </p:cNvPr>
          <p:cNvSpPr>
            <a:spLocks noGrp="1"/>
          </p:cNvSpPr>
          <p:nvPr>
            <p:ph type="body" idx="1"/>
          </p:nvPr>
        </p:nvSpPr>
        <p:spPr/>
        <p:txBody>
          <a:bodyPr/>
          <a:lstStyle/>
          <a:p>
            <a:pP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UTILICE POWERPOINT</a:t>
            </a:r>
          </a:p>
          <a:p>
            <a:pPr marL="742950" lvl="1" indent="-285750">
              <a:buFont typeface="Arial" panose="020B0604020202020204" pitchFamily="34" charset="0"/>
              <a:buChar cha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Qué puede hacer con un código QR</a:t>
            </a:r>
            <a:endParaRPr>
              <a:latin typeface="Segoe UI" panose="020B0502040204020203" pitchFamily="34" charset="0"/>
              <a:cs typeface="Segoe UI" panose="020B0502040204020203" pitchFamily="34" charset="0"/>
            </a:endParaRPr>
          </a:p>
          <a:p>
            <a:pPr marL="457200" lvl="1" indent="0">
              <a:buFont typeface="Arial" panose="020B0604020202020204" pitchFamily="34" charset="0"/>
              <a:buNone/>
            </a:pPr>
            <a:endParaRPr>
              <a:latin typeface="Segoe UI" panose="020B0502040204020203" pitchFamily="34" charset="0"/>
              <a:cs typeface="Segoe UI" panose="020B0502040204020203" pitchFamily="34" charset="0"/>
            </a:endParaRPr>
          </a:p>
          <a:p>
            <a:pPr>
              <a:defRPr>
                <a:latin typeface="Segoe UI" panose="020B0502040204020203" pitchFamily="34" charset="0"/>
                <a:ea typeface="ＭＳ Ｐゴシック"/>
                <a:cs typeface="Segoe UI" panose="020B0502040204020203" pitchFamily="34" charset="0"/>
              </a:defRPr>
            </a:pPr>
            <a:r>
              <a:t>En lugar de usar menús de papel, algunos restaurantes proporcionan códigos QR que se pueden escanear para ver el menú. </a:t>
            </a:r>
            <a:endParaRPr>
              <a:latin typeface="Segoe UI" panose="020B0502040204020203" pitchFamily="34" charset="0"/>
              <a:cs typeface="Segoe UI" panose="020B0502040204020203" pitchFamily="34" charset="0"/>
            </a:endParaRPr>
          </a:p>
        </p:txBody>
      </p:sp>
      <p:sp>
        <p:nvSpPr>
          <p:cNvPr id="4" name="Slide Number Placeholder 3">
            <a:extLst>
              <a:ext uri="{FF2B5EF4-FFF2-40B4-BE49-F238E27FC236}">
                <a16:creationId xmlns:a16="http://schemas.microsoft.com/office/drawing/2014/main" id="{80832255-4329-7158-0DA7-2EE6FE654A86}"/>
              </a:ext>
            </a:extLst>
          </p:cNvPr>
          <p:cNvSpPr>
            <a:spLocks noGrp="1"/>
          </p:cNvSpPr>
          <p:nvPr>
            <p:ph type="sldNum" sz="quarter" idx="5"/>
          </p:nvPr>
        </p:nvSpPr>
        <p:spPr/>
        <p:txBody>
          <a:bodyPr/>
          <a:lstStyle/>
          <a:p>
            <a:fld id="{0A1A2D79-0A70-4F98-91B6-5265C658D6AD}" type="slidenum">
              <a:rPr lang="en-US" smtClean="0"/>
              <a:t>17</a:t>
            </a:fld>
            <a:endParaRPr lang="en-US"/>
          </a:p>
        </p:txBody>
      </p:sp>
    </p:spTree>
    <p:extLst>
      <p:ext uri="{BB962C8B-B14F-4D97-AF65-F5344CB8AC3E}">
        <p14:creationId xmlns:p14="http://schemas.microsoft.com/office/powerpoint/2010/main" val="33008727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E9C396-40D9-5BA1-71B0-558D7BD5CC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FE3ABF-DD6A-25F1-3A6D-BCE560DD44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DB63407-8B58-7531-9FDE-4189ABBD191E}"/>
              </a:ext>
            </a:extLst>
          </p:cNvPr>
          <p:cNvSpPr>
            <a:spLocks noGrp="1"/>
          </p:cNvSpPr>
          <p:nvPr>
            <p:ph type="body" idx="1"/>
          </p:nvPr>
        </p:nvSpPr>
        <p:spPr/>
        <p:txBody>
          <a:bodyPr/>
          <a:lstStyle/>
          <a:p>
            <a:pP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UTILICE POWERPOINT</a:t>
            </a:r>
          </a:p>
          <a:p>
            <a:pPr marL="742950" lvl="1" indent="-285750">
              <a:buFont typeface="Arial" panose="020B0604020202020204" pitchFamily="34" charset="0"/>
              <a:buChar cha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Qué puede hacer con un código QR</a:t>
            </a:r>
            <a:endParaRPr>
              <a:latin typeface="Segoe UI" panose="020B0502040204020203" pitchFamily="34" charset="0"/>
              <a:cs typeface="Segoe UI" panose="020B0502040204020203" pitchFamily="34" charset="0"/>
            </a:endParaRPr>
          </a:p>
          <a:p>
            <a:pPr marL="457200" lvl="1" indent="0">
              <a:buFont typeface="Arial" panose="020B0604020202020204" pitchFamily="34" charset="0"/>
              <a:buNone/>
            </a:pPr>
            <a:endParaRPr>
              <a:latin typeface="Segoe UI" panose="020B0502040204020203" pitchFamily="34" charset="0"/>
              <a:cs typeface="Segoe UI" panose="020B0502040204020203" pitchFamily="34" charset="0"/>
            </a:endParaRPr>
          </a:p>
          <a:p>
            <a:pPr>
              <a:defRPr>
                <a:latin typeface="Segoe UI" panose="020B0502040204020203" pitchFamily="34" charset="0"/>
                <a:ea typeface="ＭＳ Ｐゴシック"/>
                <a:cs typeface="Segoe UI" panose="020B0502040204020203" pitchFamily="34" charset="0"/>
              </a:defRPr>
            </a:pPr>
            <a:r>
              <a:t>En el consultorio del médico, es posible que les pidan que escaneen un código QR para anunciar su llegada en lugar de esperar en la fila. </a:t>
            </a:r>
            <a:endParaRPr>
              <a:latin typeface="Segoe UI" panose="020B0502040204020203" pitchFamily="34" charset="0"/>
              <a:cs typeface="Segoe UI" panose="020B0502040204020203" pitchFamily="34" charset="0"/>
            </a:endParaRPr>
          </a:p>
        </p:txBody>
      </p:sp>
      <p:sp>
        <p:nvSpPr>
          <p:cNvPr id="4" name="Slide Number Placeholder 3">
            <a:extLst>
              <a:ext uri="{FF2B5EF4-FFF2-40B4-BE49-F238E27FC236}">
                <a16:creationId xmlns:a16="http://schemas.microsoft.com/office/drawing/2014/main" id="{F2E13FC7-2F22-EDE2-6F49-5617AF044351}"/>
              </a:ext>
            </a:extLst>
          </p:cNvPr>
          <p:cNvSpPr>
            <a:spLocks noGrp="1"/>
          </p:cNvSpPr>
          <p:nvPr>
            <p:ph type="sldNum" sz="quarter" idx="5"/>
          </p:nvPr>
        </p:nvSpPr>
        <p:spPr/>
        <p:txBody>
          <a:bodyPr/>
          <a:lstStyle/>
          <a:p>
            <a:fld id="{0A1A2D79-0A70-4F98-91B6-5265C658D6AD}" type="slidenum">
              <a:rPr lang="en-US" smtClean="0"/>
              <a:t>18</a:t>
            </a:fld>
            <a:endParaRPr lang="en-US"/>
          </a:p>
        </p:txBody>
      </p:sp>
    </p:spTree>
    <p:extLst>
      <p:ext uri="{BB962C8B-B14F-4D97-AF65-F5344CB8AC3E}">
        <p14:creationId xmlns:p14="http://schemas.microsoft.com/office/powerpoint/2010/main" val="33260299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5B920A-7391-59FB-4A13-14E9CCC41C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D33648-1FEE-092A-8CCA-88E9C76424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71A65A4-6FA0-C2ED-84BC-AE0B46A77138}"/>
              </a:ext>
            </a:extLst>
          </p:cNvPr>
          <p:cNvSpPr>
            <a:spLocks noGrp="1"/>
          </p:cNvSpPr>
          <p:nvPr>
            <p:ph type="body" idx="1"/>
          </p:nvPr>
        </p:nvSpPr>
        <p:spPr/>
        <p:txBody>
          <a:bodyPr/>
          <a:lstStyle/>
          <a:p>
            <a:pP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UTILICE POWERPOINT</a:t>
            </a:r>
          </a:p>
          <a:p>
            <a:pPr marL="742950" lvl="1" indent="-285750">
              <a:buFont typeface="Arial" panose="020B0604020202020204" pitchFamily="34" charset="0"/>
              <a:buChar cha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Qué puede hacer con un código QR</a:t>
            </a:r>
            <a:endParaRPr>
              <a:latin typeface="Segoe UI" panose="020B0502040204020203" pitchFamily="34" charset="0"/>
              <a:cs typeface="Segoe UI" panose="020B0502040204020203" pitchFamily="34" charset="0"/>
            </a:endParaRPr>
          </a:p>
          <a:p>
            <a:endParaRPr>
              <a:latin typeface="Segoe UI" panose="020B0502040204020203" pitchFamily="34" charset="0"/>
              <a:cs typeface="Segoe UI" panose="020B0502040204020203" pitchFamily="34" charset="0"/>
            </a:endParaRPr>
          </a:p>
          <a:p>
            <a:pPr>
              <a:defRPr>
                <a:latin typeface="Segoe UI" panose="020B0502040204020203" pitchFamily="34" charset="0"/>
                <a:ea typeface="ＭＳ Ｐゴシック"/>
                <a:cs typeface="Segoe UI" panose="020B0502040204020203" pitchFamily="34" charset="0"/>
              </a:defRPr>
            </a:pPr>
            <a:r>
              <a:t>En la cafetería local, pueden proporcionar un código QR para escanear que conecta su teléfono o computadora portátil al wifi de la tienda en lugar de escribir una contraseña larga.</a:t>
            </a:r>
            <a:endParaRPr>
              <a:latin typeface="Segoe UI" panose="020B0502040204020203" pitchFamily="34" charset="0"/>
              <a:cs typeface="Segoe UI" panose="020B0502040204020203" pitchFamily="34" charset="0"/>
            </a:endParaRPr>
          </a:p>
        </p:txBody>
      </p:sp>
      <p:sp>
        <p:nvSpPr>
          <p:cNvPr id="4" name="Slide Number Placeholder 3">
            <a:extLst>
              <a:ext uri="{FF2B5EF4-FFF2-40B4-BE49-F238E27FC236}">
                <a16:creationId xmlns:a16="http://schemas.microsoft.com/office/drawing/2014/main" id="{9098368F-5050-5626-9446-F2DFB4D741B9}"/>
              </a:ext>
            </a:extLst>
          </p:cNvPr>
          <p:cNvSpPr>
            <a:spLocks noGrp="1"/>
          </p:cNvSpPr>
          <p:nvPr>
            <p:ph type="sldNum" sz="quarter" idx="5"/>
          </p:nvPr>
        </p:nvSpPr>
        <p:spPr/>
        <p:txBody>
          <a:bodyPr/>
          <a:lstStyle/>
          <a:p>
            <a:fld id="{0A1A2D79-0A70-4F98-91B6-5265C658D6AD}" type="slidenum">
              <a:rPr lang="en-US" smtClean="0"/>
              <a:t>19</a:t>
            </a:fld>
            <a:endParaRPr lang="en-US"/>
          </a:p>
        </p:txBody>
      </p:sp>
    </p:spTree>
    <p:extLst>
      <p:ext uri="{BB962C8B-B14F-4D97-AF65-F5344CB8AC3E}">
        <p14:creationId xmlns:p14="http://schemas.microsoft.com/office/powerpoint/2010/main" val="1620012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sz="1400" i="1">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UTILICE POWERPOINT</a:t>
            </a:r>
          </a:p>
          <a:p>
            <a:pPr marL="628650" lvl="1" indent="-171450">
              <a:buFont typeface="Arial" panose="020B0604020202020204" pitchFamily="34" charset="0"/>
              <a:buChar char="•"/>
              <a:defRPr sz="1400">
                <a:solidFill>
                  <a:srgbClr val="000000"/>
                </a:solidFill>
                <a:effectLst/>
                <a:latin typeface="Segoe UI" panose="020B0502040204020203" pitchFamily="34" charset="0"/>
                <a:cs typeface="Segoe UI" panose="020B0502040204020203" pitchFamily="34" charset="0"/>
              </a:defRPr>
            </a:pPr>
            <a:r>
              <a:t>Introducción al taller</a:t>
            </a:r>
            <a:br>
              <a:rPr lang="en-US" dirty="0">
                <a:latin typeface="Segoe UI" panose="020B0502040204020203" pitchFamily="34" charset="0"/>
                <a:ea typeface="Calibri"/>
                <a:cs typeface="Segoe UI" panose="020B0502040204020203" pitchFamily="34" charset="0"/>
              </a:rPr>
            </a:br>
            <a:endParaRPr sz="1200" kern="1200">
              <a:solidFill>
                <a:srgbClr val="009FDB"/>
              </a:solidFill>
              <a:effectLst/>
              <a:latin typeface="Segoe UI" panose="020B0502040204020203" pitchFamily="34" charset="0"/>
              <a:ea typeface="Calibri"/>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latin typeface="Segoe UI" panose="020B0502040204020203" pitchFamily="34" charset="0"/>
                <a:cs typeface="Segoe UI" panose="020B0502040204020203" pitchFamily="34" charset="0"/>
              </a:defRPr>
            </a:pPr>
            <a:r>
              <a:rPr>
                <a:effectLst/>
              </a:rPr>
              <a:t>En el taller de hoy, aprenderán sobre los códigos QR</a:t>
            </a:r>
            <a:r>
              <a:t>,</a:t>
            </a:r>
            <a:r>
              <a:rPr>
                <a:effectLst/>
              </a:rPr>
              <a:t> lo que incluye lo siguiente</a:t>
            </a:r>
            <a:endParaRPr>
              <a:latin typeface="Segoe UI" panose="020B0502040204020203" pitchFamily="34" charset="0"/>
              <a:ea typeface="Calibri"/>
              <a:cs typeface="Segoe UI" panose="020B0502040204020203" pitchFamily="34" charset="0"/>
            </a:endParaRPr>
          </a:p>
          <a:p>
            <a:endParaRPr b="0">
              <a:latin typeface="Segoe UI" panose="020B0502040204020203" pitchFamily="34" charset="0"/>
              <a:cs typeface="Segoe UI" panose="020B0502040204020203" pitchFamily="34" charset="0"/>
            </a:endParaRPr>
          </a:p>
          <a:p>
            <a:pPr marL="171450" indent="-171450">
              <a:buFont typeface="Arial" panose="020B0604020202020204" pitchFamily="34" charset="0"/>
              <a:buChar char="•"/>
              <a:defRPr b="1">
                <a:latin typeface="Segoe UI" panose="020B0502040204020203" pitchFamily="34" charset="0"/>
                <a:cs typeface="Segoe UI" panose="020B0502040204020203" pitchFamily="34" charset="0"/>
              </a:defRPr>
            </a:pPr>
            <a:r>
              <a:t>Introducción </a:t>
            </a:r>
          </a:p>
          <a:p>
            <a:pPr marL="628650" lvl="1" indent="-171450">
              <a:buFont typeface="Arial" panose="020B0604020202020204" pitchFamily="34" charset="0"/>
              <a:buChar char="•"/>
              <a:defRPr>
                <a:latin typeface="Segoe UI" panose="020B0502040204020203" pitchFamily="34" charset="0"/>
                <a:cs typeface="Segoe UI" panose="020B0502040204020203" pitchFamily="34" charset="0"/>
              </a:defRPr>
            </a:pPr>
            <a:r>
              <a:t>Qué es un código QR</a:t>
            </a:r>
          </a:p>
          <a:p>
            <a:pPr marL="171450" indent="-171450">
              <a:buFont typeface="Arial" panose="020B0604020202020204" pitchFamily="34" charset="0"/>
              <a:buChar char="•"/>
              <a:defRPr b="1">
                <a:latin typeface="Segoe UI" panose="020B0502040204020203" pitchFamily="34" charset="0"/>
                <a:cs typeface="Segoe UI" panose="020B0502040204020203" pitchFamily="34" charset="0"/>
              </a:defRPr>
            </a:pPr>
            <a:r>
              <a:t>Desarrollo de habilidades</a:t>
            </a:r>
          </a:p>
          <a:p>
            <a:pPr marL="628650" lvl="1" indent="-171450">
              <a:buFont typeface="Arial" panose="020B0604020202020204" pitchFamily="34" charset="0"/>
              <a:buChar char="•"/>
              <a:defRPr>
                <a:latin typeface="Segoe UI" panose="020B0502040204020203" pitchFamily="34" charset="0"/>
                <a:cs typeface="Segoe UI" panose="020B0502040204020203" pitchFamily="34" charset="0"/>
              </a:defRPr>
            </a:pPr>
            <a:r>
              <a:t>Dónde puede encontrar un código QR</a:t>
            </a:r>
          </a:p>
          <a:p>
            <a:pPr marL="628650" lvl="1" indent="-171450">
              <a:buFont typeface="Arial" panose="020B0604020202020204" pitchFamily="34" charset="0"/>
              <a:buChar char="•"/>
              <a:defRPr>
                <a:latin typeface="Segoe UI" panose="020B0502040204020203" pitchFamily="34" charset="0"/>
                <a:cs typeface="Segoe UI" panose="020B0502040204020203" pitchFamily="34" charset="0"/>
              </a:defRPr>
            </a:pPr>
            <a:r>
              <a:t>Qué puede hacer con un código QR</a:t>
            </a:r>
          </a:p>
          <a:p>
            <a:pPr marL="628650" lvl="1" indent="-171450">
              <a:buFont typeface="Arial" panose="020B0604020202020204" pitchFamily="34" charset="0"/>
              <a:buChar char="•"/>
              <a:defRPr>
                <a:latin typeface="Segoe UI" panose="020B0502040204020203" pitchFamily="34" charset="0"/>
                <a:cs typeface="Segoe UI" panose="020B0502040204020203" pitchFamily="34" charset="0"/>
              </a:defRPr>
            </a:pPr>
            <a:r>
              <a:t>Cómo escanear un código QR</a:t>
            </a:r>
          </a:p>
          <a:p>
            <a:pPr marL="171450" indent="-171450">
              <a:buFont typeface="Arial" panose="020B0604020202020204" pitchFamily="34" charset="0"/>
              <a:buChar char="•"/>
              <a:defRPr b="1">
                <a:latin typeface="Segoe UI" panose="020B0502040204020203" pitchFamily="34" charset="0"/>
                <a:cs typeface="Segoe UI" panose="020B0502040204020203" pitchFamily="34" charset="0"/>
              </a:defRPr>
            </a:pPr>
            <a:r>
              <a:t>Consejos para escanear un código QR correctamente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latin typeface="Segoe UI" panose="020B0502040204020203" pitchFamily="34" charset="0"/>
                <a:cs typeface="Segoe UI" panose="020B0502040204020203" pitchFamily="34" charset="0"/>
              </a:defRPr>
            </a:pPr>
            <a:r>
              <a:rPr b="1"/>
              <a:t>Consejos para u</a:t>
            </a:r>
            <a:r>
              <a:t>tilizar códigos QR de forma segura y protegida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b="1">
                <a:latin typeface="Segoe UI" panose="020B0502040204020203" pitchFamily="34" charset="0"/>
                <a:cs typeface="Segoe UI" panose="020B0502040204020203" pitchFamily="34" charset="0"/>
              </a:defRPr>
            </a:pPr>
            <a:r>
              <a:t>Práctica</a:t>
            </a:r>
            <a:endParaRPr b="0">
              <a:latin typeface="Segoe UI" panose="020B0502040204020203" pitchFamily="34" charset="0"/>
              <a:cs typeface="Segoe UI" panose="020B0502040204020203" pitchFamily="34" charset="0"/>
            </a:endParaRPr>
          </a:p>
          <a:p>
            <a:endParaRPr b="1">
              <a:latin typeface="Segoe UI" panose="020B0502040204020203" pitchFamily="34" charset="0"/>
              <a:cs typeface="Segoe UI" panose="020B0502040204020203" pitchFamily="34" charset="0"/>
            </a:endParaRPr>
          </a:p>
          <a:p>
            <a:pPr>
              <a:defRPr>
                <a:latin typeface="Segoe UI" panose="020B0502040204020203" pitchFamily="34" charset="0"/>
                <a:cs typeface="Segoe UI" panose="020B0502040204020203" pitchFamily="34" charset="0"/>
              </a:defRPr>
            </a:pPr>
            <a:r>
              <a:t>¡Empecemos!</a:t>
            </a:r>
          </a:p>
          <a:p>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a:t>
            </a:fld>
            <a:endParaRPr lang="en-US"/>
          </a:p>
        </p:txBody>
      </p:sp>
    </p:spTree>
    <p:extLst>
      <p:ext uri="{BB962C8B-B14F-4D97-AF65-F5344CB8AC3E}">
        <p14:creationId xmlns:p14="http://schemas.microsoft.com/office/powerpoint/2010/main" val="23591848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FBB63E-D35C-F00D-FB7D-55EAFE4E5A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1A93C8-71EC-16EB-2620-0AA4CCB68E0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6436190-D0E6-B1A5-8C56-A1B4E9150039}"/>
              </a:ext>
            </a:extLst>
          </p:cNvPr>
          <p:cNvSpPr>
            <a:spLocks noGrp="1"/>
          </p:cNvSpPr>
          <p:nvPr>
            <p:ph type="body" idx="1"/>
          </p:nvPr>
        </p:nvSpPr>
        <p:spPr/>
        <p:txBody>
          <a:bodyPr/>
          <a:lstStyle/>
          <a:p>
            <a:pP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UTILICE POWERPOINT</a:t>
            </a:r>
          </a:p>
          <a:p>
            <a:pPr marL="742950" lvl="1" indent="-285750">
              <a:buFont typeface="Arial" panose="020B0604020202020204" pitchFamily="34" charset="0"/>
              <a:buChar cha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Qué puede hacer con un código QR</a:t>
            </a:r>
            <a:endParaRPr>
              <a:latin typeface="Segoe UI" panose="020B0502040204020203" pitchFamily="34" charset="0"/>
              <a:cs typeface="Segoe UI" panose="020B0502040204020203" pitchFamily="34" charset="0"/>
            </a:endParaRPr>
          </a:p>
          <a:p>
            <a:pPr marL="457200" lvl="1" indent="0">
              <a:buFont typeface="Arial" panose="020B0604020202020204" pitchFamily="34" charset="0"/>
              <a:buNone/>
            </a:pPr>
            <a:endParaRPr>
              <a:latin typeface="Segoe UI" panose="020B0502040204020203"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latin typeface="Segoe UI" panose="020B0502040204020203" pitchFamily="34" charset="0"/>
                <a:ea typeface="ＭＳ Ｐゴシック"/>
                <a:cs typeface="Segoe UI" panose="020B0502040204020203" pitchFamily="34" charset="0"/>
              </a:defRPr>
            </a:pPr>
            <a:r>
              <a:t>Escaneen el código QR de la tarjeta de presentación de un amigo o colega para agregar su contacto a su teléfono automáticamente en lugar de escribir la información manualmente.</a:t>
            </a:r>
          </a:p>
          <a:p>
            <a:endParaRPr/>
          </a:p>
        </p:txBody>
      </p:sp>
      <p:sp>
        <p:nvSpPr>
          <p:cNvPr id="4" name="Slide Number Placeholder 3">
            <a:extLst>
              <a:ext uri="{FF2B5EF4-FFF2-40B4-BE49-F238E27FC236}">
                <a16:creationId xmlns:a16="http://schemas.microsoft.com/office/drawing/2014/main" id="{55290778-CB5B-6107-EA97-FE13A391419D}"/>
              </a:ext>
            </a:extLst>
          </p:cNvPr>
          <p:cNvSpPr>
            <a:spLocks noGrp="1"/>
          </p:cNvSpPr>
          <p:nvPr>
            <p:ph type="sldNum" sz="quarter" idx="5"/>
          </p:nvPr>
        </p:nvSpPr>
        <p:spPr/>
        <p:txBody>
          <a:bodyPr/>
          <a:lstStyle/>
          <a:p>
            <a:fld id="{0A1A2D79-0A70-4F98-91B6-5265C658D6AD}" type="slidenum">
              <a:rPr lang="en-US" smtClean="0"/>
              <a:t>20</a:t>
            </a:fld>
            <a:endParaRPr lang="en-US"/>
          </a:p>
        </p:txBody>
      </p:sp>
    </p:spTree>
    <p:extLst>
      <p:ext uri="{BB962C8B-B14F-4D97-AF65-F5344CB8AC3E}">
        <p14:creationId xmlns:p14="http://schemas.microsoft.com/office/powerpoint/2010/main" val="12975649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0331EE-176A-59FF-4C39-2693EB3FD9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4F8BAC-8EA7-A52E-5412-8055271C38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239B46-C4A6-DCEE-EB8F-2F67027FD064}"/>
              </a:ext>
            </a:extLst>
          </p:cNvPr>
          <p:cNvSpPr>
            <a:spLocks noGrp="1"/>
          </p:cNvSpPr>
          <p:nvPr>
            <p:ph type="body" idx="1"/>
          </p:nvPr>
        </p:nvSpPr>
        <p:spPr/>
        <p:txBody>
          <a:bodyPr/>
          <a:lstStyle/>
          <a:p>
            <a:pP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UTILICE POWERPOINT</a:t>
            </a:r>
          </a:p>
          <a:p>
            <a:pPr marL="742950" lvl="1" indent="-285750">
              <a:buFont typeface="Arial" panose="020B0604020202020204" pitchFamily="34" charset="0"/>
              <a:buChar cha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Qué puede hacer con un código QR</a:t>
            </a:r>
            <a:endParaRPr>
              <a:latin typeface="Segoe UI" panose="020B0502040204020203" pitchFamily="34" charset="0"/>
              <a:cs typeface="Segoe UI" panose="020B0502040204020203" pitchFamily="34" charset="0"/>
            </a:endParaRPr>
          </a:p>
          <a:p>
            <a:pPr marL="457200" lvl="1" indent="0">
              <a:buFont typeface="Arial" panose="020B0604020202020204" pitchFamily="34" charset="0"/>
              <a:buNone/>
            </a:pPr>
            <a:endParaRPr>
              <a:latin typeface="Segoe UI" panose="020B0502040204020203"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latin typeface="Segoe UI" panose="020B0502040204020203" pitchFamily="34" charset="0"/>
                <a:ea typeface="ＭＳ Ｐゴシック"/>
                <a:cs typeface="Segoe UI" panose="020B0502040204020203" pitchFamily="34" charset="0"/>
              </a:defRPr>
            </a:pPr>
            <a:r>
              <a:t>Usen el código QR en el boleto de estacionamiento para pagar su tarifa al salir del estacionamiento. </a:t>
            </a:r>
          </a:p>
          <a:p>
            <a:pPr marL="0" marR="0" lvl="0" indent="0" algn="l" defTabSz="914400" rtl="0" eaLnBrk="1" fontAlgn="auto" latinLnBrk="0" hangingPunct="1">
              <a:lnSpc>
                <a:spcPct val="100000"/>
              </a:lnSpc>
              <a:spcBef>
                <a:spcPts val="0"/>
              </a:spcBef>
              <a:spcAft>
                <a:spcPts val="0"/>
              </a:spcAft>
              <a:buClrTx/>
              <a:buSzTx/>
              <a:buFontTx/>
              <a:buNone/>
              <a:tabLst/>
            </a:pPr>
            <a:endParaRPr sz="1200">
              <a:latin typeface="ATT Aleck Sans"/>
              <a:ea typeface="ＭＳ Ｐゴシック"/>
            </a:endParaRPr>
          </a:p>
        </p:txBody>
      </p:sp>
      <p:sp>
        <p:nvSpPr>
          <p:cNvPr id="4" name="Slide Number Placeholder 3">
            <a:extLst>
              <a:ext uri="{FF2B5EF4-FFF2-40B4-BE49-F238E27FC236}">
                <a16:creationId xmlns:a16="http://schemas.microsoft.com/office/drawing/2014/main" id="{FB4A665F-C201-75F3-45F4-A67C6C4D6376}"/>
              </a:ext>
            </a:extLst>
          </p:cNvPr>
          <p:cNvSpPr>
            <a:spLocks noGrp="1"/>
          </p:cNvSpPr>
          <p:nvPr>
            <p:ph type="sldNum" sz="quarter" idx="5"/>
          </p:nvPr>
        </p:nvSpPr>
        <p:spPr/>
        <p:txBody>
          <a:bodyPr/>
          <a:lstStyle/>
          <a:p>
            <a:fld id="{0A1A2D79-0A70-4F98-91B6-5265C658D6AD}" type="slidenum">
              <a:rPr lang="en-US" smtClean="0"/>
              <a:t>21</a:t>
            </a:fld>
            <a:endParaRPr lang="en-US"/>
          </a:p>
        </p:txBody>
      </p:sp>
    </p:spTree>
    <p:extLst>
      <p:ext uri="{BB962C8B-B14F-4D97-AF65-F5344CB8AC3E}">
        <p14:creationId xmlns:p14="http://schemas.microsoft.com/office/powerpoint/2010/main" val="38402320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DED82A-E24E-03D3-452F-AFE261C750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2F6FFD-36C2-F566-7424-0894E728A42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3A33855-78D6-01E3-8E70-30C556FCD2B8}"/>
              </a:ext>
            </a:extLst>
          </p:cNvPr>
          <p:cNvSpPr>
            <a:spLocks noGrp="1"/>
          </p:cNvSpPr>
          <p:nvPr>
            <p:ph type="body" idx="1"/>
          </p:nvPr>
        </p:nvSpPr>
        <p:spPr/>
        <p:txBody>
          <a:bodyPr/>
          <a:lstStyle/>
          <a:p>
            <a:pP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UTILICE POWERPOINT</a:t>
            </a:r>
          </a:p>
          <a:p>
            <a:pPr marL="742950" lvl="1" indent="-285750">
              <a:buFont typeface="Arial" panose="020B0604020202020204" pitchFamily="34" charset="0"/>
              <a:buChar cha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Qué puede hacer con un código QR</a:t>
            </a:r>
            <a:endParaRPr>
              <a:latin typeface="Segoe UI" panose="020B0502040204020203" pitchFamily="34" charset="0"/>
              <a:cs typeface="Segoe UI" panose="020B0502040204020203" pitchFamily="34" charset="0"/>
            </a:endParaRPr>
          </a:p>
          <a:p>
            <a:pPr marL="0" marR="0" lvl="0" indent="0" algn="l" defTabSz="914400" rtl="0" eaLnBrk="1" fontAlgn="base" latinLnBrk="0" hangingPunct="1">
              <a:lnSpc>
                <a:spcPct val="100000"/>
              </a:lnSpc>
              <a:spcBef>
                <a:spcPct val="30000"/>
              </a:spcBef>
              <a:spcAft>
                <a:spcPct val="0"/>
              </a:spcAft>
              <a:buClrTx/>
              <a:buSzTx/>
              <a:buFontTx/>
              <a:buNone/>
              <a:tabLst/>
            </a:pPr>
            <a:endParaRPr sz="1200" kern="1200">
              <a:solidFill>
                <a:schemeClr val="tx1"/>
              </a:solidFill>
              <a:effectLst/>
              <a:latin typeface="Segoe UI" panose="020B0502040204020203" pitchFamily="34" charset="0"/>
              <a:ea typeface="+mn-ea"/>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latin typeface="Segoe UI" panose="020B0502040204020203" pitchFamily="34" charset="0"/>
                <a:ea typeface="ＭＳ Ｐゴシック"/>
                <a:cs typeface="Segoe UI" panose="020B0502040204020203" pitchFamily="34" charset="0"/>
              </a:defRPr>
            </a:pPr>
            <a:r>
              <a:t>También pueden usar códigos QR para descargar una aplicación, usar un cupón, ver un video, responder una encuesta o calificar un servicio. </a:t>
            </a:r>
          </a:p>
          <a:p>
            <a:pPr marL="0" marR="0" lvl="0" indent="0" algn="l" defTabSz="914400" rtl="0" eaLnBrk="1" fontAlgn="auto" latinLnBrk="0" hangingPunct="1">
              <a:lnSpc>
                <a:spcPct val="100000"/>
              </a:lnSpc>
              <a:spcBef>
                <a:spcPts val="0"/>
              </a:spcBef>
              <a:spcAft>
                <a:spcPts val="0"/>
              </a:spcAft>
              <a:buClrTx/>
              <a:buSzTx/>
              <a:buFontTx/>
              <a:buNone/>
              <a:tabLst/>
            </a:pPr>
            <a:endParaRPr sz="1200">
              <a:latin typeface="Segoe UI" panose="020B0502040204020203" pitchFamily="34" charset="0"/>
              <a:ea typeface="ＭＳ Ｐゴシック"/>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latin typeface="Segoe UI" panose="020B0502040204020203" pitchFamily="34" charset="0"/>
                <a:ea typeface="ＭＳ Ｐゴシック"/>
                <a:cs typeface="Segoe UI" panose="020B0502040204020203" pitchFamily="34" charset="0"/>
              </a:defRPr>
            </a:pPr>
            <a:r>
              <a:t>Usar códigos QR puede ayudarles a ahorrar tiempo o facilitar las cosas. </a:t>
            </a:r>
          </a:p>
          <a:p>
            <a:pPr marL="0" marR="0" lvl="0" indent="0" algn="l" defTabSz="914400" rtl="0" eaLnBrk="1" fontAlgn="auto" latinLnBrk="0" hangingPunct="1">
              <a:lnSpc>
                <a:spcPct val="100000"/>
              </a:lnSpc>
              <a:spcBef>
                <a:spcPts val="0"/>
              </a:spcBef>
              <a:spcAft>
                <a:spcPts val="0"/>
              </a:spcAft>
              <a:buClrTx/>
              <a:buSzTx/>
              <a:buFontTx/>
              <a:buNone/>
              <a:tabLst/>
            </a:pPr>
            <a:endParaRPr sz="1200">
              <a:latin typeface="Segoe UI" panose="020B0502040204020203" pitchFamily="34" charset="0"/>
              <a:ea typeface="ＭＳ Ｐゴシック"/>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latin typeface="Segoe UI" panose="020B0502040204020203" pitchFamily="34" charset="0"/>
                <a:ea typeface="ＭＳ Ｐゴシック"/>
                <a:cs typeface="Segoe UI" panose="020B0502040204020203" pitchFamily="34" charset="0"/>
              </a:defRPr>
            </a:pPr>
            <a:r>
              <a:t>Hemos explorado una variedad de formas en las que podemos usar códigos QR para realizar tareas cotidianas. </a:t>
            </a:r>
          </a:p>
          <a:p>
            <a:pPr marL="0" marR="0" lvl="0" indent="0" algn="l" defTabSz="914400" rtl="0" eaLnBrk="1" fontAlgn="auto" latinLnBrk="0" hangingPunct="1">
              <a:lnSpc>
                <a:spcPct val="100000"/>
              </a:lnSpc>
              <a:spcBef>
                <a:spcPts val="0"/>
              </a:spcBef>
              <a:spcAft>
                <a:spcPts val="0"/>
              </a:spcAft>
              <a:buClrTx/>
              <a:buSzTx/>
              <a:buFontTx/>
              <a:buNone/>
              <a:tabLst/>
            </a:pPr>
            <a:endParaRPr sz="1200">
              <a:latin typeface="Segoe UI" panose="020B0502040204020203" pitchFamily="34" charset="0"/>
              <a:ea typeface="ＭＳ Ｐゴシック"/>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latin typeface="Segoe UI" panose="020B0502040204020203" pitchFamily="34" charset="0"/>
                <a:ea typeface="ＭＳ Ｐゴシック"/>
                <a:cs typeface="Segoe UI" panose="020B0502040204020203" pitchFamily="34" charset="0"/>
              </a:defRPr>
            </a:pPr>
            <a:r>
              <a:t>Antes de pasar a la siguiente sección, ¿tienen alguna pregunta?</a:t>
            </a:r>
          </a:p>
          <a:p>
            <a:pPr marL="0" marR="0" lvl="0" indent="0" algn="l" defTabSz="914400" rtl="0" eaLnBrk="1" fontAlgn="auto" latinLnBrk="0" hangingPunct="1">
              <a:lnSpc>
                <a:spcPct val="100000"/>
              </a:lnSpc>
              <a:spcBef>
                <a:spcPts val="0"/>
              </a:spcBef>
              <a:spcAft>
                <a:spcPts val="0"/>
              </a:spcAft>
              <a:buClrTx/>
              <a:buSzTx/>
              <a:buFontTx/>
              <a:buNone/>
              <a:tabLst/>
            </a:pPr>
            <a:endParaRPr sz="1200">
              <a:latin typeface="Segoe UI" panose="020B0502040204020203" pitchFamily="34" charset="0"/>
              <a:ea typeface="ＭＳ Ｐゴシック"/>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latin typeface="Segoe UI" panose="020B0502040204020203" pitchFamily="34" charset="0"/>
                <a:ea typeface="ＭＳ Ｐゴシック"/>
                <a:cs typeface="Segoe UI" panose="020B0502040204020203" pitchFamily="34" charset="0"/>
              </a:defRPr>
            </a:pPr>
            <a:r>
              <a:rPr i="1"/>
              <a:t>NOTA AL INSTRUCTOR: </a:t>
            </a:r>
            <a:r>
              <a:t>Revise y aborde los puntos del “lugar de estacionamiento”.</a:t>
            </a:r>
          </a:p>
          <a:p>
            <a:pPr marL="0" marR="0" lvl="0" indent="0" algn="l" defTabSz="914400" rtl="0" eaLnBrk="1" fontAlgn="auto" latinLnBrk="0" hangingPunct="1">
              <a:lnSpc>
                <a:spcPct val="100000"/>
              </a:lnSpc>
              <a:spcBef>
                <a:spcPts val="0"/>
              </a:spcBef>
              <a:spcAft>
                <a:spcPts val="0"/>
              </a:spcAft>
              <a:buClrTx/>
              <a:buSzTx/>
              <a:buFontTx/>
              <a:buNone/>
              <a:tabLst/>
            </a:pPr>
            <a:endParaRPr sz="1200" i="1">
              <a:latin typeface="Segoe UI" panose="020B0502040204020203" pitchFamily="34" charset="0"/>
              <a:ea typeface="ＭＳ Ｐゴシック"/>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latin typeface="Segoe UI" panose="020B0502040204020203" pitchFamily="34" charset="0"/>
                <a:ea typeface="ＭＳ Ｐゴシック"/>
                <a:cs typeface="Segoe UI" panose="020B0502040204020203" pitchFamily="34" charset="0"/>
              </a:defRPr>
            </a:pPr>
            <a:r>
              <a:rPr i="1"/>
              <a:t>DETALLES ADICIONALES: </a:t>
            </a:r>
            <a:r>
              <a:t>Para obtener más información sobre lo que es el lugar de estacionamiento, consulte la sección "Antes de que comience el taller" en la Guía del instructor.</a:t>
            </a:r>
          </a:p>
          <a:p>
            <a:endParaRPr sz="1200" b="0" i="1">
              <a:solidFill>
                <a:srgbClr val="242424"/>
              </a:solidFill>
              <a:effectLst/>
              <a:latin typeface="Segoe UI" panose="020B0502040204020203" pitchFamily="34" charset="0"/>
              <a:ea typeface="Calibri" panose="020F0502020204030204" pitchFamily="34" charset="0"/>
              <a:cs typeface="Segoe UI" panose="020B0502040204020203" pitchFamily="34" charset="0"/>
            </a:endParaRPr>
          </a:p>
          <a:p>
            <a:pPr marL="0" marR="0">
              <a:lnSpc>
                <a:spcPct val="107000"/>
              </a:lnSpc>
              <a:spcBef>
                <a:spcPts val="0"/>
              </a:spcBef>
              <a:spcAft>
                <a:spcPts val="800"/>
              </a:spcAft>
            </a:pPr>
            <a:endParaRPr sz="1200" i="1">
              <a:solidFill>
                <a:schemeClr val="tx1"/>
              </a:solidFill>
              <a:effectLst/>
              <a:latin typeface="Segoe UI" panose="020B0502040204020203" pitchFamily="34" charset="0"/>
              <a:ea typeface="Times New Roman" panose="02020603050405020304" pitchFamily="18" charset="0"/>
              <a:cs typeface="Segoe UI" panose="020B0502040204020203" pitchFamily="34" charset="0"/>
            </a:endParaRPr>
          </a:p>
          <a:p>
            <a:endParaRPr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29C89D33-0E95-44C6-4498-C174755105E6}"/>
              </a:ext>
            </a:extLst>
          </p:cNvPr>
          <p:cNvSpPr>
            <a:spLocks noGrp="1"/>
          </p:cNvSpPr>
          <p:nvPr>
            <p:ph type="sldNum" sz="quarter" idx="5"/>
          </p:nvPr>
        </p:nvSpPr>
        <p:spPr/>
        <p:txBody>
          <a:bodyPr/>
          <a:lstStyle/>
          <a:p>
            <a:fld id="{0A1A2D79-0A70-4F98-91B6-5265C658D6AD}" type="slidenum">
              <a:rPr lang="en-US" smtClean="0"/>
              <a:t>22</a:t>
            </a:fld>
            <a:endParaRPr lang="en-US"/>
          </a:p>
        </p:txBody>
      </p:sp>
    </p:spTree>
    <p:extLst>
      <p:ext uri="{BB962C8B-B14F-4D97-AF65-F5344CB8AC3E}">
        <p14:creationId xmlns:p14="http://schemas.microsoft.com/office/powerpoint/2010/main" val="10453137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CEE234-1E63-3C3C-BF11-0D10CC19F7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D3E7617-9CA6-18C4-C93C-F3890E41A4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B9CF93-031B-50C9-9C39-830587EDD140}"/>
              </a:ext>
            </a:extLst>
          </p:cNvPr>
          <p:cNvSpPr>
            <a:spLocks noGrp="1"/>
          </p:cNvSpPr>
          <p:nvPr>
            <p:ph type="body" idx="1"/>
          </p:nvPr>
        </p:nvSpPr>
        <p:spPr/>
        <p:txBody>
          <a:bodyPr/>
          <a:lstStyle/>
          <a:p>
            <a:pP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UTILICE POWERPOINT</a:t>
            </a:r>
          </a:p>
          <a:p>
            <a:pPr marL="742950" lvl="1" indent="-285750">
              <a:buFont typeface="Arial" panose="020B0604020202020204" pitchFamily="34" charset="0"/>
              <a:buChar cha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Cómo escanear un código QR</a:t>
            </a:r>
            <a:endParaRPr>
              <a:latin typeface="Segoe UI" panose="020B0502040204020203" pitchFamily="34" charset="0"/>
              <a:cs typeface="Segoe UI" panose="020B0502040204020203" pitchFamily="34" charset="0"/>
            </a:endParaRPr>
          </a:p>
          <a:p>
            <a:pPr marL="457200" lvl="1" indent="0">
              <a:buFont typeface="Arial" panose="020B0604020202020204" pitchFamily="34" charset="0"/>
              <a:buNone/>
            </a:pPr>
            <a:endParaRPr>
              <a:latin typeface="Segoe UI" panose="020B0502040204020203"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latin typeface="Segoe UI" panose="020B0502040204020203" pitchFamily="34" charset="0"/>
                <a:cs typeface="Segoe UI" panose="020B0502040204020203" pitchFamily="34" charset="0"/>
              </a:defRPr>
            </a:pPr>
            <a:r>
              <a:rPr>
                <a:ea typeface="ＭＳ Ｐゴシック"/>
              </a:rPr>
              <a:t>Ahora que saben qué hacer con un código QR, aprendamos cómo escanear un código QR usando un</a:t>
            </a:r>
            <a:r>
              <a:t> dispositivo móvil iPhone y Android. </a:t>
            </a:r>
          </a:p>
        </p:txBody>
      </p:sp>
      <p:sp>
        <p:nvSpPr>
          <p:cNvPr id="4" name="Slide Number Placeholder 3">
            <a:extLst>
              <a:ext uri="{FF2B5EF4-FFF2-40B4-BE49-F238E27FC236}">
                <a16:creationId xmlns:a16="http://schemas.microsoft.com/office/drawing/2014/main" id="{55124EE0-C084-EDCF-0E5D-AFD5815D5CFD}"/>
              </a:ext>
            </a:extLst>
          </p:cNvPr>
          <p:cNvSpPr>
            <a:spLocks noGrp="1"/>
          </p:cNvSpPr>
          <p:nvPr>
            <p:ph type="sldNum" sz="quarter" idx="5"/>
          </p:nvPr>
        </p:nvSpPr>
        <p:spPr/>
        <p:txBody>
          <a:bodyPr/>
          <a:lstStyle/>
          <a:p>
            <a:fld id="{0A1A2D79-0A70-4F98-91B6-5265C658D6AD}" type="slidenum">
              <a:rPr lang="en-US" smtClean="0"/>
              <a:t>23</a:t>
            </a:fld>
            <a:endParaRPr lang="en-US"/>
          </a:p>
        </p:txBody>
      </p:sp>
    </p:spTree>
    <p:extLst>
      <p:ext uri="{BB962C8B-B14F-4D97-AF65-F5344CB8AC3E}">
        <p14:creationId xmlns:p14="http://schemas.microsoft.com/office/powerpoint/2010/main" val="9879370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AC5ADA-A292-6A3F-EB6A-8B254E803E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E63B2D-5A30-D032-4AFA-46ABC5616A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3B1CEA-088E-9831-E519-F5B15857639B}"/>
              </a:ext>
            </a:extLst>
          </p:cNvPr>
          <p:cNvSpPr>
            <a:spLocks noGrp="1"/>
          </p:cNvSpPr>
          <p:nvPr>
            <p:ph type="body" idx="1"/>
          </p:nvPr>
        </p:nvSpPr>
        <p:spPr/>
        <p:txBody>
          <a:bodyPr/>
          <a:lstStyle/>
          <a:p>
            <a:pP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UTILICE POWERPOINT</a:t>
            </a:r>
          </a:p>
          <a:p>
            <a:pPr marL="742950" lvl="1" indent="-285750">
              <a:buFont typeface="Arial" panose="020B0604020202020204" pitchFamily="34" charset="0"/>
              <a:buChar cha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Cómo escanear un código QR</a:t>
            </a:r>
            <a:endParaRPr>
              <a:latin typeface="Segoe UI" panose="020B0502040204020203"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pPr>
            <a:endParaRPr>
              <a:latin typeface="Segoe UI" panose="020B0502040204020203"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effectLst/>
                <a:latin typeface="Segoe UI" panose="020B0502040204020203" pitchFamily="34" charset="0"/>
                <a:ea typeface="Times New Roman" panose="02020603050405020304" pitchFamily="18" charset="0"/>
                <a:cs typeface="Segoe UI" panose="020B0502040204020203" pitchFamily="34" charset="0"/>
              </a:defRPr>
            </a:pPr>
            <a:r>
              <a:t>Para escanear un código QR, usarán la aplicación de la cámara integrada de su teléfono inteligente o tableta. En el ejemplo de hoy, les mostraremos cómo escanear un código QR usando un teléfono inteligente iPhone y Android. </a:t>
            </a:r>
          </a:p>
          <a:p>
            <a:pPr marL="0" marR="0" lvl="0" indent="0" algn="l" defTabSz="914400" rtl="0" eaLnBrk="1" fontAlgn="auto" latinLnBrk="0" hangingPunct="1">
              <a:lnSpc>
                <a:spcPct val="100000"/>
              </a:lnSpc>
              <a:spcBef>
                <a:spcPts val="0"/>
              </a:spcBef>
              <a:spcAft>
                <a:spcPts val="0"/>
              </a:spcAft>
              <a:buClrTx/>
              <a:buSzTx/>
              <a:buFontTx/>
              <a:buNone/>
              <a:tabLst/>
            </a:pPr>
            <a:endParaRPr sz="1200">
              <a:effectLst/>
              <a:latin typeface="Segoe UI" panose="020B0502040204020203" pitchFamily="34" charset="0"/>
              <a:ea typeface="Times New Roman" panose="02020603050405020304" pitchFamily="18"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effectLst/>
                <a:latin typeface="Segoe UI" panose="020B0502040204020203" pitchFamily="34" charset="0"/>
                <a:ea typeface="Times New Roman" panose="02020603050405020304" pitchFamily="18" charset="0"/>
                <a:cs typeface="Segoe UI" panose="020B0502040204020203" pitchFamily="34" charset="0"/>
              </a:defRPr>
            </a:pPr>
            <a:r>
              <a:rPr i="1"/>
              <a:t>NOTA AL INSTRUCTOR: </a:t>
            </a:r>
            <a:r>
              <a:t>Presione "ENTER" (Intro) para mostrar el ícono de toque en ambas imágenes.</a:t>
            </a:r>
          </a:p>
          <a:p>
            <a:pPr marL="0" marR="0" lvl="0" indent="0" algn="l" defTabSz="914400" rtl="0" eaLnBrk="1" fontAlgn="auto" latinLnBrk="0" hangingPunct="1">
              <a:lnSpc>
                <a:spcPct val="100000"/>
              </a:lnSpc>
              <a:spcBef>
                <a:spcPts val="0"/>
              </a:spcBef>
              <a:spcAft>
                <a:spcPts val="0"/>
              </a:spcAft>
              <a:buClrTx/>
              <a:buSzTx/>
              <a:buFontTx/>
              <a:buNone/>
              <a:tabLst/>
              <a:defRPr>
                <a:effectLst/>
                <a:latin typeface="Segoe UI" panose="020B0502040204020203" pitchFamily="34" charset="0"/>
                <a:ea typeface="Times New Roman" panose="02020603050405020304" pitchFamily="18" charset="0"/>
                <a:cs typeface="Segoe UI" panose="020B0502040204020203" pitchFamily="34" charset="0"/>
              </a:defRPr>
            </a:pPr>
            <a:r>
              <a:t>Comience por activar el teléfono inteligente tocando la pantalla.</a:t>
            </a:r>
          </a:p>
          <a:p>
            <a:pPr marL="0" marR="0" lvl="0" indent="0" algn="l" defTabSz="914400" rtl="0" eaLnBrk="1" fontAlgn="auto" latinLnBrk="0" hangingPunct="1">
              <a:lnSpc>
                <a:spcPct val="100000"/>
              </a:lnSpc>
              <a:spcBef>
                <a:spcPts val="0"/>
              </a:spcBef>
              <a:spcAft>
                <a:spcPts val="0"/>
              </a:spcAft>
              <a:buClrTx/>
              <a:buSzTx/>
              <a:buFontTx/>
              <a:buNone/>
              <a:tabLst/>
            </a:pPr>
            <a:endParaRPr/>
          </a:p>
          <a:p>
            <a:pPr marL="0" marR="0" lvl="0" indent="0" algn="l" defTabSz="914400" rtl="0" eaLnBrk="1" fontAlgn="auto" latinLnBrk="0" hangingPunct="1">
              <a:lnSpc>
                <a:spcPct val="100000"/>
              </a:lnSpc>
              <a:spcBef>
                <a:spcPts val="0"/>
              </a:spcBef>
              <a:spcAft>
                <a:spcPts val="0"/>
              </a:spcAft>
              <a:buClrTx/>
              <a:buSzTx/>
              <a:buFontTx/>
              <a:buNone/>
              <a:tabLst/>
            </a:pPr>
            <a:endParaRPr sz="1200">
              <a:latin typeface="ATT Aleck Sans"/>
              <a:ea typeface="ＭＳ Ｐゴシック"/>
            </a:endParaRPr>
          </a:p>
        </p:txBody>
      </p:sp>
      <p:sp>
        <p:nvSpPr>
          <p:cNvPr id="4" name="Slide Number Placeholder 3">
            <a:extLst>
              <a:ext uri="{FF2B5EF4-FFF2-40B4-BE49-F238E27FC236}">
                <a16:creationId xmlns:a16="http://schemas.microsoft.com/office/drawing/2014/main" id="{4C9C86F1-732E-F468-B29D-CA1C4E5CA2D3}"/>
              </a:ext>
            </a:extLst>
          </p:cNvPr>
          <p:cNvSpPr>
            <a:spLocks noGrp="1"/>
          </p:cNvSpPr>
          <p:nvPr>
            <p:ph type="sldNum" sz="quarter" idx="5"/>
          </p:nvPr>
        </p:nvSpPr>
        <p:spPr/>
        <p:txBody>
          <a:bodyPr/>
          <a:lstStyle/>
          <a:p>
            <a:fld id="{0A1A2D79-0A70-4F98-91B6-5265C658D6AD}" type="slidenum">
              <a:rPr lang="en-US" smtClean="0"/>
              <a:t>24</a:t>
            </a:fld>
            <a:endParaRPr lang="en-US"/>
          </a:p>
        </p:txBody>
      </p:sp>
    </p:spTree>
    <p:extLst>
      <p:ext uri="{BB962C8B-B14F-4D97-AF65-F5344CB8AC3E}">
        <p14:creationId xmlns:p14="http://schemas.microsoft.com/office/powerpoint/2010/main" val="32169739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04BE89-BDD9-6D62-CF6D-30DF08DF00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4B5A03-E43E-E2C5-FF10-748B2EC76B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009C22-E21C-0B5F-99F8-9E3467F7D4FF}"/>
              </a:ext>
            </a:extLst>
          </p:cNvPr>
          <p:cNvSpPr>
            <a:spLocks noGrp="1"/>
          </p:cNvSpPr>
          <p:nvPr>
            <p:ph type="body" idx="1"/>
          </p:nvPr>
        </p:nvSpPr>
        <p:spPr/>
        <p:txBody>
          <a:bodyPr/>
          <a:lstStyle/>
          <a:p>
            <a:pP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UTILICE POWERPOINT</a:t>
            </a:r>
          </a:p>
          <a:p>
            <a:pPr marL="742950" lvl="1" indent="-285750">
              <a:buFont typeface="Arial" panose="020B0604020202020204" pitchFamily="34" charset="0"/>
              <a:buChar cha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Cómo escanear un código QR</a:t>
            </a:r>
            <a:endParaRPr>
              <a:latin typeface="Segoe UI" panose="020B0502040204020203" pitchFamily="34" charset="0"/>
              <a:cs typeface="Segoe UI" panose="020B0502040204020203" pitchFamily="34" charset="0"/>
            </a:endParaRPr>
          </a:p>
          <a:p>
            <a:pPr marL="457200" lvl="1" indent="0">
              <a:buFont typeface="Arial" panose="020B0604020202020204" pitchFamily="34" charset="0"/>
              <a:buNone/>
            </a:pPr>
            <a:endParaRPr>
              <a:latin typeface="Segoe UI" panose="020B0502040204020203" pitchFamily="34" charset="0"/>
              <a:cs typeface="Segoe UI" panose="020B0502040204020203" pitchFamily="34" charset="0"/>
            </a:endParaRPr>
          </a:p>
          <a:p>
            <a:pPr>
              <a:defRPr>
                <a:latin typeface="Segoe UI" panose="020B0502040204020203" pitchFamily="34" charset="0"/>
                <a:ea typeface="ＭＳ Ｐゴシック"/>
                <a:cs typeface="Segoe UI" panose="020B0502040204020203" pitchFamily="34" charset="0"/>
              </a:defRPr>
            </a:pPr>
            <a:r>
              <a:t>Luego, toquen el ícono de la cámara con el dedo. </a:t>
            </a:r>
          </a:p>
          <a:p>
            <a:pPr marL="0" marR="0" lvl="0" indent="0" algn="l" defTabSz="914400" rtl="0" eaLnBrk="1" fontAlgn="auto" latinLnBrk="0" hangingPunct="1">
              <a:lnSpc>
                <a:spcPct val="100000"/>
              </a:lnSpc>
              <a:spcBef>
                <a:spcPts val="0"/>
              </a:spcBef>
              <a:spcAft>
                <a:spcPts val="0"/>
              </a:spcAft>
              <a:buClrTx/>
              <a:buSzTx/>
              <a:buFontTx/>
              <a:buNone/>
              <a:tabLst/>
            </a:pPr>
            <a:endParaRPr sz="1200">
              <a:latin typeface="ATT Aleck Sans"/>
              <a:ea typeface="ＭＳ Ｐゴシック"/>
            </a:endParaRPr>
          </a:p>
        </p:txBody>
      </p:sp>
      <p:sp>
        <p:nvSpPr>
          <p:cNvPr id="4" name="Slide Number Placeholder 3">
            <a:extLst>
              <a:ext uri="{FF2B5EF4-FFF2-40B4-BE49-F238E27FC236}">
                <a16:creationId xmlns:a16="http://schemas.microsoft.com/office/drawing/2014/main" id="{A9489444-FA07-3BDB-6067-C87F544A7D83}"/>
              </a:ext>
            </a:extLst>
          </p:cNvPr>
          <p:cNvSpPr>
            <a:spLocks noGrp="1"/>
          </p:cNvSpPr>
          <p:nvPr>
            <p:ph type="sldNum" sz="quarter" idx="5"/>
          </p:nvPr>
        </p:nvSpPr>
        <p:spPr/>
        <p:txBody>
          <a:bodyPr/>
          <a:lstStyle/>
          <a:p>
            <a:fld id="{0A1A2D79-0A70-4F98-91B6-5265C658D6AD}" type="slidenum">
              <a:rPr lang="en-US" smtClean="0"/>
              <a:t>25</a:t>
            </a:fld>
            <a:endParaRPr lang="en-US"/>
          </a:p>
        </p:txBody>
      </p:sp>
    </p:spTree>
    <p:extLst>
      <p:ext uri="{BB962C8B-B14F-4D97-AF65-F5344CB8AC3E}">
        <p14:creationId xmlns:p14="http://schemas.microsoft.com/office/powerpoint/2010/main" val="17627170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94AABF-4A52-37E4-36AB-E8917E66DE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B6D4CC-1790-E6F6-C67B-47D56A55EF8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97D695-2673-BDF8-DE46-8D9BF11D8101}"/>
              </a:ext>
            </a:extLst>
          </p:cNvPr>
          <p:cNvSpPr>
            <a:spLocks noGrp="1"/>
          </p:cNvSpPr>
          <p:nvPr>
            <p:ph type="body" idx="1"/>
          </p:nvPr>
        </p:nvSpPr>
        <p:spPr/>
        <p:txBody>
          <a:bodyPr/>
          <a:lstStyle/>
          <a:p>
            <a:pP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UTILICE POWERPOINT</a:t>
            </a:r>
          </a:p>
          <a:p>
            <a:pPr marL="742950" lvl="1" indent="-285750">
              <a:buFont typeface="Arial" panose="020B0604020202020204" pitchFamily="34" charset="0"/>
              <a:buChar cha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Cómo escanear un código QR</a:t>
            </a:r>
          </a:p>
          <a:p>
            <a:pPr marL="742950" lvl="1" indent="-285750">
              <a:buFont typeface="Arial" panose="020B0604020202020204" pitchFamily="34" charset="0"/>
              <a:buChar char="•"/>
            </a:pPr>
            <a:endParaRPr sz="1400" i="0">
              <a:solidFill>
                <a:srgbClr val="000000"/>
              </a:solidFill>
              <a:effectLst/>
              <a:latin typeface="Segoe UI" panose="020B0502040204020203" pitchFamily="34" charset="0"/>
              <a:cs typeface="Segoe UI" panose="020B0502040204020203" pitchFamily="34" charset="0"/>
            </a:endParaRPr>
          </a:p>
          <a:p>
            <a:pPr marL="0" lvl="0" indent="0">
              <a:buFont typeface="Arial" panose="020B0604020202020204" pitchFamily="34" charset="0"/>
              <a:buNone/>
              <a:defRPr>
                <a:solidFill>
                  <a:srgbClr val="000000"/>
                </a:solidFill>
                <a:effectLst/>
                <a:latin typeface="Segoe UI" panose="020B0502040204020203" pitchFamily="34" charset="0"/>
                <a:cs typeface="Segoe UI" panose="020B0502040204020203" pitchFamily="34" charset="0"/>
              </a:defRPr>
            </a:pPr>
            <a:r>
              <a:t>Otra manera de acceder a la aplicación de la cámara es desde la pantalla de inicio</a:t>
            </a:r>
          </a:p>
          <a:p>
            <a:pPr marL="0" lvl="0" indent="0">
              <a:buFont typeface="Arial" panose="020B0604020202020204" pitchFamily="34" charset="0"/>
              <a:buNone/>
            </a:pPr>
            <a:endParaRPr i="0">
              <a:solidFill>
                <a:srgbClr val="000000"/>
              </a:solidFill>
              <a:effectLst/>
              <a:latin typeface="Segoe UI" panose="020B0502040204020203" pitchFamily="34" charset="0"/>
              <a:cs typeface="Segoe UI" panose="020B0502040204020203" pitchFamily="34" charset="0"/>
            </a:endParaRPr>
          </a:p>
          <a:p>
            <a:pPr marL="0" lvl="0" indent="0">
              <a:buFont typeface="Arial" panose="020B0604020202020204" pitchFamily="34" charset="0"/>
              <a:buNone/>
              <a:defRPr>
                <a:solidFill>
                  <a:srgbClr val="000000"/>
                </a:solidFill>
                <a:effectLst/>
                <a:latin typeface="Segoe UI" panose="020B0502040204020203" pitchFamily="34" charset="0"/>
                <a:cs typeface="Segoe UI" panose="020B0502040204020203" pitchFamily="34" charset="0"/>
              </a:defRPr>
            </a:pPr>
            <a:r>
              <a:rPr i="1"/>
              <a:t>NOTA AL INSTRUCTOR: </a:t>
            </a:r>
            <a:r>
              <a:t>Presione "ENTER" (Intro) para mostrar el ícono de toque en ambas imágenes. </a:t>
            </a:r>
          </a:p>
          <a:p>
            <a:pPr marL="0" lvl="0" indent="0">
              <a:buFont typeface="Arial" panose="020B0604020202020204" pitchFamily="34" charset="0"/>
              <a:buNone/>
              <a:defRPr>
                <a:solidFill>
                  <a:srgbClr val="000000"/>
                </a:solidFill>
                <a:effectLst/>
                <a:latin typeface="Segoe UI" panose="020B0502040204020203" pitchFamily="34" charset="0"/>
                <a:cs typeface="Segoe UI" panose="020B0502040204020203" pitchFamily="34" charset="0"/>
              </a:defRPr>
            </a:pPr>
            <a:r>
              <a:t>Busque la aplicación de la cámara y tóquela. </a:t>
            </a:r>
            <a:endParaRPr>
              <a:latin typeface="Segoe UI" panose="020B0502040204020203" pitchFamily="34" charset="0"/>
              <a:cs typeface="Segoe UI" panose="020B0502040204020203" pitchFamily="34" charset="0"/>
            </a:endParaRPr>
          </a:p>
          <a:p>
            <a:pPr marL="457200" lvl="1" indent="0">
              <a:buFont typeface="Arial" panose="020B0604020202020204" pitchFamily="34" charset="0"/>
              <a:buNone/>
            </a:pPr>
            <a:endParaRPr>
              <a:latin typeface="Segoe UI" panose="020B0502040204020203" pitchFamily="34" charset="0"/>
              <a:cs typeface="Segoe UI" panose="020B0502040204020203" pitchFamily="34" charset="0"/>
            </a:endParaRPr>
          </a:p>
        </p:txBody>
      </p:sp>
      <p:sp>
        <p:nvSpPr>
          <p:cNvPr id="4" name="Slide Number Placeholder 3">
            <a:extLst>
              <a:ext uri="{FF2B5EF4-FFF2-40B4-BE49-F238E27FC236}">
                <a16:creationId xmlns:a16="http://schemas.microsoft.com/office/drawing/2014/main" id="{8381F341-179D-8849-D026-2ADC85148275}"/>
              </a:ext>
            </a:extLst>
          </p:cNvPr>
          <p:cNvSpPr>
            <a:spLocks noGrp="1"/>
          </p:cNvSpPr>
          <p:nvPr>
            <p:ph type="sldNum" sz="quarter" idx="5"/>
          </p:nvPr>
        </p:nvSpPr>
        <p:spPr/>
        <p:txBody>
          <a:bodyPr/>
          <a:lstStyle/>
          <a:p>
            <a:fld id="{0A1A2D79-0A70-4F98-91B6-5265C658D6AD}" type="slidenum">
              <a:rPr lang="en-US" smtClean="0"/>
              <a:t>26</a:t>
            </a:fld>
            <a:endParaRPr lang="en-US"/>
          </a:p>
        </p:txBody>
      </p:sp>
    </p:spTree>
    <p:extLst>
      <p:ext uri="{BB962C8B-B14F-4D97-AF65-F5344CB8AC3E}">
        <p14:creationId xmlns:p14="http://schemas.microsoft.com/office/powerpoint/2010/main" val="42748538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BC21C9-389D-1C9A-EF7C-B200620E30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0FA484-FC9C-D255-A3A5-6CCAE8AAEA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F6FD7F-4ABB-7FF8-D285-0178F91BAB11}"/>
              </a:ext>
            </a:extLst>
          </p:cNvPr>
          <p:cNvSpPr>
            <a:spLocks noGrp="1"/>
          </p:cNvSpPr>
          <p:nvPr>
            <p:ph type="body" idx="1"/>
          </p:nvPr>
        </p:nvSpPr>
        <p:spPr/>
        <p:txBody>
          <a:bodyPr/>
          <a:lstStyle/>
          <a:p>
            <a:pP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UTILICE POWERPOINT</a:t>
            </a:r>
          </a:p>
          <a:p>
            <a:pPr marL="742950" lvl="1" indent="-285750">
              <a:buFont typeface="Arial" panose="020B0604020202020204" pitchFamily="34" charset="0"/>
              <a:buChar cha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Cómo escanear un código QR</a:t>
            </a:r>
          </a:p>
          <a:p>
            <a:pPr marL="742950" lvl="1" indent="-285750">
              <a:buFont typeface="Arial" panose="020B0604020202020204" pitchFamily="34" charset="0"/>
              <a:buChar char="•"/>
            </a:pPr>
            <a:endParaRPr sz="1400" i="0">
              <a:solidFill>
                <a:srgbClr val="000000"/>
              </a:solidFill>
              <a:effectLst/>
              <a:latin typeface="Segoe UI" panose="020B0502040204020203" pitchFamily="34" charset="0"/>
              <a:cs typeface="Segoe UI" panose="020B0502040204020203" pitchFamily="34" charset="0"/>
            </a:endParaRPr>
          </a:p>
          <a:p>
            <a:pPr marL="0" lvl="0" indent="0">
              <a:buFont typeface="Arial" panose="020B0604020202020204" pitchFamily="34" charset="0"/>
              <a:buNone/>
              <a:defRPr>
                <a:solidFill>
                  <a:srgbClr val="000000"/>
                </a:solidFill>
                <a:effectLst/>
                <a:latin typeface="Segoe UI" panose="020B0502040204020203" pitchFamily="34" charset="0"/>
                <a:cs typeface="Segoe UI" panose="020B0502040204020203" pitchFamily="34" charset="0"/>
              </a:defRPr>
            </a:pPr>
            <a:r>
              <a:t>Y se abre la aplicación de cámara.</a:t>
            </a:r>
            <a:endParaRPr>
              <a:latin typeface="Segoe UI" panose="020B0502040204020203" pitchFamily="34" charset="0"/>
              <a:cs typeface="Segoe UI" panose="020B0502040204020203" pitchFamily="34" charset="0"/>
            </a:endParaRPr>
          </a:p>
          <a:p>
            <a:pPr marL="457200" lvl="1" indent="0">
              <a:buFont typeface="Arial" panose="020B0604020202020204" pitchFamily="34" charset="0"/>
              <a:buNone/>
            </a:pPr>
            <a:endParaRPr>
              <a:latin typeface="Segoe UI" panose="020B0502040204020203" pitchFamily="34" charset="0"/>
              <a:cs typeface="Segoe UI" panose="020B0502040204020203" pitchFamily="34" charset="0"/>
            </a:endParaRPr>
          </a:p>
        </p:txBody>
      </p:sp>
      <p:sp>
        <p:nvSpPr>
          <p:cNvPr id="4" name="Slide Number Placeholder 3">
            <a:extLst>
              <a:ext uri="{FF2B5EF4-FFF2-40B4-BE49-F238E27FC236}">
                <a16:creationId xmlns:a16="http://schemas.microsoft.com/office/drawing/2014/main" id="{0823D627-6FAC-08C2-8559-84D8F7A0F967}"/>
              </a:ext>
            </a:extLst>
          </p:cNvPr>
          <p:cNvSpPr>
            <a:spLocks noGrp="1"/>
          </p:cNvSpPr>
          <p:nvPr>
            <p:ph type="sldNum" sz="quarter" idx="5"/>
          </p:nvPr>
        </p:nvSpPr>
        <p:spPr/>
        <p:txBody>
          <a:bodyPr/>
          <a:lstStyle/>
          <a:p>
            <a:fld id="{0A1A2D79-0A70-4F98-91B6-5265C658D6AD}" type="slidenum">
              <a:rPr lang="en-US" smtClean="0"/>
              <a:t>27</a:t>
            </a:fld>
            <a:endParaRPr lang="en-US"/>
          </a:p>
        </p:txBody>
      </p:sp>
    </p:spTree>
    <p:extLst>
      <p:ext uri="{BB962C8B-B14F-4D97-AF65-F5344CB8AC3E}">
        <p14:creationId xmlns:p14="http://schemas.microsoft.com/office/powerpoint/2010/main" val="24295039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271ACD-0302-9347-ECB3-80F08BC04A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47DB9A-FB97-5FB2-265D-7EA9EE8AB7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8AAEB70-86C5-FE6B-AB13-5D8233DB45DB}"/>
              </a:ext>
            </a:extLst>
          </p:cNvPr>
          <p:cNvSpPr>
            <a:spLocks noGrp="1"/>
          </p:cNvSpPr>
          <p:nvPr>
            <p:ph type="body" idx="1"/>
          </p:nvPr>
        </p:nvSpPr>
        <p:spPr/>
        <p:txBody>
          <a:bodyPr/>
          <a:lstStyle/>
          <a:p>
            <a:pP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UTILICE POWERPOINT</a:t>
            </a:r>
          </a:p>
          <a:p>
            <a:pPr marL="742950" lvl="1" indent="-285750">
              <a:buFont typeface="Arial" panose="020B0604020202020204" pitchFamily="34" charset="0"/>
              <a:buChar cha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Cómo escanear un código QR</a:t>
            </a:r>
          </a:p>
          <a:p>
            <a:pPr marL="742950" lvl="1" indent="-285750">
              <a:buFont typeface="Arial" panose="020B0604020202020204" pitchFamily="34" charset="0"/>
              <a:buChar char="•"/>
            </a:pPr>
            <a:endParaRPr sz="1400" i="0">
              <a:solidFill>
                <a:srgbClr val="000000"/>
              </a:solidFill>
              <a:effectLst/>
              <a:latin typeface="Segoe UI" panose="020B0502040204020203" pitchFamily="34" charset="0"/>
              <a:cs typeface="Segoe UI" panose="020B0502040204020203" pitchFamily="34" charset="0"/>
            </a:endParaRPr>
          </a:p>
          <a:p>
            <a:pPr marL="0" lvl="0" indent="0">
              <a:buFont typeface="Arial" panose="020B0604020202020204" pitchFamily="34" charset="0"/>
              <a:buNone/>
              <a:defRPr>
                <a:solidFill>
                  <a:srgbClr val="000000"/>
                </a:solidFill>
                <a:effectLst/>
                <a:latin typeface="Segoe UI" panose="020B0502040204020203" pitchFamily="34" charset="0"/>
                <a:cs typeface="Segoe UI" panose="020B0502040204020203" pitchFamily="34" charset="0"/>
              </a:defRPr>
            </a:pPr>
            <a:r>
              <a:t>Sostengan el dispositivo de manera que el código QR aparezca en el visor de la cámara, asegurándose de que todo el código sea visible en la pantalla. Incluso si el código está al revés, ¡la cámara puede leerlo!</a:t>
            </a:r>
            <a:endParaRPr>
              <a:latin typeface="Segoe UI" panose="020B0502040204020203" pitchFamily="34" charset="0"/>
              <a:cs typeface="Segoe UI" panose="020B0502040204020203" pitchFamily="34" charset="0"/>
            </a:endParaRPr>
          </a:p>
          <a:p>
            <a:pPr marL="457200" lvl="1" indent="0">
              <a:buFont typeface="Arial" panose="020B0604020202020204" pitchFamily="34" charset="0"/>
              <a:buNone/>
            </a:pPr>
            <a:endParaRPr>
              <a:latin typeface="Segoe UI" panose="020B0502040204020203" pitchFamily="34" charset="0"/>
              <a:cs typeface="Segoe UI" panose="020B0502040204020203" pitchFamily="34" charset="0"/>
            </a:endParaRPr>
          </a:p>
        </p:txBody>
      </p:sp>
      <p:sp>
        <p:nvSpPr>
          <p:cNvPr id="4" name="Slide Number Placeholder 3">
            <a:extLst>
              <a:ext uri="{FF2B5EF4-FFF2-40B4-BE49-F238E27FC236}">
                <a16:creationId xmlns:a16="http://schemas.microsoft.com/office/drawing/2014/main" id="{CFF78D2A-871F-270D-9313-4A9FB287644D}"/>
              </a:ext>
            </a:extLst>
          </p:cNvPr>
          <p:cNvSpPr>
            <a:spLocks noGrp="1"/>
          </p:cNvSpPr>
          <p:nvPr>
            <p:ph type="sldNum" sz="quarter" idx="5"/>
          </p:nvPr>
        </p:nvSpPr>
        <p:spPr/>
        <p:txBody>
          <a:bodyPr/>
          <a:lstStyle/>
          <a:p>
            <a:fld id="{0A1A2D79-0A70-4F98-91B6-5265C658D6AD}" type="slidenum">
              <a:rPr lang="en-US" smtClean="0"/>
              <a:t>28</a:t>
            </a:fld>
            <a:endParaRPr lang="en-US"/>
          </a:p>
        </p:txBody>
      </p:sp>
    </p:spTree>
    <p:extLst>
      <p:ext uri="{BB962C8B-B14F-4D97-AF65-F5344CB8AC3E}">
        <p14:creationId xmlns:p14="http://schemas.microsoft.com/office/powerpoint/2010/main" val="40898599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A12430-6B6D-91C6-E661-1A789FD180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2A9CDA-F01C-D8A5-CAB7-DD460F006A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10D8CE-9354-5A77-3AE0-EF23B077F72C}"/>
              </a:ext>
            </a:extLst>
          </p:cNvPr>
          <p:cNvSpPr>
            <a:spLocks noGrp="1"/>
          </p:cNvSpPr>
          <p:nvPr>
            <p:ph type="body" idx="1"/>
          </p:nvPr>
        </p:nvSpPr>
        <p:spPr/>
        <p:txBody>
          <a:bodyPr/>
          <a:lstStyle/>
          <a:p>
            <a:pP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UTILICE POWERPOINT</a:t>
            </a:r>
          </a:p>
          <a:p>
            <a:pPr marL="742950" lvl="1" indent="-285750">
              <a:buFont typeface="Arial" panose="020B0604020202020204" pitchFamily="34" charset="0"/>
              <a:buChar cha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Cómo escanear un código QR</a:t>
            </a:r>
          </a:p>
          <a:p>
            <a:pPr marL="457200" lvl="1" indent="0">
              <a:buFont typeface="Arial" panose="020B0604020202020204" pitchFamily="34" charset="0"/>
              <a:buNone/>
            </a:pPr>
            <a:endParaRPr>
              <a:latin typeface="Segoe UI" panose="020B0502040204020203"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latin typeface="Segoe UI" panose="020B0502040204020203" pitchFamily="34" charset="0"/>
                <a:ea typeface="ＭＳ Ｐゴシック"/>
                <a:cs typeface="Segoe UI" panose="020B0502040204020203" pitchFamily="34" charset="0"/>
              </a:defRPr>
            </a:pPr>
            <a:r>
              <a:t>El dispositivo detecta automáticamente que es un código QR y muestra un enlace. No tomarán una foto del código QR. En lugar de tomar una foto,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pPr>
            <a:endParaRPr>
              <a:latin typeface="Segoe UI" panose="020B0502040204020203" pitchFamily="34" charset="0"/>
              <a:ea typeface="ＭＳ Ｐゴシック"/>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latin typeface="Segoe UI" panose="020B0502040204020203" pitchFamily="34" charset="0"/>
                <a:ea typeface="ＭＳ Ｐゴシック"/>
                <a:cs typeface="Segoe UI" panose="020B0502040204020203" pitchFamily="34" charset="0"/>
              </a:defRPr>
            </a:pPr>
            <a:r>
              <a:rPr i="1"/>
              <a:t>NOTA AL INSTRUCTOR: </a:t>
            </a:r>
            <a:r>
              <a:t>Presione "ENTER" (Intro) para mostrar el ícono de toque en ambas imágenes.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latin typeface="Segoe UI" panose="020B0502040204020203" pitchFamily="34" charset="0"/>
                <a:ea typeface="ＭＳ Ｐゴシック"/>
                <a:cs typeface="Segoe UI" panose="020B0502040204020203" pitchFamily="34" charset="0"/>
              </a:defRPr>
            </a:pPr>
            <a:r>
              <a:t>toquen el enlace que aparece en la pantalla</a:t>
            </a:r>
            <a:endParaRPr>
              <a:latin typeface="Segoe UI" panose="020B0502040204020203" pitchFamily="34" charset="0"/>
              <a:cs typeface="Segoe UI" panose="020B0502040204020203" pitchFamily="34" charset="0"/>
            </a:endParaRPr>
          </a:p>
          <a:p>
            <a:pPr marL="0" lvl="0" indent="0">
              <a:buFont typeface="Arial" panose="020B0604020202020204" pitchFamily="34" charset="0"/>
              <a:buNone/>
            </a:pPr>
            <a:endParaRPr>
              <a:latin typeface="Segoe UI" panose="020B0502040204020203" pitchFamily="34" charset="0"/>
              <a:cs typeface="Segoe UI" panose="020B0502040204020203" pitchFamily="34" charset="0"/>
            </a:endParaRPr>
          </a:p>
        </p:txBody>
      </p:sp>
      <p:sp>
        <p:nvSpPr>
          <p:cNvPr id="4" name="Slide Number Placeholder 3">
            <a:extLst>
              <a:ext uri="{FF2B5EF4-FFF2-40B4-BE49-F238E27FC236}">
                <a16:creationId xmlns:a16="http://schemas.microsoft.com/office/drawing/2014/main" id="{DFE2DBD6-5C8A-3142-5778-068DC54DF96E}"/>
              </a:ext>
            </a:extLst>
          </p:cNvPr>
          <p:cNvSpPr>
            <a:spLocks noGrp="1"/>
          </p:cNvSpPr>
          <p:nvPr>
            <p:ph type="sldNum" sz="quarter" idx="5"/>
          </p:nvPr>
        </p:nvSpPr>
        <p:spPr/>
        <p:txBody>
          <a:bodyPr/>
          <a:lstStyle/>
          <a:p>
            <a:fld id="{0A1A2D79-0A70-4F98-91B6-5265C658D6AD}" type="slidenum">
              <a:rPr lang="en-US" smtClean="0"/>
              <a:t>29</a:t>
            </a:fld>
            <a:endParaRPr lang="en-US"/>
          </a:p>
        </p:txBody>
      </p:sp>
    </p:spTree>
    <p:extLst>
      <p:ext uri="{BB962C8B-B14F-4D97-AF65-F5344CB8AC3E}">
        <p14:creationId xmlns:p14="http://schemas.microsoft.com/office/powerpoint/2010/main" val="3944653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sz="1400" i="1">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UTILICE POWERPOINT</a:t>
            </a:r>
          </a:p>
          <a:p>
            <a:pPr marL="628650" lvl="1" indent="-171450">
              <a:buFont typeface="Arial" panose="020B0604020202020204" pitchFamily="34" charset="0"/>
              <a:buChar char="•"/>
              <a:defRPr sz="1400">
                <a:solidFill>
                  <a:srgbClr val="000000"/>
                </a:solidFill>
                <a:effectLst/>
                <a:latin typeface="Segoe UI" panose="020B0502040204020203" pitchFamily="34" charset="0"/>
                <a:cs typeface="Segoe UI" panose="020B0502040204020203" pitchFamily="34" charset="0"/>
              </a:defRPr>
            </a:pPr>
            <a:r>
              <a:t>Qué es un código QR</a:t>
            </a:r>
            <a:endParaRPr sz="1400" i="0">
              <a:latin typeface="Segoe UI" panose="020B0502040204020203" pitchFamily="34" charset="0"/>
              <a:cs typeface="Segoe UI" panose="020B0502040204020203" pitchFamily="34" charset="0"/>
            </a:endParaRPr>
          </a:p>
          <a:p>
            <a:pPr marL="0" lvl="0" indent="0">
              <a:buFont typeface="Arial" panose="020B0604020202020204" pitchFamily="34" charset="0"/>
              <a:buNone/>
            </a:pPr>
            <a:endParaRPr sz="1200">
              <a:latin typeface="Segoe UI" panose="020B0502040204020203" pitchFamily="34" charset="0"/>
              <a:ea typeface="ＭＳ Ｐゴシック"/>
              <a:cs typeface="Segoe UI" panose="020B0502040204020203" pitchFamily="34" charset="0"/>
            </a:endParaRPr>
          </a:p>
          <a:p>
            <a:pPr marL="0" lvl="0" indent="0">
              <a:buFont typeface="Arial" panose="020B0604020202020204" pitchFamily="34" charset="0"/>
              <a:buNone/>
              <a:defRPr>
                <a:latin typeface="Segoe UI" panose="020B0502040204020203" pitchFamily="34" charset="0"/>
                <a:ea typeface="ＭＳ Ｐゴシック"/>
                <a:cs typeface="Segoe UI" panose="020B0502040204020203" pitchFamily="34" charset="0"/>
              </a:defRPr>
            </a:pPr>
            <a:r>
              <a:t>Es posible que hayan observado estos patrones cuadrados, llamados códigos QR, que aparecen por todas partes.</a:t>
            </a:r>
          </a:p>
        </p:txBody>
      </p:sp>
      <p:sp>
        <p:nvSpPr>
          <p:cNvPr id="4" name="Slide Number Placeholder 3"/>
          <p:cNvSpPr>
            <a:spLocks noGrp="1"/>
          </p:cNvSpPr>
          <p:nvPr>
            <p:ph type="sldNum" sz="quarter" idx="5"/>
          </p:nvPr>
        </p:nvSpPr>
        <p:spPr/>
        <p:txBody>
          <a:bodyPr/>
          <a:lstStyle/>
          <a:p>
            <a:fld id="{0A1A2D79-0A70-4F98-91B6-5265C658D6AD}" type="slidenum">
              <a:rPr lang="en-US" smtClean="0"/>
              <a:t>3</a:t>
            </a:fld>
            <a:endParaRPr lang="en-US"/>
          </a:p>
        </p:txBody>
      </p:sp>
    </p:spTree>
    <p:extLst>
      <p:ext uri="{BB962C8B-B14F-4D97-AF65-F5344CB8AC3E}">
        <p14:creationId xmlns:p14="http://schemas.microsoft.com/office/powerpoint/2010/main" val="41121819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42BBDC-6224-023B-FC24-2140FB7DBC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BCC1E3-D56B-BD7A-2343-9D47080C23E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541E8F-B536-7E25-760A-6B4FC853D0FA}"/>
              </a:ext>
            </a:extLst>
          </p:cNvPr>
          <p:cNvSpPr>
            <a:spLocks noGrp="1"/>
          </p:cNvSpPr>
          <p:nvPr>
            <p:ph type="body" idx="1"/>
          </p:nvPr>
        </p:nvSpPr>
        <p:spPr/>
        <p:txBody>
          <a:bodyPr/>
          <a:lstStyle/>
          <a:p>
            <a:pP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UTILICE POWERPOINT</a:t>
            </a:r>
          </a:p>
          <a:p>
            <a:pPr marL="742950" lvl="1" indent="-285750">
              <a:buFont typeface="Arial" panose="020B0604020202020204" pitchFamily="34" charset="0"/>
              <a:buChar cha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Cómo escanear un código QR</a:t>
            </a:r>
          </a:p>
          <a:p>
            <a:pPr marL="742950" lvl="1" indent="-285750">
              <a:buFont typeface="Arial" panose="020B0604020202020204" pitchFamily="34" charset="0"/>
              <a:buChar char="•"/>
            </a:pPr>
            <a:endParaRPr sz="1400" i="0">
              <a:solidFill>
                <a:srgbClr val="000000"/>
              </a:solidFill>
              <a:effectLst/>
              <a:latin typeface="Segoe UI" panose="020B0502040204020203" pitchFamily="34" charset="0"/>
              <a:ea typeface="Times New Roman" panose="02020603050405020304" pitchFamily="18" charset="0"/>
              <a:cs typeface="Segoe UI" panose="020B0502040204020203" pitchFamily="34" charset="0"/>
            </a:endParaRPr>
          </a:p>
          <a:p>
            <a:pPr marL="0" lvl="0" indent="0">
              <a:buFont typeface="Arial" panose="020B0604020202020204" pitchFamily="34" charset="0"/>
              <a:buNone/>
              <a:defRPr>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y el enlace abrirá un explorador web que muestra el sitio web de PLA DigitalLearn.</a:t>
            </a:r>
          </a:p>
          <a:p>
            <a:pPr marL="457200" lvl="1" indent="0">
              <a:buFont typeface="Arial" panose="020B0604020202020204" pitchFamily="34" charset="0"/>
              <a:buNone/>
            </a:pPr>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pPr>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pPr>
            <a:endParaRPr/>
          </a:p>
          <a:p>
            <a:pPr marL="0" lvl="0" indent="0" algn="l">
              <a:buFont typeface="Arial" panose="020B0604020202020204" pitchFamily="34" charset="0"/>
              <a:buNone/>
            </a:pPr>
            <a:endParaRPr/>
          </a:p>
        </p:txBody>
      </p:sp>
      <p:sp>
        <p:nvSpPr>
          <p:cNvPr id="4" name="Slide Number Placeholder 3">
            <a:extLst>
              <a:ext uri="{FF2B5EF4-FFF2-40B4-BE49-F238E27FC236}">
                <a16:creationId xmlns:a16="http://schemas.microsoft.com/office/drawing/2014/main" id="{6888115F-51E0-8DB7-BA98-92AA5BDBFA15}"/>
              </a:ext>
            </a:extLst>
          </p:cNvPr>
          <p:cNvSpPr>
            <a:spLocks noGrp="1"/>
          </p:cNvSpPr>
          <p:nvPr>
            <p:ph type="sldNum" sz="quarter" idx="5"/>
          </p:nvPr>
        </p:nvSpPr>
        <p:spPr/>
        <p:txBody>
          <a:bodyPr/>
          <a:lstStyle/>
          <a:p>
            <a:fld id="{0A1A2D79-0A70-4F98-91B6-5265C658D6AD}" type="slidenum">
              <a:rPr lang="en-US" smtClean="0"/>
              <a:t>30</a:t>
            </a:fld>
            <a:endParaRPr lang="en-US"/>
          </a:p>
        </p:txBody>
      </p:sp>
    </p:spTree>
    <p:extLst>
      <p:ext uri="{BB962C8B-B14F-4D97-AF65-F5344CB8AC3E}">
        <p14:creationId xmlns:p14="http://schemas.microsoft.com/office/powerpoint/2010/main" val="285926181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1AA8C7-8639-00C3-FE21-C35B7A016C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ECB88E-B590-003E-5760-267B3CDF1E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E4C33A7-1748-852E-2668-E9900EC28FF4}"/>
              </a:ext>
            </a:extLst>
          </p:cNvPr>
          <p:cNvSpPr>
            <a:spLocks noGrp="1"/>
          </p:cNvSpPr>
          <p:nvPr>
            <p:ph type="body" idx="1"/>
          </p:nvPr>
        </p:nvSpPr>
        <p:spPr/>
        <p:txBody>
          <a:bodyPr/>
          <a:lstStyle/>
          <a:p>
            <a:pP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UTILICE POWERPOINT Y LA HOJA DE ACTIVIDADES DEL ALUMNO</a:t>
            </a:r>
          </a:p>
          <a:p>
            <a:pPr marL="742950" lvl="1" indent="-285750">
              <a:buFont typeface="Arial" panose="020B0604020202020204" pitchFamily="34" charset="0"/>
              <a:buChar cha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Actividad 1</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pPr>
            <a:endParaRPr sz="1200" i="0" kern="1200">
              <a:solidFill>
                <a:schemeClr val="tx1"/>
              </a:solidFill>
              <a:effectLst/>
              <a:latin typeface="Segoe UI" panose="020B0502040204020203" pitchFamily="34" charset="0"/>
              <a:ea typeface="+mn-ea"/>
              <a:cs typeface="Segoe UI" panose="020B0502040204020203" pitchFamily="34" charset="0"/>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latin typeface="Segoe UI" panose="020B0502040204020203" pitchFamily="34" charset="0"/>
                <a:cs typeface="Segoe UI" panose="020B0502040204020203" pitchFamily="34" charset="0"/>
              </a:defRPr>
            </a:pPr>
            <a:r>
              <a:rPr>
                <a:effectLst/>
                <a:ea typeface="Times New Roman" panose="02020603050405020304" pitchFamily="18" charset="0"/>
              </a:rPr>
              <a:t>En esta lección, aprendimos dónde encontrar un código QR, qué hacer con un código QR y cómo escanear un código QR. </a:t>
            </a:r>
            <a:r>
              <a:t> </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effectLst/>
                <a:latin typeface="Segoe UI" panose="020B0502040204020203" pitchFamily="34" charset="0"/>
                <a:cs typeface="Segoe UI" panose="020B0502040204020203" pitchFamily="34" charset="0"/>
              </a:defRPr>
            </a:pPr>
            <a:r>
              <a:t> </a:t>
            </a:r>
            <a:endParaRPr sz="1200" b="0" i="0" u="none" strike="noStrike" kern="1200">
              <a:solidFill>
                <a:srgbClr val="333333"/>
              </a:solidFill>
              <a:effectLst/>
              <a:latin typeface="Segoe UI" panose="020B0502040204020203" pitchFamily="34" charset="0"/>
              <a:ea typeface="+mn-ea"/>
              <a:cs typeface="Segoe UI" panose="020B0502040204020203" pitchFamily="34" charset="0"/>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effectLst/>
                <a:latin typeface="Segoe UI" panose="020B0502040204020203" pitchFamily="34" charset="0"/>
                <a:ea typeface="Times New Roman" panose="02020603050405020304" pitchFamily="18" charset="0"/>
                <a:cs typeface="Segoe UI" panose="020B0502040204020203" pitchFamily="34" charset="0"/>
              </a:defRPr>
            </a:pPr>
            <a:r>
              <a:t>Practiquemos lo que aprendimos. </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pPr>
            <a:endParaRPr sz="1200" b="0" i="0" u="none" strike="noStrike">
              <a:solidFill>
                <a:srgbClr val="333333"/>
              </a:solidFill>
              <a:effectLst/>
              <a:latin typeface="Segoe UI" panose="020B0502040204020203" pitchFamily="34" charset="0"/>
              <a:cs typeface="Segoe UI" panose="020B0502040204020203" pitchFamily="34" charset="0"/>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solidFill>
                  <a:srgbClr val="333333"/>
                </a:solidFill>
                <a:effectLst/>
                <a:latin typeface="Segoe UI" panose="020B0502040204020203" pitchFamily="34" charset="0"/>
                <a:cs typeface="Segoe UI" panose="020B0502040204020203" pitchFamily="34" charset="0"/>
              </a:defRPr>
            </a:pPr>
            <a:r>
              <a:rPr i="1"/>
              <a:t>NOTA AL INSTRUCTOR: </a:t>
            </a:r>
            <a:r>
              <a:t>Dirija a los asistentes a la Actividad 1 en la página 1 de la Hoja de actividades. Pida a los asistentes que usen su dispositivo para escanear un código QR. </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pPr>
            <a:endParaRPr sz="1200" b="0" i="0" u="none" strike="noStrike">
              <a:solidFill>
                <a:srgbClr val="333333"/>
              </a:solidFill>
              <a:effectLst/>
              <a:latin typeface="Segoe UI" panose="020B0502040204020203" pitchFamily="34" charset="0"/>
              <a:cs typeface="Segoe UI" panose="020B0502040204020203" pitchFamily="34" charset="0"/>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solidFill>
                  <a:srgbClr val="333333"/>
                </a:solidFill>
                <a:effectLst/>
                <a:latin typeface="Segoe UI" panose="020B0502040204020203" pitchFamily="34" charset="0"/>
                <a:cs typeface="Segoe UI" panose="020B0502040204020203" pitchFamily="34" charset="0"/>
              </a:defRPr>
            </a:pPr>
            <a:r>
              <a:rPr i="1"/>
              <a:t>NOTA AL INSTRUCTOR: </a:t>
            </a:r>
            <a:r>
              <a:t>Si un alumno no tiene un teléfono inteligente o una tableta, puede animarlo a observar a otro participante completar la actividad, o si su organización tiene dispositivos para prestar, proporciónelos a los asistentes que los necesiten. </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sz="1800">
                <a:solidFill>
                  <a:srgbClr val="000000"/>
                </a:solidFill>
                <a:effectLst/>
                <a:latin typeface="ATT Aleck Sans" panose="020B0503020203020204"/>
              </a:defRPr>
            </a:pPr>
            <a:r>
              <a:t>​</a:t>
            </a:r>
            <a:endParaRPr sz="1200" i="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pPr>
            <a:endParaRPr sz="1200" kern="1200">
              <a:solidFill>
                <a:schemeClr val="tx1"/>
              </a:solidFill>
              <a:effectLst/>
              <a:latin typeface="+mn-lt"/>
              <a:ea typeface="+mn-ea"/>
              <a:cs typeface="+mn-cs"/>
            </a:endParaRPr>
          </a:p>
          <a:p>
            <a:pPr lvl="0"/>
            <a:br>
              <a:rPr lang="en-US" sz="1200" kern="1200" dirty="0">
                <a:solidFill>
                  <a:schemeClr val="tx1"/>
                </a:solidFill>
                <a:effectLst/>
                <a:latin typeface="+mn-lt"/>
                <a:ea typeface="+mn-ea"/>
                <a:cs typeface="+mn-cs"/>
              </a:rPr>
            </a:br>
            <a:endParaRPr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pPr>
            <a:endParaRPr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pPr>
            <a:endParaRPr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pPr>
            <a:endParaRPr sz="1200" kern="1200">
              <a:solidFill>
                <a:schemeClr val="tx1"/>
              </a:solidFill>
              <a:effectLst/>
              <a:latin typeface="+mn-lt"/>
              <a:ea typeface="+mn-ea"/>
              <a:cs typeface="+mn-cs"/>
            </a:endParaRPr>
          </a:p>
          <a:p>
            <a:endParaRPr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88018345-7020-2951-DD7E-508F8226C380}"/>
              </a:ext>
            </a:extLst>
          </p:cNvPr>
          <p:cNvSpPr>
            <a:spLocks noGrp="1"/>
          </p:cNvSpPr>
          <p:nvPr>
            <p:ph type="sldNum" sz="quarter" idx="5"/>
          </p:nvPr>
        </p:nvSpPr>
        <p:spPr/>
        <p:txBody>
          <a:bodyPr/>
          <a:lstStyle/>
          <a:p>
            <a:fld id="{0A1A2D79-0A70-4F98-91B6-5265C658D6AD}" type="slidenum">
              <a:rPr lang="en-US" smtClean="0"/>
              <a:t>31</a:t>
            </a:fld>
            <a:endParaRPr lang="en-US"/>
          </a:p>
        </p:txBody>
      </p:sp>
    </p:spTree>
    <p:extLst>
      <p:ext uri="{BB962C8B-B14F-4D97-AF65-F5344CB8AC3E}">
        <p14:creationId xmlns:p14="http://schemas.microsoft.com/office/powerpoint/2010/main" val="8600111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18399F-BEC0-1F82-D075-F7E26767A8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632004-8812-8B68-AE46-BC1E3DD0C0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3847D3-502E-3097-2EA9-1F7E350DAB86}"/>
              </a:ext>
            </a:extLst>
          </p:cNvPr>
          <p:cNvSpPr>
            <a:spLocks noGrp="1"/>
          </p:cNvSpPr>
          <p:nvPr>
            <p:ph type="body" idx="1"/>
          </p:nvPr>
        </p:nvSpPr>
        <p:spPr/>
        <p:txBody>
          <a:bodyPr/>
          <a:lstStyle/>
          <a:p>
            <a:pP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UTILICE POWERPOINT Y LA HOJA DE ACTIVIDADES DEL ALUMNO</a:t>
            </a:r>
          </a:p>
          <a:p>
            <a:pPr marL="742950" lvl="1" indent="-285750">
              <a:buFont typeface="Arial" panose="020B0604020202020204" pitchFamily="34" charset="0"/>
              <a:buChar cha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Actividad 1</a:t>
            </a:r>
          </a:p>
          <a:p>
            <a:pPr marL="0" marR="0" lvl="0" indent="0" algn="l" defTabSz="914400" rtl="0" eaLnBrk="1" fontAlgn="auto" latinLnBrk="0" hangingPunct="1">
              <a:lnSpc>
                <a:spcPct val="100000"/>
              </a:lnSpc>
              <a:spcBef>
                <a:spcPts val="0"/>
              </a:spcBef>
              <a:spcAft>
                <a:spcPts val="0"/>
              </a:spcAft>
              <a:buClrTx/>
              <a:buSzTx/>
              <a:buFontTx/>
              <a:buNone/>
              <a:tabLst/>
            </a:pPr>
            <a:endParaRPr i="1">
              <a:latin typeface="Segoe UI" panose="020B0502040204020203"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solidFill>
                  <a:srgbClr val="333333"/>
                </a:solidFill>
                <a:effectLst/>
                <a:latin typeface="Segoe UI" panose="020B0502040204020203" pitchFamily="34" charset="0"/>
                <a:cs typeface="Segoe UI" panose="020B0502040204020203" pitchFamily="34" charset="0"/>
              </a:defRPr>
            </a:pPr>
            <a:r>
              <a:rPr i="1"/>
              <a:t>NOTA AL INSTRUCTOR: </a:t>
            </a:r>
            <a:r>
              <a:t>Una vez que los alumnos hayan tenido tiempo para completar la actividad, revise las respuestas pidiéndoles que respondan en voz alta las siguientes preguntas. </a:t>
            </a:r>
          </a:p>
          <a:p>
            <a:pPr marL="0" marR="0" lvl="0" indent="0" algn="l" defTabSz="914400" rtl="0" eaLnBrk="1" fontAlgn="auto" latinLnBrk="0" hangingPunct="1">
              <a:lnSpc>
                <a:spcPct val="100000"/>
              </a:lnSpc>
              <a:spcBef>
                <a:spcPts val="0"/>
              </a:spcBef>
              <a:spcAft>
                <a:spcPts val="0"/>
              </a:spcAft>
              <a:buClrTx/>
              <a:buSzTx/>
              <a:buFontTx/>
              <a:buNone/>
              <a:tabLst/>
            </a:pPr>
            <a:endParaRPr sz="1200" b="0" i="0" u="none" strike="noStrike">
              <a:solidFill>
                <a:srgbClr val="333333"/>
              </a:solidFill>
              <a:effectLst/>
              <a:latin typeface="Segoe UI" panose="020B0502040204020203" pitchFamily="34" charset="0"/>
              <a:cs typeface="Segoe UI" panose="020B0502040204020203" pitchFamily="34" charset="0"/>
            </a:endParaRPr>
          </a:p>
          <a:p>
            <a:pPr marR="0" algn="l" rtl="0">
              <a:defRPr>
                <a:latin typeface="Segoe UI" panose="020B0502040204020203" pitchFamily="34" charset="0"/>
                <a:cs typeface="Segoe UI" panose="020B0502040204020203" pitchFamily="34" charset="0"/>
              </a:defRPr>
            </a:pPr>
            <a:r>
              <a:t>Si tienen un teléfono inteligente o una tableta, usen la cámara para escanear el código QR en la pantalla o use el código QR que aparece en la Actividad 1 de la Hoja de actividades. </a:t>
            </a:r>
            <a:br>
              <a:rPr lang="en-US" sz="1200" b="0" i="0" u="none" strike="noStrike" baseline="0" dirty="0">
                <a:latin typeface="Segoe UI" panose="020B0502040204020203" pitchFamily="34" charset="0"/>
                <a:cs typeface="Segoe UI" panose="020B0502040204020203" pitchFamily="34" charset="0"/>
              </a:rPr>
            </a:br>
            <a:endParaRPr sz="1200" b="0" i="0" u="none" strike="noStrike">
              <a:solidFill>
                <a:srgbClr val="333333"/>
              </a:solidFill>
              <a:effectLst/>
              <a:latin typeface="Segoe UI" panose="020B0502040204020203" pitchFamily="34" charset="0"/>
              <a:cs typeface="Segoe UI" panose="020B0502040204020203" pitchFamily="34" charset="0"/>
            </a:endParaRPr>
          </a:p>
          <a:p>
            <a:pPr marR="0" algn="l" rtl="0">
              <a:defRPr>
                <a:latin typeface="Segoe UI" panose="020B0502040204020203" pitchFamily="34" charset="0"/>
                <a:cs typeface="Segoe UI" panose="020B0502040204020203" pitchFamily="34" charset="0"/>
              </a:defRPr>
            </a:pPr>
            <a:r>
              <a:t>¿Qué recurso abre el código QR? </a:t>
            </a:r>
          </a:p>
          <a:p>
            <a:pPr marR="0" algn="l" rtl="0">
              <a:defRPr>
                <a:latin typeface="Segoe UI" panose="020B0502040204020203" pitchFamily="34" charset="0"/>
                <a:cs typeface="Segoe UI" panose="020B0502040204020203" pitchFamily="34" charset="0"/>
              </a:defRPr>
            </a:pPr>
            <a:r>
              <a:rPr b="1"/>
              <a:t>Respuesta: </a:t>
            </a:r>
            <a:r>
              <a:t>El sitio web de PLA DigitalLearn</a:t>
            </a:r>
          </a:p>
          <a:p>
            <a:pPr marL="0" marR="0" lvl="0" indent="0" algn="l" defTabSz="914400" rtl="0" eaLnBrk="1" fontAlgn="auto" latinLnBrk="0" hangingPunct="1">
              <a:lnSpc>
                <a:spcPct val="100000"/>
              </a:lnSpc>
              <a:spcBef>
                <a:spcPts val="0"/>
              </a:spcBef>
              <a:spcAft>
                <a:spcPts val="0"/>
              </a:spcAft>
              <a:buClrTx/>
              <a:buSzTx/>
              <a:buFontTx/>
              <a:buNone/>
              <a:tabLst/>
            </a:pPr>
            <a:endParaRPr sz="1200" kern="1200">
              <a:solidFill>
                <a:schemeClr val="tx1"/>
              </a:solidFill>
              <a:effectLst/>
              <a:latin typeface="Segoe UI" panose="020B0502040204020203" pitchFamily="34" charset="0"/>
              <a:ea typeface="+mn-ea"/>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latin typeface="Segoe UI" panose="020B0502040204020203" pitchFamily="34" charset="0"/>
                <a:cs typeface="Segoe UI" panose="020B0502040204020203" pitchFamily="34" charset="0"/>
              </a:defRPr>
            </a:pPr>
            <a:r>
              <a:rPr i="1">
                <a:solidFill>
                  <a:srgbClr val="333333"/>
                </a:solidFill>
                <a:effectLst/>
              </a:rPr>
              <a:t>NOTA AL INSTRUCTOR: </a:t>
            </a:r>
            <a:r>
              <a:t>Pregunte a los alumnos si necesitan ayuda con la actividad.</a:t>
            </a:r>
          </a:p>
          <a:p>
            <a:pPr marL="0" marR="0" lvl="0" indent="0" algn="l" defTabSz="914400" rtl="0" eaLnBrk="1" fontAlgn="auto" latinLnBrk="0" hangingPunct="1">
              <a:lnSpc>
                <a:spcPct val="100000"/>
              </a:lnSpc>
              <a:spcBef>
                <a:spcPts val="0"/>
              </a:spcBef>
              <a:spcAft>
                <a:spcPts val="0"/>
              </a:spcAft>
              <a:buClrTx/>
              <a:buSzTx/>
              <a:buFontTx/>
              <a:buNone/>
              <a:tabLst/>
            </a:pPr>
            <a:endParaRPr sz="1200" b="0" i="0" u="none" strike="noStrike" baseline="0">
              <a:solidFill>
                <a:srgbClr val="333333"/>
              </a:solidFill>
              <a:effectLst/>
              <a:latin typeface="Segoe UI" panose="020B0502040204020203" pitchFamily="34" charset="0"/>
              <a:cs typeface="Segoe UI" panose="020B0502040204020203" pitchFamily="34" charset="0"/>
            </a:endParaRPr>
          </a:p>
          <a:p>
            <a:pPr marR="0" algn="l" rtl="0">
              <a:defRPr>
                <a:latin typeface="Segoe UI" panose="020B0502040204020203" pitchFamily="34" charset="0"/>
                <a:cs typeface="Segoe UI" panose="020B0502040204020203" pitchFamily="34" charset="0"/>
              </a:defRPr>
            </a:pPr>
            <a:r>
              <a:rPr b="1"/>
              <a:t>Una vez que los alumnos hayan completado la Actividad 1: </a:t>
            </a:r>
            <a:r>
              <a:t>¡Todos han hecho un excelente trabajo! Antes de pasar a la siguiente sección, ¿tienen alguna pregunta?</a:t>
            </a:r>
          </a:p>
          <a:p>
            <a:pPr marR="0" algn="l" rtl="0"/>
            <a:endParaRPr sz="1200" b="0" i="0" u="none" strike="noStrike" baseline="0">
              <a:latin typeface="Segoe UI" panose="020B0502040204020203" pitchFamily="34" charset="0"/>
              <a:cs typeface="Segoe UI" panose="020B0502040204020203" pitchFamily="34" charset="0"/>
            </a:endParaRPr>
          </a:p>
          <a:p>
            <a:pPr marR="0" algn="l" rtl="0">
              <a:defRPr>
                <a:solidFill>
                  <a:srgbClr val="333333"/>
                </a:solidFill>
                <a:effectLst/>
                <a:latin typeface="Segoe UI" panose="020B0502040204020203" pitchFamily="34" charset="0"/>
                <a:cs typeface="Segoe UI" panose="020B0502040204020203" pitchFamily="34" charset="0"/>
              </a:defRPr>
            </a:pPr>
            <a:r>
              <a:rPr i="1"/>
              <a:t>NOTA AL INSTRUCTOR:  </a:t>
            </a:r>
            <a:r>
              <a:t>Revise y aborde los puntos del “lugar de estacionamiento”.</a:t>
            </a:r>
            <a:endParaRPr sz="1200" b="0" i="0" u="none" strike="noStrike" baseline="0">
              <a:latin typeface="Segoe UI" panose="020B0502040204020203"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pPr>
            <a:endParaRPr sz="1200" kern="1200">
              <a:solidFill>
                <a:schemeClr val="tx1"/>
              </a:solidFill>
              <a:effectLst/>
              <a:latin typeface="Segoe UI" panose="020B0502040204020203" pitchFamily="34" charset="0"/>
              <a:ea typeface="+mn-ea"/>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sz="1800">
                <a:effectLst/>
                <a:latin typeface="Segoe UI" panose="020B0502040204020203" pitchFamily="34" charset="0"/>
                <a:ea typeface="Times New Roman" panose="02020603050405020304" pitchFamily="18" charset="0"/>
                <a:cs typeface="Segoe UI" panose="020B0502040204020203" pitchFamily="34" charset="0"/>
              </a:defRPr>
            </a:pPr>
            <a:r>
              <a:rPr i="1"/>
              <a:t>DETALLES ADICIONALES: </a:t>
            </a:r>
            <a:r>
              <a:t>Para obtener más información sobre lo que es el lugar de estacionamiento, consulte la sección "Antes de que comience el taller" en la Guía del instructor. </a:t>
            </a:r>
          </a:p>
          <a:p>
            <a:pPr marL="0" marR="0" lvl="0" indent="0" algn="l" defTabSz="914400" rtl="0" eaLnBrk="1" fontAlgn="auto" latinLnBrk="0" hangingPunct="1">
              <a:lnSpc>
                <a:spcPct val="100000"/>
              </a:lnSpc>
              <a:spcBef>
                <a:spcPts val="0"/>
              </a:spcBef>
              <a:spcAft>
                <a:spcPts val="0"/>
              </a:spcAft>
              <a:buClrTx/>
              <a:buSzTx/>
              <a:buFontTx/>
              <a:buNone/>
              <a:tabLst/>
            </a:pPr>
            <a:endParaRPr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AF3FB5B0-1369-B4EF-572A-0DF5E65AE9EE}"/>
              </a:ext>
            </a:extLst>
          </p:cNvPr>
          <p:cNvSpPr>
            <a:spLocks noGrp="1"/>
          </p:cNvSpPr>
          <p:nvPr>
            <p:ph type="sldNum" sz="quarter" idx="5"/>
          </p:nvPr>
        </p:nvSpPr>
        <p:spPr/>
        <p:txBody>
          <a:bodyPr/>
          <a:lstStyle/>
          <a:p>
            <a:fld id="{0A1A2D79-0A70-4F98-91B6-5265C658D6AD}" type="slidenum">
              <a:rPr lang="en-US" smtClean="0"/>
              <a:t>32</a:t>
            </a:fld>
            <a:endParaRPr lang="en-US"/>
          </a:p>
        </p:txBody>
      </p:sp>
    </p:spTree>
    <p:extLst>
      <p:ext uri="{BB962C8B-B14F-4D97-AF65-F5344CB8AC3E}">
        <p14:creationId xmlns:p14="http://schemas.microsoft.com/office/powerpoint/2010/main" val="10306799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06C25F-D5D0-7FB2-F878-686DB7C13E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6CF560-952A-A4A4-326E-CEB16477025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603D9B-ACED-4121-6107-1BB1D9CDC23C}"/>
              </a:ext>
            </a:extLst>
          </p:cNvPr>
          <p:cNvSpPr>
            <a:spLocks noGrp="1"/>
          </p:cNvSpPr>
          <p:nvPr>
            <p:ph type="body" idx="1"/>
          </p:nvPr>
        </p:nvSpPr>
        <p:spPr/>
        <p:txBody>
          <a:bodyPr/>
          <a:lstStyle/>
          <a:p>
            <a:pPr rtl="0">
              <a:defRPr sz="1400">
                <a:solidFill>
                  <a:srgbClr val="000000"/>
                </a:solidFill>
                <a:latin typeface="Segoe UI" panose="020B0502040204020203" pitchFamily="34" charset="0"/>
                <a:cs typeface="Segoe UI" panose="020B0502040204020203" pitchFamily="34" charset="0"/>
              </a:defRPr>
            </a:pPr>
            <a:r>
              <a:t>UTILICE POWERPOINT</a:t>
            </a:r>
          </a:p>
          <a:p>
            <a:pPr marL="628650" lvl="1" indent="-171450" rtl="0">
              <a:buFont typeface="Arial" panose="020B0604020202020204" pitchFamily="34" charset="0"/>
              <a:buChar char="•"/>
              <a:defRPr sz="1400">
                <a:solidFill>
                  <a:srgbClr val="000000"/>
                </a:solidFill>
                <a:latin typeface="Segoe UI" panose="020B0502040204020203" pitchFamily="34" charset="0"/>
                <a:cs typeface="Segoe UI" panose="020B0502040204020203" pitchFamily="34" charset="0"/>
              </a:defRPr>
            </a:pPr>
            <a:r>
              <a:t>Consejos para ayudarle a escanear un código QR correctamente</a:t>
            </a:r>
          </a:p>
          <a:p>
            <a:pPr marL="628650" lvl="1" indent="-171450" rtl="0">
              <a:buFont typeface="Arial" panose="020B0604020202020204" pitchFamily="34" charset="0"/>
              <a:buChar char="•"/>
            </a:pPr>
            <a:endParaRPr sz="1200" b="0" i="0" u="none" strike="noStrike" kern="1200" baseline="0">
              <a:solidFill>
                <a:srgbClr val="000000"/>
              </a:solidFill>
              <a:latin typeface="Segoe UI" panose="020B0502040204020203" pitchFamily="34" charset="0"/>
              <a:cs typeface="Segoe UI" panose="020B0502040204020203" pitchFamily="34" charset="0"/>
            </a:endParaRPr>
          </a:p>
          <a:p>
            <a:pPr marL="0" lvl="0" indent="0" rtl="0">
              <a:buFont typeface="Arial" panose="020B0604020202020204" pitchFamily="34" charset="0"/>
              <a:buNone/>
              <a:defRPr>
                <a:solidFill>
                  <a:srgbClr val="000000"/>
                </a:solidFill>
                <a:latin typeface="Segoe UI" panose="020B0502040204020203" pitchFamily="34" charset="0"/>
                <a:cs typeface="Segoe UI" panose="020B0502040204020203" pitchFamily="34" charset="0"/>
              </a:defRPr>
            </a:pPr>
            <a:r>
              <a:t>Exploremos algunos consejos para ayudarles a escanear un código QR correctamente. </a:t>
            </a:r>
          </a:p>
          <a:p>
            <a:endParaRPr/>
          </a:p>
        </p:txBody>
      </p:sp>
      <p:sp>
        <p:nvSpPr>
          <p:cNvPr id="4" name="Slide Number Placeholder 3">
            <a:extLst>
              <a:ext uri="{FF2B5EF4-FFF2-40B4-BE49-F238E27FC236}">
                <a16:creationId xmlns:a16="http://schemas.microsoft.com/office/drawing/2014/main" id="{A036DC85-B08E-7A97-46F0-DD945612248E}"/>
              </a:ext>
            </a:extLst>
          </p:cNvPr>
          <p:cNvSpPr>
            <a:spLocks noGrp="1"/>
          </p:cNvSpPr>
          <p:nvPr>
            <p:ph type="sldNum" sz="quarter" idx="5"/>
          </p:nvPr>
        </p:nvSpPr>
        <p:spPr/>
        <p:txBody>
          <a:bodyPr/>
          <a:lstStyle/>
          <a:p>
            <a:fld id="{0A1A2D79-0A70-4F98-91B6-5265C658D6AD}" type="slidenum">
              <a:rPr lang="en-US" smtClean="0"/>
              <a:t>33</a:t>
            </a:fld>
            <a:endParaRPr lang="en-US"/>
          </a:p>
        </p:txBody>
      </p:sp>
    </p:spTree>
    <p:extLst>
      <p:ext uri="{BB962C8B-B14F-4D97-AF65-F5344CB8AC3E}">
        <p14:creationId xmlns:p14="http://schemas.microsoft.com/office/powerpoint/2010/main" val="280896707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CF7D2C-AEBC-DD8B-DFC3-B85AE7285E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2523ED8-C7F4-6746-84BE-7476665578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C32D64-4D95-3185-6A72-21368A8B2CCD}"/>
              </a:ext>
            </a:extLst>
          </p:cNvPr>
          <p:cNvSpPr>
            <a:spLocks noGrp="1"/>
          </p:cNvSpPr>
          <p:nvPr>
            <p:ph type="body" idx="1"/>
          </p:nvPr>
        </p:nvSpPr>
        <p:spPr/>
        <p:txBody>
          <a:bodyPr/>
          <a:lstStyle/>
          <a:p>
            <a:pPr rtl="0">
              <a:defRPr sz="1400">
                <a:solidFill>
                  <a:srgbClr val="000000"/>
                </a:solidFill>
                <a:latin typeface="Segoe UI" panose="020B0502040204020203" pitchFamily="34" charset="0"/>
                <a:cs typeface="Segoe UI" panose="020B0502040204020203" pitchFamily="34" charset="0"/>
              </a:defRPr>
            </a:pPr>
            <a:r>
              <a:t>UTILICE POWERPOINT</a:t>
            </a:r>
          </a:p>
          <a:p>
            <a:pPr marL="628650" lvl="1" indent="-171450" rtl="0">
              <a:buFont typeface="Arial" panose="020B0604020202020204" pitchFamily="34" charset="0"/>
              <a:buChar char="•"/>
              <a:defRPr sz="1400">
                <a:solidFill>
                  <a:srgbClr val="000000"/>
                </a:solidFill>
                <a:latin typeface="Segoe UI" panose="020B0502040204020203" pitchFamily="34" charset="0"/>
                <a:cs typeface="Segoe UI" panose="020B0502040204020203" pitchFamily="34" charset="0"/>
              </a:defRPr>
            </a:pPr>
            <a:r>
              <a:t>Consejos para ayudarle a escanear un código QR correctamente</a:t>
            </a:r>
            <a:br>
              <a:rPr lang="en-US" dirty="0">
                <a:latin typeface="Segoe UI" panose="020B0502040204020203" pitchFamily="34" charset="0"/>
                <a:cs typeface="Segoe UI" panose="020B0502040204020203" pitchFamily="34" charset="0"/>
              </a:rPr>
            </a:br>
            <a:endParaRPr>
              <a:latin typeface="Segoe UI" panose="020B0502040204020203"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latin typeface="Segoe UI" panose="020B0502040204020203" pitchFamily="34" charset="0"/>
                <a:ea typeface="ＭＳ Ｐゴシック"/>
                <a:cs typeface="Segoe UI" panose="020B0502040204020203" pitchFamily="34" charset="0"/>
              </a:defRPr>
            </a:pPr>
            <a:r>
              <a:t>Si toman una foto del código por accidente, no se preocupen. Simplemente vuelvan a escanear el código.</a:t>
            </a:r>
            <a:endParaRPr sz="1200">
              <a:latin typeface="Segoe UI" panose="020B0502040204020203" pitchFamily="34" charset="0"/>
              <a:ea typeface="ＭＳ Ｐゴシック"/>
              <a:cs typeface="Segoe UI" panose="020B0502040204020203" pitchFamily="34" charset="0"/>
            </a:endParaRPr>
          </a:p>
        </p:txBody>
      </p:sp>
      <p:sp>
        <p:nvSpPr>
          <p:cNvPr id="4" name="Slide Number Placeholder 3">
            <a:extLst>
              <a:ext uri="{FF2B5EF4-FFF2-40B4-BE49-F238E27FC236}">
                <a16:creationId xmlns:a16="http://schemas.microsoft.com/office/drawing/2014/main" id="{D896EF05-70BA-D26D-5CC4-9585DDFDCE9E}"/>
              </a:ext>
            </a:extLst>
          </p:cNvPr>
          <p:cNvSpPr>
            <a:spLocks noGrp="1"/>
          </p:cNvSpPr>
          <p:nvPr>
            <p:ph type="sldNum" sz="quarter" idx="5"/>
          </p:nvPr>
        </p:nvSpPr>
        <p:spPr/>
        <p:txBody>
          <a:bodyPr/>
          <a:lstStyle/>
          <a:p>
            <a:fld id="{0A1A2D79-0A70-4F98-91B6-5265C658D6AD}" type="slidenum">
              <a:rPr lang="en-US" smtClean="0"/>
              <a:t>34</a:t>
            </a:fld>
            <a:endParaRPr lang="en-US"/>
          </a:p>
        </p:txBody>
      </p:sp>
    </p:spTree>
    <p:extLst>
      <p:ext uri="{BB962C8B-B14F-4D97-AF65-F5344CB8AC3E}">
        <p14:creationId xmlns:p14="http://schemas.microsoft.com/office/powerpoint/2010/main" val="205850617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675689-36B8-B192-0AF4-6092B44661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A0E8AA4-73C1-4728-54F4-A62135CCD3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5C046A-96D3-60B4-1F10-985CFC5DF09E}"/>
              </a:ext>
            </a:extLst>
          </p:cNvPr>
          <p:cNvSpPr>
            <a:spLocks noGrp="1"/>
          </p:cNvSpPr>
          <p:nvPr>
            <p:ph type="body" idx="1"/>
          </p:nvPr>
        </p:nvSpPr>
        <p:spPr/>
        <p:txBody>
          <a:bodyPr/>
          <a:lstStyle/>
          <a:p>
            <a:pPr rtl="0">
              <a:defRPr sz="1400">
                <a:solidFill>
                  <a:srgbClr val="000000"/>
                </a:solidFill>
                <a:latin typeface="Segoe UI" panose="020B0502040204020203" pitchFamily="34" charset="0"/>
                <a:cs typeface="Segoe UI" panose="020B0502040204020203" pitchFamily="34" charset="0"/>
              </a:defRPr>
            </a:pPr>
            <a:r>
              <a:t>UTILICE POWERPOINT</a:t>
            </a:r>
          </a:p>
          <a:p>
            <a:pPr marL="628650" lvl="1" indent="-171450" rtl="0">
              <a:buSzPts val="1200"/>
              <a:buFont typeface="Arial" panose="020B0604020202020204" pitchFamily="34" charset="0"/>
              <a:buChar char="•"/>
              <a:defRPr sz="1400">
                <a:solidFill>
                  <a:srgbClr val="000000"/>
                </a:solidFill>
                <a:latin typeface="Segoe UI" panose="020B0502040204020203" pitchFamily="34" charset="0"/>
                <a:cs typeface="Segoe UI" panose="020B0502040204020203" pitchFamily="34" charset="0"/>
              </a:defRPr>
            </a:pPr>
            <a:r>
              <a:t>Consejos para ayudarle a escanear un código QR correctamente</a:t>
            </a:r>
          </a:p>
          <a:p>
            <a:pPr marL="628650" lvl="1" indent="-171450" rtl="0">
              <a:buSzPts val="1200"/>
              <a:buFont typeface="Arial" panose="020B0604020202020204" pitchFamily="34" charset="0"/>
              <a:buChar char="•"/>
            </a:pPr>
            <a:endParaRPr sz="1400" b="0" i="0" u="none" strike="noStrike" kern="1200" baseline="0">
              <a:solidFill>
                <a:srgbClr val="000000"/>
              </a:solidFill>
              <a:latin typeface="Segoe UI" panose="020B0502040204020203" pitchFamily="34" charset="0"/>
              <a:cs typeface="Segoe UI" panose="020B0502040204020203" pitchFamily="34" charset="0"/>
            </a:endParaRPr>
          </a:p>
          <a:p>
            <a:pPr marL="0" lvl="0" indent="0" rtl="0">
              <a:buSzPts val="1200"/>
              <a:buFont typeface="Arial" panose="020B0604020202020204" pitchFamily="34" charset="0"/>
              <a:buNone/>
              <a:defRPr sz="1400">
                <a:solidFill>
                  <a:srgbClr val="000000"/>
                </a:solidFill>
                <a:latin typeface="Segoe UI" panose="020B0502040204020203" pitchFamily="34" charset="0"/>
                <a:cs typeface="Segoe UI" panose="020B0502040204020203" pitchFamily="34" charset="0"/>
              </a:defRPr>
            </a:pPr>
            <a:r>
              <a:t>Mantengan la cámara estable. La cámara no puede leer el código si la imagen está moviéndose o borrosa.</a:t>
            </a:r>
          </a:p>
          <a:p>
            <a:endParaRPr/>
          </a:p>
        </p:txBody>
      </p:sp>
      <p:sp>
        <p:nvSpPr>
          <p:cNvPr id="4" name="Slide Number Placeholder 3">
            <a:extLst>
              <a:ext uri="{FF2B5EF4-FFF2-40B4-BE49-F238E27FC236}">
                <a16:creationId xmlns:a16="http://schemas.microsoft.com/office/drawing/2014/main" id="{ECB70D04-F6A2-0DC8-4180-61B8B73DF60A}"/>
              </a:ext>
            </a:extLst>
          </p:cNvPr>
          <p:cNvSpPr>
            <a:spLocks noGrp="1"/>
          </p:cNvSpPr>
          <p:nvPr>
            <p:ph type="sldNum" sz="quarter" idx="5"/>
          </p:nvPr>
        </p:nvSpPr>
        <p:spPr/>
        <p:txBody>
          <a:bodyPr/>
          <a:lstStyle/>
          <a:p>
            <a:fld id="{0A1A2D79-0A70-4F98-91B6-5265C658D6AD}" type="slidenum">
              <a:rPr lang="en-US" smtClean="0"/>
              <a:t>35</a:t>
            </a:fld>
            <a:endParaRPr lang="en-US"/>
          </a:p>
        </p:txBody>
      </p:sp>
    </p:spTree>
    <p:extLst>
      <p:ext uri="{BB962C8B-B14F-4D97-AF65-F5344CB8AC3E}">
        <p14:creationId xmlns:p14="http://schemas.microsoft.com/office/powerpoint/2010/main" val="39557604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737988-9713-35D7-C415-A0A07BF5BF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A6000A-9617-2DFB-F980-A1F7594EFB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B99899-C05E-F911-E85E-6FFF9091001D}"/>
              </a:ext>
            </a:extLst>
          </p:cNvPr>
          <p:cNvSpPr>
            <a:spLocks noGrp="1"/>
          </p:cNvSpPr>
          <p:nvPr>
            <p:ph type="body" idx="1"/>
          </p:nvPr>
        </p:nvSpPr>
        <p:spPr/>
        <p:txBody>
          <a:bodyPr/>
          <a:lstStyle/>
          <a:p>
            <a:pPr rtl="0">
              <a:defRPr sz="1400">
                <a:solidFill>
                  <a:srgbClr val="000000"/>
                </a:solidFill>
                <a:latin typeface="Segoe UI" panose="020B0502040204020203" pitchFamily="34" charset="0"/>
                <a:cs typeface="Segoe UI" panose="020B0502040204020203" pitchFamily="34" charset="0"/>
              </a:defRPr>
            </a:pPr>
            <a:r>
              <a:t>UTILICE POWERPOINT</a:t>
            </a:r>
          </a:p>
          <a:p>
            <a:pPr marL="628650" lvl="1" indent="-171450" rtl="0">
              <a:buFont typeface="Arial" panose="020B0604020202020204" pitchFamily="34" charset="0"/>
              <a:buChar char="•"/>
              <a:defRPr sz="1400">
                <a:solidFill>
                  <a:srgbClr val="000000"/>
                </a:solidFill>
                <a:latin typeface="Segoe UI" panose="020B0502040204020203" pitchFamily="34" charset="0"/>
                <a:cs typeface="Segoe UI" panose="020B0502040204020203" pitchFamily="34" charset="0"/>
              </a:defRPr>
            </a:pPr>
            <a:r>
              <a:t>Consejos para ayudarle a escanear un código QR correctamente</a:t>
            </a:r>
          </a:p>
          <a:p>
            <a:endParaRPr>
              <a:latin typeface="Segoe UI" panose="020B0502040204020203" pitchFamily="34" charset="0"/>
              <a:cs typeface="Segoe UI" panose="020B0502040204020203" pitchFamily="34" charset="0"/>
            </a:endParaRPr>
          </a:p>
          <a:p>
            <a:pPr marR="0" algn="l" rtl="0">
              <a:defRPr>
                <a:latin typeface="Segoe UI" panose="020B0502040204020203" pitchFamily="34" charset="0"/>
                <a:cs typeface="Segoe UI" panose="020B0502040204020203" pitchFamily="34" charset="0"/>
              </a:defRPr>
            </a:pPr>
            <a:r>
              <a:t>Si pulsan el enlace y no pasa nada, revisen el explorador web de su dispositivo para ver si se abrió la página web. En este ejemplo, los exploradores son Apple Safari y Google Chrome. Si aún no pueden encontrarlo, escaneen el código otra vez.</a:t>
            </a:r>
          </a:p>
          <a:p>
            <a:endParaRPr/>
          </a:p>
        </p:txBody>
      </p:sp>
      <p:sp>
        <p:nvSpPr>
          <p:cNvPr id="4" name="Slide Number Placeholder 3">
            <a:extLst>
              <a:ext uri="{FF2B5EF4-FFF2-40B4-BE49-F238E27FC236}">
                <a16:creationId xmlns:a16="http://schemas.microsoft.com/office/drawing/2014/main" id="{568B7F61-951E-B486-927B-4E546F8A2D5E}"/>
              </a:ext>
            </a:extLst>
          </p:cNvPr>
          <p:cNvSpPr>
            <a:spLocks noGrp="1"/>
          </p:cNvSpPr>
          <p:nvPr>
            <p:ph type="sldNum" sz="quarter" idx="5"/>
          </p:nvPr>
        </p:nvSpPr>
        <p:spPr/>
        <p:txBody>
          <a:bodyPr/>
          <a:lstStyle/>
          <a:p>
            <a:fld id="{0A1A2D79-0A70-4F98-91B6-5265C658D6AD}" type="slidenum">
              <a:rPr lang="en-US" smtClean="0"/>
              <a:t>36</a:t>
            </a:fld>
            <a:endParaRPr lang="en-US"/>
          </a:p>
        </p:txBody>
      </p:sp>
    </p:spTree>
    <p:extLst>
      <p:ext uri="{BB962C8B-B14F-4D97-AF65-F5344CB8AC3E}">
        <p14:creationId xmlns:p14="http://schemas.microsoft.com/office/powerpoint/2010/main" val="166747844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40479D-2F3C-B568-04EA-20856D229A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23FD6B-6863-40E8-FC41-DAD3B2114C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060CD3-A6C4-567A-AE33-B29E74719D77}"/>
              </a:ext>
            </a:extLst>
          </p:cNvPr>
          <p:cNvSpPr>
            <a:spLocks noGrp="1"/>
          </p:cNvSpPr>
          <p:nvPr>
            <p:ph type="body" idx="1"/>
          </p:nvPr>
        </p:nvSpPr>
        <p:spPr/>
        <p:txBody>
          <a:bodyPr/>
          <a:lstStyle/>
          <a:p>
            <a:pPr marL="0" indent="0" rtl="0">
              <a:buFont typeface="Arial" panose="020B0604020202020204" pitchFamily="34" charset="0"/>
              <a:buNone/>
              <a:defRPr sz="1400">
                <a:solidFill>
                  <a:srgbClr val="000000"/>
                </a:solidFill>
                <a:latin typeface="Segoe UI" panose="020B0502040204020203" pitchFamily="34" charset="0"/>
                <a:cs typeface="Segoe UI" panose="020B0502040204020203" pitchFamily="34" charset="0"/>
              </a:defRPr>
            </a:pPr>
            <a:r>
              <a:t>UTILICE POWERPOINT</a:t>
            </a:r>
          </a:p>
          <a:p>
            <a:pPr marL="742950" lvl="1" indent="-285750" rtl="0">
              <a:buFont typeface="Arial" panose="020B0604020202020204" pitchFamily="34" charset="0"/>
              <a:buChar char="•"/>
              <a:defRPr sz="1400">
                <a:solidFill>
                  <a:srgbClr val="000000"/>
                </a:solidFill>
                <a:latin typeface="Segoe UI" panose="020B0502040204020203" pitchFamily="34" charset="0"/>
                <a:cs typeface="Segoe UI" panose="020B0502040204020203" pitchFamily="34" charset="0"/>
              </a:defRPr>
            </a:pPr>
            <a:r>
              <a:t>Consejos para ayudarle a escanear un código QR correctamente</a:t>
            </a:r>
          </a:p>
          <a:p>
            <a:pPr marL="628650" lvl="1" indent="-171450">
              <a:buFont typeface="Arial" panose="020B0604020202020204" pitchFamily="34" charset="0"/>
              <a:buChar char="•"/>
            </a:pPr>
            <a:endParaRPr sz="1800">
              <a:effectLst/>
              <a:latin typeface="Segoe UI" panose="020B0502040204020203" pitchFamily="34" charset="0"/>
              <a:ea typeface="Times New Roman" panose="02020603050405020304" pitchFamily="18" charset="0"/>
              <a:cs typeface="Segoe UI" panose="020B0502040204020203" pitchFamily="34" charset="0"/>
            </a:endParaRPr>
          </a:p>
          <a:p>
            <a:pPr marL="0" lvl="0" indent="0">
              <a:buFont typeface="Arial" panose="020B0604020202020204" pitchFamily="34" charset="0"/>
              <a:buNone/>
              <a:defRPr>
                <a:effectLst/>
                <a:latin typeface="Segoe UI" panose="020B0502040204020203" pitchFamily="34" charset="0"/>
                <a:ea typeface="Times New Roman" panose="02020603050405020304" pitchFamily="18" charset="0"/>
                <a:cs typeface="Segoe UI" panose="020B0502040204020203" pitchFamily="34" charset="0"/>
              </a:defRPr>
            </a:pPr>
            <a:r>
              <a:t>Si la imagen está borrosa, limpien el lente de la cámara.</a:t>
            </a:r>
          </a:p>
        </p:txBody>
      </p:sp>
      <p:sp>
        <p:nvSpPr>
          <p:cNvPr id="4" name="Slide Number Placeholder 3">
            <a:extLst>
              <a:ext uri="{FF2B5EF4-FFF2-40B4-BE49-F238E27FC236}">
                <a16:creationId xmlns:a16="http://schemas.microsoft.com/office/drawing/2014/main" id="{98F3968B-FC7A-1ED4-4AB5-65139BD55CA9}"/>
              </a:ext>
            </a:extLst>
          </p:cNvPr>
          <p:cNvSpPr>
            <a:spLocks noGrp="1"/>
          </p:cNvSpPr>
          <p:nvPr>
            <p:ph type="sldNum" sz="quarter" idx="5"/>
          </p:nvPr>
        </p:nvSpPr>
        <p:spPr/>
        <p:txBody>
          <a:bodyPr/>
          <a:lstStyle/>
          <a:p>
            <a:fld id="{0A1A2D79-0A70-4F98-91B6-5265C658D6AD}" type="slidenum">
              <a:rPr lang="en-US" smtClean="0"/>
              <a:t>37</a:t>
            </a:fld>
            <a:endParaRPr lang="en-US"/>
          </a:p>
        </p:txBody>
      </p:sp>
    </p:spTree>
    <p:extLst>
      <p:ext uri="{BB962C8B-B14F-4D97-AF65-F5344CB8AC3E}">
        <p14:creationId xmlns:p14="http://schemas.microsoft.com/office/powerpoint/2010/main" val="22629974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91A2E1-E994-12A2-91D9-ED4CC83968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8B4CF9-18EA-3A64-1291-BBCC2DB110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44D157-2D9D-2D73-B62B-1AA33E0020B9}"/>
              </a:ext>
            </a:extLst>
          </p:cNvPr>
          <p:cNvSpPr>
            <a:spLocks noGrp="1"/>
          </p:cNvSpPr>
          <p:nvPr>
            <p:ph type="body" idx="1"/>
          </p:nvPr>
        </p:nvSpPr>
        <p:spPr/>
        <p:txBody>
          <a:bodyPr/>
          <a:lstStyle/>
          <a:p>
            <a:pPr marL="0" indent="0" rtl="0">
              <a:buFont typeface="Arial" panose="020B0604020202020204" pitchFamily="34" charset="0"/>
              <a:buNone/>
              <a:defRPr>
                <a:solidFill>
                  <a:srgbClr val="000000"/>
                </a:solidFill>
                <a:latin typeface="Segoe UI" panose="020B0502040204020203" pitchFamily="34" charset="0"/>
                <a:cs typeface="Segoe UI" panose="020B0502040204020203" pitchFamily="34" charset="0"/>
              </a:defRPr>
            </a:pPr>
            <a:r>
              <a:t>UTILICE POWERPOINT</a:t>
            </a:r>
          </a:p>
          <a:p>
            <a:pPr marL="628650" lvl="1" indent="-171450" rtl="0">
              <a:buFont typeface="Arial" panose="020B0604020202020204" pitchFamily="34" charset="0"/>
              <a:buChar char="•"/>
              <a:defRPr>
                <a:solidFill>
                  <a:srgbClr val="000000"/>
                </a:solidFill>
                <a:latin typeface="Segoe UI" panose="020B0502040204020203" pitchFamily="34" charset="0"/>
                <a:cs typeface="Segoe UI" panose="020B0502040204020203" pitchFamily="34" charset="0"/>
              </a:defRPr>
            </a:pPr>
            <a:r>
              <a:t>Consejos para ayudarle a escanear un código QR correctamente</a:t>
            </a:r>
          </a:p>
          <a:p>
            <a:endParaRPr>
              <a:latin typeface="Segoe UI" panose="020B0502040204020203" pitchFamily="34" charset="0"/>
              <a:cs typeface="Segoe UI" panose="020B0502040204020203" pitchFamily="34" charset="0"/>
            </a:endParaRPr>
          </a:p>
          <a:p>
            <a:pPr>
              <a:defRPr>
                <a:latin typeface="Segoe UI" panose="020B0502040204020203" pitchFamily="34" charset="0"/>
                <a:cs typeface="Segoe UI" panose="020B0502040204020203" pitchFamily="34" charset="0"/>
              </a:defRPr>
            </a:pPr>
            <a:r>
              <a:t>Asegúrense de que todo el código quepa en la pantalla, dejando un poco de espacio entre el código y el borde de la pantalla de la cámara.</a:t>
            </a:r>
            <a:endParaRPr>
              <a:latin typeface="Segoe UI" panose="020B0502040204020203" pitchFamily="34" charset="0"/>
              <a:cs typeface="Segoe UI" panose="020B0502040204020203" pitchFamily="34" charset="0"/>
            </a:endParaRPr>
          </a:p>
          <a:p>
            <a:endParaRPr>
              <a:latin typeface="Segoe UI" panose="020B0502040204020203" pitchFamily="34" charset="0"/>
              <a:cs typeface="Segoe UI" panose="020B0502040204020203" pitchFamily="34" charset="0"/>
            </a:endParaRPr>
          </a:p>
        </p:txBody>
      </p:sp>
      <p:sp>
        <p:nvSpPr>
          <p:cNvPr id="4" name="Slide Number Placeholder 3">
            <a:extLst>
              <a:ext uri="{FF2B5EF4-FFF2-40B4-BE49-F238E27FC236}">
                <a16:creationId xmlns:a16="http://schemas.microsoft.com/office/drawing/2014/main" id="{CDCC1FAE-7C37-3F82-84C0-2D396990EF44}"/>
              </a:ext>
            </a:extLst>
          </p:cNvPr>
          <p:cNvSpPr>
            <a:spLocks noGrp="1"/>
          </p:cNvSpPr>
          <p:nvPr>
            <p:ph type="sldNum" sz="quarter" idx="5"/>
          </p:nvPr>
        </p:nvSpPr>
        <p:spPr/>
        <p:txBody>
          <a:bodyPr/>
          <a:lstStyle/>
          <a:p>
            <a:fld id="{0A1A2D79-0A70-4F98-91B6-5265C658D6AD}" type="slidenum">
              <a:rPr lang="en-US" smtClean="0"/>
              <a:t>38</a:t>
            </a:fld>
            <a:endParaRPr lang="en-US"/>
          </a:p>
        </p:txBody>
      </p:sp>
    </p:spTree>
    <p:extLst>
      <p:ext uri="{BB962C8B-B14F-4D97-AF65-F5344CB8AC3E}">
        <p14:creationId xmlns:p14="http://schemas.microsoft.com/office/powerpoint/2010/main" val="252621510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8810D6-6A5C-2CE3-5E4D-6B484A0ED4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69F7E0-93B1-0CE3-91AC-832276B0AE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249683-5CA9-0ED1-AA6C-7323E1F6FEF4}"/>
              </a:ext>
            </a:extLst>
          </p:cNvPr>
          <p:cNvSpPr>
            <a:spLocks noGrp="1"/>
          </p:cNvSpPr>
          <p:nvPr>
            <p:ph type="body" idx="1"/>
          </p:nvPr>
        </p:nvSpPr>
        <p:spPr/>
        <p:txBody>
          <a:bodyPr/>
          <a:lstStyle/>
          <a:p>
            <a:pPr marL="0" indent="0" rtl="0">
              <a:buFont typeface="Arial" panose="020B0604020202020204" pitchFamily="34" charset="0"/>
              <a:buNone/>
              <a:defRPr sz="1400">
                <a:solidFill>
                  <a:srgbClr val="000000"/>
                </a:solidFill>
                <a:latin typeface="Segoe UI" panose="020B0502040204020203" pitchFamily="34" charset="0"/>
                <a:cs typeface="Segoe UI" panose="020B0502040204020203" pitchFamily="34" charset="0"/>
              </a:defRPr>
            </a:pPr>
            <a:r>
              <a:t>UTILICE POWERPOINT</a:t>
            </a:r>
          </a:p>
          <a:p>
            <a:pPr marL="628650" lvl="1" indent="-171450" rtl="0">
              <a:buFont typeface="Arial" panose="020B0604020202020204" pitchFamily="34" charset="0"/>
              <a:buChar char="•"/>
              <a:defRPr sz="1400">
                <a:solidFill>
                  <a:srgbClr val="000000"/>
                </a:solidFill>
                <a:latin typeface="Segoe UI" panose="020B0502040204020203" pitchFamily="34" charset="0"/>
                <a:cs typeface="Segoe UI" panose="020B0502040204020203" pitchFamily="34" charset="0"/>
              </a:defRPr>
            </a:pPr>
            <a:r>
              <a:t>Consejos para ayudarle a escanear un código QR correctamente</a:t>
            </a:r>
          </a:p>
          <a:p>
            <a:endParaRPr>
              <a:latin typeface="Segoe UI" panose="020B0502040204020203" pitchFamily="34" charset="0"/>
              <a:cs typeface="Segoe UI" panose="020B0502040204020203" pitchFamily="34" charset="0"/>
            </a:endParaRPr>
          </a:p>
          <a:p>
            <a:pPr>
              <a:defRPr>
                <a:latin typeface="Segoe UI" panose="020B0502040204020203" pitchFamily="34" charset="0"/>
                <a:cs typeface="Segoe UI" panose="020B0502040204020203" pitchFamily="34" charset="0"/>
              </a:defRPr>
            </a:pPr>
            <a:r>
              <a:t>Si están en un lugar con poca luz, ¡activen el flash de la cámara!</a:t>
            </a:r>
            <a:endParaRPr>
              <a:latin typeface="Segoe UI" panose="020B0502040204020203" pitchFamily="34" charset="0"/>
              <a:ea typeface="ＭＳ Ｐゴシック"/>
              <a:cs typeface="Segoe UI" panose="020B0502040204020203" pitchFamily="34" charset="0"/>
            </a:endParaRPr>
          </a:p>
        </p:txBody>
      </p:sp>
      <p:sp>
        <p:nvSpPr>
          <p:cNvPr id="4" name="Slide Number Placeholder 3">
            <a:extLst>
              <a:ext uri="{FF2B5EF4-FFF2-40B4-BE49-F238E27FC236}">
                <a16:creationId xmlns:a16="http://schemas.microsoft.com/office/drawing/2014/main" id="{9546675F-9E04-E595-2A46-C6EA39E2CEF8}"/>
              </a:ext>
            </a:extLst>
          </p:cNvPr>
          <p:cNvSpPr>
            <a:spLocks noGrp="1"/>
          </p:cNvSpPr>
          <p:nvPr>
            <p:ph type="sldNum" sz="quarter" idx="5"/>
          </p:nvPr>
        </p:nvSpPr>
        <p:spPr/>
        <p:txBody>
          <a:bodyPr/>
          <a:lstStyle/>
          <a:p>
            <a:fld id="{0A1A2D79-0A70-4F98-91B6-5265C658D6AD}" type="slidenum">
              <a:rPr lang="en-US" smtClean="0"/>
              <a:t>39</a:t>
            </a:fld>
            <a:endParaRPr lang="en-US"/>
          </a:p>
        </p:txBody>
      </p:sp>
    </p:spTree>
    <p:extLst>
      <p:ext uri="{BB962C8B-B14F-4D97-AF65-F5344CB8AC3E}">
        <p14:creationId xmlns:p14="http://schemas.microsoft.com/office/powerpoint/2010/main" val="16510860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sz="18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UTILICE POWERPOINT</a:t>
            </a:r>
          </a:p>
          <a:p>
            <a:pPr marL="742950" lvl="1" indent="-285750">
              <a:buFont typeface="Arial" panose="020B0604020202020204" pitchFamily="34" charset="0"/>
              <a:buChar char="•"/>
              <a:defRPr sz="18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Introducción: Pregunta</a:t>
            </a:r>
          </a:p>
          <a:p>
            <a:pPr marL="742950" lvl="1" indent="-285750">
              <a:buFont typeface="Arial" panose="020B0604020202020204" pitchFamily="34" charset="0"/>
              <a:buChar char="•"/>
            </a:pPr>
            <a:endParaRPr sz="1800" i="0">
              <a:solidFill>
                <a:srgbClr val="000000"/>
              </a:solidFill>
              <a:effectLst/>
              <a:latin typeface="Segoe UI" panose="020B0502040204020203" pitchFamily="34" charset="0"/>
              <a:ea typeface="Times New Roman" panose="02020603050405020304" pitchFamily="18" charset="0"/>
              <a:cs typeface="Segoe UI" panose="020B0502040204020203" pitchFamily="34" charset="0"/>
            </a:endParaRPr>
          </a:p>
          <a:p>
            <a:pPr marL="0" lvl="0" indent="0">
              <a:buFont typeface="Arial" panose="020B0604020202020204" pitchFamily="34" charset="0"/>
              <a:buNone/>
              <a:defRPr>
                <a:effectLst/>
                <a:latin typeface="Segoe UI" panose="020B0502040204020203" pitchFamily="34" charset="0"/>
                <a:cs typeface="Segoe UI" panose="020B0502040204020203" pitchFamily="34" charset="0"/>
              </a:defRPr>
            </a:pPr>
            <a:r>
              <a:rPr i="1">
                <a:solidFill>
                  <a:srgbClr val="000000"/>
                </a:solidFill>
                <a:ea typeface="Times New Roman" panose="02020603050405020304" pitchFamily="18" charset="0"/>
              </a:rPr>
              <a:t>NOTA AL INSTRUCTOR:  </a:t>
            </a:r>
            <a:r>
              <a:rPr>
                <a:solidFill>
                  <a:srgbClr val="000000"/>
                </a:solidFill>
                <a:ea typeface="Times New Roman" panose="02020603050405020304" pitchFamily="18" charset="0"/>
              </a:rPr>
              <a:t>Haga la pregunta que aparece en la diapositiva y dirija un breve debate con los alumnos sobre dónde han visto códigos QR. Conceda un momento para que los alumnos piensen en ello y, luego, continúe con la conversación</a:t>
            </a:r>
            <a:r>
              <a:rPr i="1">
                <a:solidFill>
                  <a:srgbClr val="000000"/>
                </a:solidFill>
                <a:ea typeface="Times New Roman" panose="02020603050405020304" pitchFamily="18" charset="0"/>
              </a:rPr>
              <a:t>. </a:t>
            </a:r>
            <a:r>
              <a:rPr>
                <a:solidFill>
                  <a:srgbClr val="000000"/>
                </a:solidFill>
                <a:ea typeface="Times New Roman" panose="02020603050405020304" pitchFamily="18" charset="0"/>
              </a:rPr>
              <a:t>La conversación debe durar aproximadamente entre 2 y 3 minutos.</a:t>
            </a:r>
            <a:r>
              <a:t> </a:t>
            </a:r>
            <a:endParaRPr sz="1200" i="0">
              <a:solidFill>
                <a:schemeClr val="tx1"/>
              </a:solidFill>
              <a:effectLst/>
              <a:latin typeface="Segoe UI" panose="020B0502040204020203" pitchFamily="34" charset="0"/>
              <a:ea typeface="+mn-ea"/>
              <a:cs typeface="Segoe UI" panose="020B0502040204020203" pitchFamily="34" charset="0"/>
            </a:endParaRPr>
          </a:p>
          <a:p>
            <a:endParaRPr sz="1200" i="0">
              <a:solidFill>
                <a:schemeClr val="tx1"/>
              </a:solidFill>
              <a:effectLst/>
              <a:latin typeface="Segoe UI" panose="020B0502040204020203" pitchFamily="34" charset="0"/>
              <a:ea typeface="+mn-ea"/>
              <a:cs typeface="Segoe UI" panose="020B0502040204020203" pitchFamily="34" charset="0"/>
            </a:endParaRPr>
          </a:p>
          <a:p>
            <a:pPr marR="0" algn="l" rtl="0">
              <a:defRPr>
                <a:solidFill>
                  <a:srgbClr val="000000"/>
                </a:solidFill>
                <a:latin typeface="Segoe UI" panose="020B0502040204020203" pitchFamily="34" charset="0"/>
                <a:cs typeface="Segoe UI" panose="020B0502040204020203" pitchFamily="34" charset="0"/>
              </a:defRPr>
            </a:pPr>
            <a:r>
              <a:t>Las posibles respuestas incluyen: </a:t>
            </a:r>
          </a:p>
          <a:p>
            <a:pPr marL="171450" marR="0" indent="-171450" algn="l" rtl="0">
              <a:buFont typeface="Arial" panose="020B0604020202020204" pitchFamily="34" charset="0"/>
              <a:buChar char="•"/>
              <a:defRPr>
                <a:solidFill>
                  <a:srgbClr val="000000"/>
                </a:solidFill>
                <a:latin typeface="Segoe UI" panose="020B0502040204020203" pitchFamily="34" charset="0"/>
                <a:cs typeface="Segoe UI" panose="020B0502040204020203" pitchFamily="34" charset="0"/>
              </a:defRPr>
            </a:pPr>
            <a:r>
              <a:t>En un restaurante, para ver el menú o pagar por la comida.</a:t>
            </a:r>
          </a:p>
          <a:p>
            <a:pPr marL="171450" marR="0" indent="-171450" algn="l" rtl="0">
              <a:buFont typeface="Arial" panose="020B0604020202020204" pitchFamily="34" charset="0"/>
              <a:buChar char="•"/>
              <a:defRPr>
                <a:solidFill>
                  <a:srgbClr val="000000"/>
                </a:solidFill>
                <a:latin typeface="Segoe UI" panose="020B0502040204020203" pitchFamily="34" charset="0"/>
                <a:cs typeface="Segoe UI" panose="020B0502040204020203" pitchFamily="34" charset="0"/>
              </a:defRPr>
            </a:pPr>
            <a:r>
              <a:t>En la televisión, en un cartel publicitario, en un comercial televisivo o en una revista, para conocer más sobre el producto publicitado.</a:t>
            </a:r>
          </a:p>
          <a:p>
            <a:pPr marL="171450" marR="0" indent="-171450" algn="l" rtl="0">
              <a:buFont typeface="Arial" panose="020B0604020202020204" pitchFamily="34" charset="0"/>
              <a:buChar char="•"/>
              <a:defRPr>
                <a:solidFill>
                  <a:srgbClr val="000000"/>
                </a:solidFill>
                <a:latin typeface="Segoe UI" panose="020B0502040204020203" pitchFamily="34" charset="0"/>
                <a:cs typeface="Segoe UI" panose="020B0502040204020203" pitchFamily="34" charset="0"/>
              </a:defRPr>
            </a:pPr>
            <a:r>
              <a:t>En las estaciones de transporte público para encontrar su autobús o comprar un boleto.</a:t>
            </a:r>
          </a:p>
          <a:p>
            <a:pPr marL="171450" marR="0" indent="-171450" algn="l" rtl="0">
              <a:buFont typeface="Arial" panose="020B0604020202020204" pitchFamily="34" charset="0"/>
              <a:buChar char="•"/>
              <a:defRPr>
                <a:solidFill>
                  <a:srgbClr val="000000"/>
                </a:solidFill>
                <a:latin typeface="Segoe UI" panose="020B0502040204020203" pitchFamily="34" charset="0"/>
                <a:cs typeface="Segoe UI" panose="020B0502040204020203" pitchFamily="34" charset="0"/>
              </a:defRPr>
            </a:pPr>
            <a:r>
              <a:t>Un colega puede usar un código QR para compartir su información de contacto.</a:t>
            </a:r>
          </a:p>
          <a:p>
            <a:pPr marL="171450" marR="0" indent="-171450" algn="l" rtl="0">
              <a:buFont typeface="Arial" panose="020B0604020202020204" pitchFamily="34" charset="0"/>
              <a:buChar char="•"/>
              <a:defRPr>
                <a:solidFill>
                  <a:srgbClr val="000000"/>
                </a:solidFill>
                <a:latin typeface="Segoe UI" panose="020B0502040204020203" pitchFamily="34" charset="0"/>
                <a:cs typeface="Segoe UI" panose="020B0502040204020203" pitchFamily="34" charset="0"/>
              </a:defRPr>
            </a:pPr>
            <a:r>
              <a:t>Un amigo puede compartir un código QR que pueden usar para asistir a un evento o para devolverle dinero.</a:t>
            </a:r>
          </a:p>
          <a:p>
            <a:pPr marL="171450" marR="0" indent="-171450" algn="l" rtl="0">
              <a:buFont typeface="Arial" panose="020B0604020202020204" pitchFamily="34" charset="0"/>
              <a:buChar char="•"/>
              <a:defRPr>
                <a:solidFill>
                  <a:srgbClr val="000000"/>
                </a:solidFill>
                <a:latin typeface="Segoe UI" panose="020B0502040204020203" pitchFamily="34" charset="0"/>
                <a:cs typeface="Segoe UI" panose="020B0502040204020203" pitchFamily="34" charset="0"/>
              </a:defRPr>
            </a:pPr>
            <a:r>
              <a:t>Por correo electrónico o mensaje de texto.</a:t>
            </a:r>
          </a:p>
          <a:p>
            <a:endParaRPr sz="1200" i="1">
              <a:solidFill>
                <a:srgbClr val="000000"/>
              </a:solidFill>
              <a:effectLst/>
              <a:latin typeface="Segoe UI" panose="020B0502040204020203" pitchFamily="34" charset="0"/>
              <a:ea typeface="Calibri" panose="020F0502020204030204"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solidFill>
                  <a:srgbClr val="00B0F0"/>
                </a:solidFill>
                <a:effectLst/>
                <a:latin typeface="Segoe UI" panose="020B0502040204020203" pitchFamily="34" charset="0"/>
                <a:ea typeface="Calibri" panose="020F0502020204030204" pitchFamily="34" charset="0"/>
                <a:cs typeface="Segoe UI" panose="020B0502040204020203" pitchFamily="34" charset="0"/>
              </a:defRPr>
            </a:pPr>
            <a:r>
              <a:t>Exploremos dónde podrían ver un código QR mientras realizan sus actividades diarias.</a:t>
            </a:r>
          </a:p>
          <a:p>
            <a:pPr marL="0" marR="0" lvl="0" indent="0" algn="l" defTabSz="914400" rtl="0" eaLnBrk="1" fontAlgn="auto" latinLnBrk="0" hangingPunct="1">
              <a:lnSpc>
                <a:spcPct val="100000"/>
              </a:lnSpc>
              <a:spcBef>
                <a:spcPts val="0"/>
              </a:spcBef>
              <a:spcAft>
                <a:spcPts val="0"/>
              </a:spcAft>
              <a:buClrTx/>
              <a:buSzTx/>
              <a:buFontTx/>
              <a:buNone/>
              <a:tabLst/>
            </a:pPr>
            <a:endParaRPr sz="1200" i="1">
              <a:effectLst/>
              <a:latin typeface="Segoe UI" panose="020B0502040204020203" pitchFamily="34" charset="0"/>
              <a:ea typeface="Calibri" panose="020F0502020204030204"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pPr>
            <a:endParaRPr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a:t>
            </a:fld>
            <a:endParaRPr lang="en-US"/>
          </a:p>
        </p:txBody>
      </p:sp>
    </p:spTree>
    <p:extLst>
      <p:ext uri="{BB962C8B-B14F-4D97-AF65-F5344CB8AC3E}">
        <p14:creationId xmlns:p14="http://schemas.microsoft.com/office/powerpoint/2010/main" val="318473160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E92B43-8809-C6F3-6234-3FF5B4C64F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9CB9BA-B7A7-BA1E-5BE8-8D45F6F13B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AC54796-3254-4DF9-D0C3-D74390AED0C0}"/>
              </a:ext>
            </a:extLst>
          </p:cNvPr>
          <p:cNvSpPr>
            <a:spLocks noGrp="1"/>
          </p:cNvSpPr>
          <p:nvPr>
            <p:ph type="body" idx="1"/>
          </p:nvPr>
        </p:nvSpPr>
        <p:spPr/>
        <p:txBody>
          <a:bodyPr/>
          <a:lstStyle/>
          <a:p>
            <a:pPr rtl="0">
              <a:defRPr sz="1400">
                <a:solidFill>
                  <a:srgbClr val="000000"/>
                </a:solidFill>
                <a:latin typeface="Segoe UI" panose="020B0502040204020203" pitchFamily="34" charset="0"/>
                <a:cs typeface="Segoe UI" panose="020B0502040204020203" pitchFamily="34" charset="0"/>
              </a:defRPr>
            </a:pPr>
            <a:r>
              <a:t>UTILICE POWERPOINT</a:t>
            </a:r>
          </a:p>
          <a:p>
            <a:pPr marL="628650" lvl="1" indent="-171450" rtl="0">
              <a:buFont typeface="Arial" panose="020B0604020202020204" pitchFamily="34" charset="0"/>
              <a:buChar char="•"/>
              <a:defRPr sz="1400">
                <a:solidFill>
                  <a:srgbClr val="000000"/>
                </a:solidFill>
                <a:latin typeface="Segoe UI" panose="020B0502040204020203" pitchFamily="34" charset="0"/>
                <a:cs typeface="Segoe UI" panose="020B0502040204020203" pitchFamily="34" charset="0"/>
              </a:defRPr>
            </a:pPr>
            <a:r>
              <a:t>Consejos para ayudarle a escanear un código QR correctamente</a:t>
            </a:r>
          </a:p>
          <a:p>
            <a:endParaRPr>
              <a:latin typeface="Segoe UI" panose="020B0502040204020203" pitchFamily="34" charset="0"/>
              <a:cs typeface="Segoe UI" panose="020B0502040204020203" pitchFamily="34" charset="0"/>
            </a:endParaRPr>
          </a:p>
          <a:p>
            <a:pPr>
              <a:defRPr>
                <a:latin typeface="Segoe UI" panose="020B0502040204020203" pitchFamily="34" charset="0"/>
                <a:cs typeface="Segoe UI" panose="020B0502040204020203" pitchFamily="34" charset="0"/>
              </a:defRPr>
            </a:pPr>
            <a:r>
              <a:t>La mayoría de los teléfonos inteligentes modernos pueden escanear códigos QR directamente usando la aplicación de la cámara. Sin embargo, algunos dispositivos más antiguos podrían requerir una aplicación separada para escanear códigos QR.  Una forma de determinar si su cámara no puede leer códigos QR es si escanean el código QR, pero el enlace nunca se muestra. También pueden consultar el sitio web del fabricante para ver si la aplicación de la cámara de su dispositivo puede escanear códigos QR. Si su dispositivo no escanea el código QR con la cámara,</a:t>
            </a:r>
            <a:endParaRPr>
              <a:latin typeface="Segoe UI" panose="020B0502040204020203" pitchFamily="34" charset="0"/>
              <a:cs typeface="Segoe UI" panose="020B0502040204020203" pitchFamily="34" charset="0"/>
            </a:endParaRPr>
          </a:p>
          <a:p>
            <a:endParaRPr>
              <a:latin typeface="Segoe UI" panose="020B0502040204020203" pitchFamily="34" charset="0"/>
              <a:cs typeface="Segoe UI" panose="020B0502040204020203" pitchFamily="34" charset="0"/>
            </a:endParaRPr>
          </a:p>
        </p:txBody>
      </p:sp>
      <p:sp>
        <p:nvSpPr>
          <p:cNvPr id="4" name="Slide Number Placeholder 3">
            <a:extLst>
              <a:ext uri="{FF2B5EF4-FFF2-40B4-BE49-F238E27FC236}">
                <a16:creationId xmlns:a16="http://schemas.microsoft.com/office/drawing/2014/main" id="{C3DB7C3B-99F1-AB00-B8D6-DAABFEFD9381}"/>
              </a:ext>
            </a:extLst>
          </p:cNvPr>
          <p:cNvSpPr>
            <a:spLocks noGrp="1"/>
          </p:cNvSpPr>
          <p:nvPr>
            <p:ph type="sldNum" sz="quarter" idx="5"/>
          </p:nvPr>
        </p:nvSpPr>
        <p:spPr/>
        <p:txBody>
          <a:bodyPr/>
          <a:lstStyle/>
          <a:p>
            <a:fld id="{0A1A2D79-0A70-4F98-91B6-5265C658D6AD}" type="slidenum">
              <a:rPr lang="en-US" smtClean="0"/>
              <a:t>40</a:t>
            </a:fld>
            <a:endParaRPr lang="en-US"/>
          </a:p>
        </p:txBody>
      </p:sp>
    </p:spTree>
    <p:extLst>
      <p:ext uri="{BB962C8B-B14F-4D97-AF65-F5344CB8AC3E}">
        <p14:creationId xmlns:p14="http://schemas.microsoft.com/office/powerpoint/2010/main" val="137110345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9C6A3A-0221-6FD3-697F-5E3B0A1B3F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2CBEFCE-F902-B4F2-25E8-0C2DFB633A7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6533FDC-A4AE-2DB4-7F1C-69EE384EBF46}"/>
              </a:ext>
            </a:extLst>
          </p:cNvPr>
          <p:cNvSpPr>
            <a:spLocks noGrp="1"/>
          </p:cNvSpPr>
          <p:nvPr>
            <p:ph type="body" idx="1"/>
          </p:nvPr>
        </p:nvSpPr>
        <p:spPr/>
        <p:txBody>
          <a:bodyPr/>
          <a:lstStyle/>
          <a:p>
            <a:pPr rtl="0">
              <a:defRPr sz="1400">
                <a:solidFill>
                  <a:srgbClr val="000000"/>
                </a:solidFill>
                <a:latin typeface="Segoe UI" panose="020B0502040204020203" pitchFamily="34" charset="0"/>
                <a:cs typeface="Segoe UI" panose="020B0502040204020203" pitchFamily="34" charset="0"/>
              </a:defRPr>
            </a:pPr>
            <a:r>
              <a:t>UTILICE POWERPOINT</a:t>
            </a:r>
          </a:p>
          <a:p>
            <a:pPr marL="628650" lvl="1" indent="-171450" rtl="0">
              <a:buFont typeface="Arial" panose="020B0604020202020204" pitchFamily="34" charset="0"/>
              <a:buChar char="•"/>
              <a:defRPr sz="1400">
                <a:solidFill>
                  <a:srgbClr val="000000"/>
                </a:solidFill>
                <a:latin typeface="Segoe UI" panose="020B0502040204020203" pitchFamily="34" charset="0"/>
                <a:cs typeface="Segoe UI" panose="020B0502040204020203" pitchFamily="34" charset="0"/>
              </a:defRPr>
            </a:pPr>
            <a:r>
              <a:t>Consejos para ayudarle a escanear un código QR correctamente</a:t>
            </a:r>
          </a:p>
          <a:p>
            <a:pPr marL="628650" lvl="1" indent="-171450" rtl="0">
              <a:buFont typeface="Arial" panose="020B0604020202020204" pitchFamily="34" charset="0"/>
              <a:buChar char="•"/>
            </a:pPr>
            <a:endParaRPr sz="1200" b="0" i="0" u="none" strike="noStrike" kern="1200" baseline="0">
              <a:solidFill>
                <a:srgbClr val="000000"/>
              </a:solidFill>
              <a:latin typeface="Segoe UI" panose="020B0502040204020203" pitchFamily="34" charset="0"/>
              <a:cs typeface="Segoe UI" panose="020B0502040204020203" pitchFamily="34" charset="0"/>
            </a:endParaRPr>
          </a:p>
          <a:p>
            <a:pPr marL="0" lvl="0" indent="0" rtl="0">
              <a:buFont typeface="Arial" panose="020B0604020202020204" pitchFamily="34" charset="0"/>
              <a:buNone/>
              <a:defRPr>
                <a:solidFill>
                  <a:srgbClr val="000000"/>
                </a:solidFill>
                <a:latin typeface="Segoe UI" panose="020B0502040204020203" pitchFamily="34" charset="0"/>
                <a:cs typeface="Segoe UI" panose="020B0502040204020203" pitchFamily="34" charset="0"/>
              </a:defRPr>
            </a:pPr>
            <a:r>
              <a:t>pueden buscar una aplicación para escanear códigos QR en la tienda de aplicaciones de su dispositivo. </a:t>
            </a:r>
          </a:p>
          <a:p>
            <a:endParaRPr/>
          </a:p>
          <a:p>
            <a:endParaRPr/>
          </a:p>
          <a:p>
            <a:endParaRPr/>
          </a:p>
        </p:txBody>
      </p:sp>
      <p:sp>
        <p:nvSpPr>
          <p:cNvPr id="4" name="Slide Number Placeholder 3">
            <a:extLst>
              <a:ext uri="{FF2B5EF4-FFF2-40B4-BE49-F238E27FC236}">
                <a16:creationId xmlns:a16="http://schemas.microsoft.com/office/drawing/2014/main" id="{5DB26FFF-A56B-6D7D-56BA-0A68F09F9F3D}"/>
              </a:ext>
            </a:extLst>
          </p:cNvPr>
          <p:cNvSpPr>
            <a:spLocks noGrp="1"/>
          </p:cNvSpPr>
          <p:nvPr>
            <p:ph type="sldNum" sz="quarter" idx="5"/>
          </p:nvPr>
        </p:nvSpPr>
        <p:spPr/>
        <p:txBody>
          <a:bodyPr/>
          <a:lstStyle/>
          <a:p>
            <a:fld id="{0A1A2D79-0A70-4F98-91B6-5265C658D6AD}" type="slidenum">
              <a:rPr lang="en-US" smtClean="0"/>
              <a:t>41</a:t>
            </a:fld>
            <a:endParaRPr lang="en-US"/>
          </a:p>
        </p:txBody>
      </p:sp>
    </p:spTree>
    <p:extLst>
      <p:ext uri="{BB962C8B-B14F-4D97-AF65-F5344CB8AC3E}">
        <p14:creationId xmlns:p14="http://schemas.microsoft.com/office/powerpoint/2010/main" val="109071047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7B651D-0430-920A-312B-3D05FE297E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3DCE10-7BD0-1263-4A32-AC8F163D9ED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8DB07A5-CD9A-EF81-ACC0-7C9F2AAC19D8}"/>
              </a:ext>
            </a:extLst>
          </p:cNvPr>
          <p:cNvSpPr>
            <a:spLocks noGrp="1"/>
          </p:cNvSpPr>
          <p:nvPr>
            <p:ph type="body" idx="1"/>
          </p:nvPr>
        </p:nvSpPr>
        <p:spPr/>
        <p:txBody>
          <a:bodyPr/>
          <a:lstStyle/>
          <a:p>
            <a:pPr rtl="0">
              <a:defRPr sz="1400">
                <a:solidFill>
                  <a:srgbClr val="000000"/>
                </a:solidFill>
                <a:latin typeface="Segoe UI" panose="020B0502040204020203" pitchFamily="34" charset="0"/>
                <a:cs typeface="Segoe UI" panose="020B0502040204020203" pitchFamily="34" charset="0"/>
              </a:defRPr>
            </a:pPr>
            <a:r>
              <a:t>UTILICE POWERPOINT</a:t>
            </a:r>
          </a:p>
          <a:p>
            <a:pPr marL="628650" lvl="1" indent="-171450" rtl="0">
              <a:buFont typeface="Arial" panose="020B0604020202020204" pitchFamily="34" charset="0"/>
              <a:buChar char="•"/>
              <a:defRPr sz="1400">
                <a:solidFill>
                  <a:srgbClr val="000000"/>
                </a:solidFill>
                <a:latin typeface="Segoe UI" panose="020B0502040204020203" pitchFamily="34" charset="0"/>
                <a:cs typeface="Segoe UI" panose="020B0502040204020203" pitchFamily="34" charset="0"/>
              </a:defRPr>
            </a:pPr>
            <a:r>
              <a:t>Consejos para ayudarle a escanear un código QR correctamente</a:t>
            </a:r>
          </a:p>
          <a:p>
            <a:endParaRPr>
              <a:latin typeface="Segoe UI" panose="020B0502040204020203" pitchFamily="34" charset="0"/>
              <a:ea typeface="ＭＳ Ｐゴシック"/>
              <a:cs typeface="Segoe UI" panose="020B0502040204020203" pitchFamily="34" charset="0"/>
            </a:endParaRPr>
          </a:p>
          <a:p>
            <a:pPr>
              <a:defRPr>
                <a:latin typeface="Segoe UI" panose="020B0502040204020203" pitchFamily="34" charset="0"/>
                <a:cs typeface="Segoe UI" panose="020B0502040204020203" pitchFamily="34" charset="0"/>
              </a:defRPr>
            </a:pPr>
            <a:r>
              <a:rPr>
                <a:ea typeface="ＭＳ Ｐゴシック"/>
              </a:rPr>
              <a:t>Pueden obtener más información sobre cómo usar su dispositivo móvil en el curso Uso de un dispositivo móvil. Obtengan más información sobre cómo usar un dispositivo móvil Android en </a:t>
            </a:r>
            <a:r>
              <a:t>https://www.digitallearn.org/courses/using-a-mobile-device-android </a:t>
            </a:r>
            <a:r>
              <a:rPr>
                <a:ea typeface="ＭＳ Ｐゴシック"/>
              </a:rPr>
              <a:t>o sobre cómo usar un iPhone en </a:t>
            </a:r>
            <a:r>
              <a:t>https://www.digitallearn.org/courses/using-a-mobile-device-ios-ffb0a5b5-9af2-4419-ba27-47a4b424a331</a:t>
            </a:r>
          </a:p>
        </p:txBody>
      </p:sp>
      <p:sp>
        <p:nvSpPr>
          <p:cNvPr id="4" name="Slide Number Placeholder 3">
            <a:extLst>
              <a:ext uri="{FF2B5EF4-FFF2-40B4-BE49-F238E27FC236}">
                <a16:creationId xmlns:a16="http://schemas.microsoft.com/office/drawing/2014/main" id="{BEC675FA-7075-FB20-F828-DF3AF2B43118}"/>
              </a:ext>
            </a:extLst>
          </p:cNvPr>
          <p:cNvSpPr>
            <a:spLocks noGrp="1"/>
          </p:cNvSpPr>
          <p:nvPr>
            <p:ph type="sldNum" sz="quarter" idx="5"/>
          </p:nvPr>
        </p:nvSpPr>
        <p:spPr/>
        <p:txBody>
          <a:bodyPr/>
          <a:lstStyle/>
          <a:p>
            <a:fld id="{0A1A2D79-0A70-4F98-91B6-5265C658D6AD}" type="slidenum">
              <a:rPr lang="en-US" smtClean="0"/>
              <a:t>42</a:t>
            </a:fld>
            <a:endParaRPr lang="en-US"/>
          </a:p>
        </p:txBody>
      </p:sp>
    </p:spTree>
    <p:extLst>
      <p:ext uri="{BB962C8B-B14F-4D97-AF65-F5344CB8AC3E}">
        <p14:creationId xmlns:p14="http://schemas.microsoft.com/office/powerpoint/2010/main" val="124315066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6A58D3-FE83-D7E9-A53B-2B21A02CC1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788E48-C6AD-7D9A-AC47-EB8284877C0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36F9EC7-760F-9D86-E815-6097AC549B7B}"/>
              </a:ext>
            </a:extLst>
          </p:cNvPr>
          <p:cNvSpPr>
            <a:spLocks noGrp="1"/>
          </p:cNvSpPr>
          <p:nvPr>
            <p:ph type="body" idx="1"/>
          </p:nvPr>
        </p:nvSpPr>
        <p:spPr/>
        <p:txBody>
          <a:bodyPr/>
          <a:lstStyle/>
          <a:p>
            <a:pPr rtl="0">
              <a:defRPr sz="1400">
                <a:solidFill>
                  <a:srgbClr val="000000"/>
                </a:solidFill>
                <a:latin typeface="Segoe UI" panose="020B0502040204020203" pitchFamily="34" charset="0"/>
                <a:cs typeface="Segoe UI" panose="020B0502040204020203" pitchFamily="34" charset="0"/>
              </a:defRPr>
            </a:pPr>
            <a:r>
              <a:t>UTILICE POWERPOINT Y LA HOJA DE ACTIVIDADES DEL ALUMNO</a:t>
            </a:r>
          </a:p>
          <a:p>
            <a:pPr marL="628650" lvl="1" indent="-171450" rtl="0">
              <a:buFont typeface="Arial" panose="020B0604020202020204" pitchFamily="34" charset="0"/>
              <a:buChar char="•"/>
              <a:defRPr sz="1400">
                <a:solidFill>
                  <a:srgbClr val="000000"/>
                </a:solidFill>
                <a:latin typeface="Segoe UI" panose="020B0502040204020203" pitchFamily="34" charset="0"/>
                <a:cs typeface="Segoe UI" panose="020B0502040204020203" pitchFamily="34" charset="0"/>
              </a:defRPr>
            </a:pPr>
            <a:r>
              <a:t>Actividad 2</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pPr>
            <a:endParaRPr sz="1200" i="0" kern="1200">
              <a:solidFill>
                <a:schemeClr val="tx1"/>
              </a:solidFill>
              <a:effectLst/>
              <a:latin typeface="Segoe UI" panose="020B0502040204020203" pitchFamily="34" charset="0"/>
              <a:ea typeface="+mn-ea"/>
              <a:cs typeface="Segoe UI" panose="020B0502040204020203" pitchFamily="34" charset="0"/>
            </a:endParaRPr>
          </a:p>
          <a:p>
            <a:pPr marR="0" algn="l" rtl="0">
              <a:defRPr>
                <a:latin typeface="Segoe UI" panose="020B0502040204020203" pitchFamily="34" charset="0"/>
                <a:cs typeface="Segoe UI" panose="020B0502040204020203" pitchFamily="34" charset="0"/>
              </a:defRPr>
            </a:pPr>
            <a:r>
              <a:t>En esta lección, aprendimos dónde pueden encontrar un código QR, qué pueden hacer con un código QR y cómo escanear un código QR. </a:t>
            </a:r>
          </a:p>
          <a:p>
            <a:pPr marR="0" algn="l" rtl="0"/>
            <a:endParaRPr sz="1200" b="0" i="0" u="none" strike="noStrike" baseline="0">
              <a:latin typeface="Segoe UI" panose="020B0502040204020203" pitchFamily="34" charset="0"/>
              <a:cs typeface="Segoe UI" panose="020B0502040204020203" pitchFamily="34" charset="0"/>
            </a:endParaRPr>
          </a:p>
          <a:p>
            <a:pPr marR="0" algn="l" rtl="0">
              <a:defRPr>
                <a:latin typeface="Segoe UI" panose="020B0502040204020203" pitchFamily="34" charset="0"/>
                <a:cs typeface="Segoe UI" panose="020B0502040204020203" pitchFamily="34" charset="0"/>
              </a:defRPr>
            </a:pPr>
            <a:r>
              <a:t>Practiquemos lo que aprendimos. </a:t>
            </a:r>
          </a:p>
          <a:p>
            <a:pPr marR="0" algn="l" rtl="0"/>
            <a:endParaRPr sz="1200" b="0" i="0" u="none" strike="noStrike" baseline="0">
              <a:latin typeface="Segoe UI" panose="020B0502040204020203" pitchFamily="34" charset="0"/>
              <a:cs typeface="Segoe UI" panose="020B0502040204020203" pitchFamily="34" charset="0"/>
            </a:endParaRPr>
          </a:p>
          <a:p>
            <a:pPr marR="0" algn="l" rtl="0">
              <a:defRPr>
                <a:latin typeface="Segoe UI" panose="020B0502040204020203" pitchFamily="34" charset="0"/>
                <a:cs typeface="Segoe UI" panose="020B0502040204020203" pitchFamily="34" charset="0"/>
              </a:defRPr>
            </a:pPr>
            <a:r>
              <a:rPr i="1"/>
              <a:t>NOTA AL INSTRUCTOR: </a:t>
            </a:r>
            <a:r>
              <a:t>Dirija a los asistentes a la Actividad 2 en la página 1 de la Hoja de actividades.</a:t>
            </a:r>
          </a:p>
          <a:p>
            <a:pPr marR="0" algn="l" rtl="0"/>
            <a:endParaRPr sz="1200" b="0" i="0" u="none" strike="noStrike" baseline="0">
              <a:latin typeface="Segoe UI" panose="020B0502040204020203" pitchFamily="34" charset="0"/>
              <a:cs typeface="Segoe UI" panose="020B0502040204020203" pitchFamily="34" charset="0"/>
            </a:endParaRPr>
          </a:p>
          <a:p>
            <a:pPr marR="0" algn="l" rtl="0">
              <a:defRPr>
                <a:latin typeface="Segoe UI" panose="020B0502040204020203" pitchFamily="34" charset="0"/>
                <a:cs typeface="Segoe UI" panose="020B0502040204020203" pitchFamily="34" charset="0"/>
              </a:defRPr>
            </a:pPr>
            <a:r>
              <a:rPr i="1"/>
              <a:t>DETALLES ADICIONALES: </a:t>
            </a:r>
            <a:r>
              <a:t>Si un alumno no tiene un teléfono inteligente o una tableta, puede animarlo a observar a otro participante completar la actividad, o si su organización tiene dispositivos para prestar, proporciónelos a los asistentes que los necesiten.</a:t>
            </a:r>
          </a:p>
          <a:p>
            <a:pPr marR="0" algn="l" rtl="0"/>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3347AD04-F013-9F68-5B2F-E00BD89CF05E}"/>
              </a:ext>
            </a:extLst>
          </p:cNvPr>
          <p:cNvSpPr>
            <a:spLocks noGrp="1"/>
          </p:cNvSpPr>
          <p:nvPr>
            <p:ph type="sldNum" sz="quarter" idx="5"/>
          </p:nvPr>
        </p:nvSpPr>
        <p:spPr/>
        <p:txBody>
          <a:bodyPr/>
          <a:lstStyle/>
          <a:p>
            <a:fld id="{0A1A2D79-0A70-4F98-91B6-5265C658D6AD}" type="slidenum">
              <a:rPr lang="en-US" smtClean="0"/>
              <a:t>43</a:t>
            </a:fld>
            <a:endParaRPr lang="en-US"/>
          </a:p>
        </p:txBody>
      </p:sp>
    </p:spTree>
    <p:extLst>
      <p:ext uri="{BB962C8B-B14F-4D97-AF65-F5344CB8AC3E}">
        <p14:creationId xmlns:p14="http://schemas.microsoft.com/office/powerpoint/2010/main" val="108345406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43A1FE-E7A8-2F2E-6473-AF46FD9F36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06D223-8D63-9142-7857-836EF6B143C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D30F317-C5BA-3E79-138D-2A4623D584C0}"/>
              </a:ext>
            </a:extLst>
          </p:cNvPr>
          <p:cNvSpPr>
            <a:spLocks noGrp="1"/>
          </p:cNvSpPr>
          <p:nvPr>
            <p:ph type="body" idx="1"/>
          </p:nvPr>
        </p:nvSpPr>
        <p:spPr/>
        <p:txBody>
          <a:bodyPr/>
          <a:lstStyle/>
          <a:p>
            <a:pPr rtl="0">
              <a:defRPr>
                <a:solidFill>
                  <a:srgbClr val="000000"/>
                </a:solidFill>
                <a:latin typeface="Segoe UI" panose="020B0502040204020203" pitchFamily="34" charset="0"/>
                <a:cs typeface="Segoe UI" panose="020B0502040204020203" pitchFamily="34" charset="0"/>
              </a:defRPr>
            </a:pPr>
            <a:r>
              <a:t>UTILICE POWERPOINT Y LA HOJA DE ACTIVIDADES DEL ALUMNO</a:t>
            </a:r>
          </a:p>
          <a:p>
            <a:pPr marL="628650" lvl="1" indent="-171450" rtl="0">
              <a:buFont typeface="Arial" panose="020B0604020202020204" pitchFamily="34" charset="0"/>
              <a:buChar char="•"/>
              <a:defRPr>
                <a:solidFill>
                  <a:srgbClr val="000000"/>
                </a:solidFill>
                <a:latin typeface="Segoe UI" panose="020B0502040204020203" pitchFamily="34" charset="0"/>
                <a:cs typeface="Segoe UI" panose="020B0502040204020203" pitchFamily="34" charset="0"/>
              </a:defRPr>
            </a:pPr>
            <a:r>
              <a:t>Actividad 2</a:t>
            </a:r>
          </a:p>
          <a:p>
            <a:endParaRPr i="1">
              <a:latin typeface="Segoe UI" panose="020B0502040204020203" pitchFamily="34" charset="0"/>
              <a:cs typeface="Segoe UI" panose="020B0502040204020203" pitchFamily="34" charset="0"/>
            </a:endParaRPr>
          </a:p>
          <a:p>
            <a:pPr marR="0" algn="l" rtl="0">
              <a:defRPr>
                <a:latin typeface="Segoe UI" panose="020B0502040204020203" pitchFamily="34" charset="0"/>
                <a:cs typeface="Segoe UI" panose="020B0502040204020203" pitchFamily="34" charset="0"/>
              </a:defRPr>
            </a:pPr>
            <a:r>
              <a:rPr i="1">
                <a:solidFill>
                  <a:srgbClr val="000000"/>
                </a:solidFill>
              </a:rPr>
              <a:t>DETALLES ADICIONALES: </a:t>
            </a:r>
            <a:r>
              <a:t>El código QR en la diapositiva lleva a una página web de felicitaciones. Considere reemplazar el código QR con un código QR local que abra el sitio web de su organización, una página web que incluya las próximas capacitaciones o un anuncio para un evento local, etc. Además, actualice la respuesta en la sección de Notas de la diapositiva y actualice el código QR en la Actividad 2 de la Hoja de actividades del alumno.  </a:t>
            </a:r>
          </a:p>
          <a:p>
            <a:pPr marR="0" algn="l" rtl="0"/>
            <a:endParaRPr sz="1200" b="0" i="0" u="none" strike="noStrike" baseline="0">
              <a:latin typeface="Segoe UI" panose="020B0502040204020203" pitchFamily="34" charset="0"/>
              <a:cs typeface="Segoe UI" panose="020B0502040204020203" pitchFamily="34" charset="0"/>
            </a:endParaRPr>
          </a:p>
          <a:p>
            <a:pPr marR="0" algn="l" rtl="0">
              <a:defRPr>
                <a:latin typeface="Segoe UI" panose="020B0502040204020203" pitchFamily="34" charset="0"/>
                <a:cs typeface="Segoe UI" panose="020B0502040204020203" pitchFamily="34" charset="0"/>
              </a:defRPr>
            </a:pPr>
            <a:r>
              <a:rPr i="1">
                <a:solidFill>
                  <a:srgbClr val="000000"/>
                </a:solidFill>
              </a:rPr>
              <a:t>NOTA AL INSTRUCTOR: </a:t>
            </a:r>
            <a:r>
              <a:t>Una vez que los alumnos hayan tenido tiempo para completar la actividad, revise las respuestas pidiéndoles que respondan en voz alta las siguientes preguntas. Los alumnos pueden encontrar las respuestas en el Folleto del alumno en la sección de Consejos para escanear un código QR correctamente.</a:t>
            </a:r>
          </a:p>
          <a:p>
            <a:pPr marR="0" algn="l" rtl="0"/>
            <a:endParaRPr sz="1200" b="0" i="0" u="none" strike="noStrike" baseline="0">
              <a:latin typeface="Segoe UI" panose="020B0502040204020203" pitchFamily="34" charset="0"/>
              <a:cs typeface="Segoe UI" panose="020B0502040204020203" pitchFamily="34" charset="0"/>
            </a:endParaRPr>
          </a:p>
          <a:p>
            <a:pPr marR="0" algn="l" rtl="0">
              <a:defRPr>
                <a:latin typeface="Segoe UI" panose="020B0502040204020203" pitchFamily="34" charset="0"/>
                <a:cs typeface="Segoe UI" panose="020B0502040204020203" pitchFamily="34" charset="0"/>
              </a:defRPr>
            </a:pPr>
            <a:r>
              <a:t>1. ¿Cuáles son tres cosas que puede hacer para escanear un código QR correctamente? </a:t>
            </a:r>
          </a:p>
          <a:p>
            <a:pPr marR="0" algn="l" rtl="0">
              <a:defRPr b="1">
                <a:latin typeface="Segoe UI" panose="020B0502040204020203" pitchFamily="34" charset="0"/>
                <a:cs typeface="Segoe UI" panose="020B0502040204020203" pitchFamily="34" charset="0"/>
              </a:defRPr>
            </a:pPr>
            <a:r>
              <a:t>Las respuestas son:</a:t>
            </a:r>
          </a:p>
          <a:p>
            <a:pPr marL="228600" marR="0" lvl="0" indent="-228600" algn="l" defTabSz="914400" rtl="0" eaLnBrk="1" fontAlgn="auto" latinLnBrk="0" hangingPunct="1">
              <a:lnSpc>
                <a:spcPct val="100000"/>
              </a:lnSpc>
              <a:spcBef>
                <a:spcPts val="0"/>
              </a:spcBef>
              <a:spcAft>
                <a:spcPts val="0"/>
              </a:spcAft>
              <a:buClrTx/>
              <a:buSzTx/>
              <a:buFont typeface="+mj-lt"/>
              <a:buAutoNum type="alphaLcParenR"/>
              <a:tabLst/>
              <a:defRPr>
                <a:effectLst/>
                <a:latin typeface="Segoe UI" panose="020B0502040204020203" pitchFamily="34" charset="0"/>
                <a:ea typeface="Calibri" panose="020F0502020204030204" pitchFamily="34" charset="0"/>
                <a:cs typeface="Segoe UI" panose="020B0502040204020203" pitchFamily="34" charset="0"/>
              </a:defRPr>
            </a:pPr>
            <a:r>
              <a:t>Si toman una foto del código por accidente, vuelvan a escanear el código.</a:t>
            </a:r>
          </a:p>
          <a:p>
            <a:pPr marL="228600" marR="0" lvl="0" indent="-228600" algn="l" defTabSz="914400" rtl="0" eaLnBrk="1" fontAlgn="auto" latinLnBrk="0" hangingPunct="1">
              <a:lnSpc>
                <a:spcPct val="100000"/>
              </a:lnSpc>
              <a:spcBef>
                <a:spcPts val="0"/>
              </a:spcBef>
              <a:spcAft>
                <a:spcPts val="0"/>
              </a:spcAft>
              <a:buClrTx/>
              <a:buSzTx/>
              <a:buFont typeface="+mj-lt"/>
              <a:buAutoNum type="alphaLcParenR"/>
              <a:tabLst/>
              <a:defRPr>
                <a:effectLst/>
                <a:latin typeface="Segoe UI" panose="020B0502040204020203" pitchFamily="34" charset="0"/>
                <a:ea typeface="Calibri" panose="020F0502020204030204" pitchFamily="34" charset="0"/>
                <a:cs typeface="Segoe UI" panose="020B0502040204020203" pitchFamily="34" charset="0"/>
              </a:defRPr>
            </a:pPr>
            <a:r>
              <a:t>Mantengan la cámara estable. </a:t>
            </a:r>
          </a:p>
          <a:p>
            <a:pPr marL="228600" marR="0" lvl="0" indent="-228600" algn="l" defTabSz="914400" rtl="0" eaLnBrk="1" fontAlgn="auto" latinLnBrk="0" hangingPunct="1">
              <a:lnSpc>
                <a:spcPct val="100000"/>
              </a:lnSpc>
              <a:spcBef>
                <a:spcPts val="0"/>
              </a:spcBef>
              <a:spcAft>
                <a:spcPts val="0"/>
              </a:spcAft>
              <a:buClrTx/>
              <a:buSzTx/>
              <a:buFont typeface="+mj-lt"/>
              <a:buAutoNum type="alphaLcParenR"/>
              <a:tabLst/>
              <a:defRPr>
                <a:effectLst/>
                <a:latin typeface="Segoe UI" panose="020B0502040204020203" pitchFamily="34" charset="0"/>
                <a:ea typeface="Calibri" panose="020F0502020204030204" pitchFamily="34" charset="0"/>
                <a:cs typeface="Segoe UI" panose="020B0502040204020203" pitchFamily="34" charset="0"/>
              </a:defRPr>
            </a:pPr>
            <a:r>
              <a:t>Verifiquen el explorador si tocan el enlace del código QR, pero nada se abre.</a:t>
            </a:r>
          </a:p>
          <a:p>
            <a:pPr marL="228600" marR="0" lvl="0" indent="-228600" algn="l" defTabSz="914400" rtl="0" eaLnBrk="1" fontAlgn="auto" latinLnBrk="0" hangingPunct="1">
              <a:lnSpc>
                <a:spcPct val="100000"/>
              </a:lnSpc>
              <a:spcBef>
                <a:spcPts val="0"/>
              </a:spcBef>
              <a:spcAft>
                <a:spcPts val="0"/>
              </a:spcAft>
              <a:buClrTx/>
              <a:buSzTx/>
              <a:buFont typeface="+mj-lt"/>
              <a:buAutoNum type="alphaLcParenR"/>
              <a:tabLst/>
              <a:defRPr>
                <a:effectLst/>
                <a:latin typeface="Segoe UI" panose="020B0502040204020203" pitchFamily="34" charset="0"/>
                <a:ea typeface="Calibri" panose="020F0502020204030204" pitchFamily="34" charset="0"/>
                <a:cs typeface="Segoe UI" panose="020B0502040204020203" pitchFamily="34" charset="0"/>
              </a:defRPr>
            </a:pPr>
            <a:r>
              <a:t>Limpien el lente de la cámara. </a:t>
            </a:r>
          </a:p>
          <a:p>
            <a:pPr marL="228600" marR="0" lvl="0" indent="-228600" algn="l" defTabSz="914400" rtl="0" eaLnBrk="1" fontAlgn="auto" latinLnBrk="0" hangingPunct="1">
              <a:lnSpc>
                <a:spcPct val="100000"/>
              </a:lnSpc>
              <a:spcBef>
                <a:spcPts val="0"/>
              </a:spcBef>
              <a:spcAft>
                <a:spcPts val="0"/>
              </a:spcAft>
              <a:buClrTx/>
              <a:buSzTx/>
              <a:buFont typeface="+mj-lt"/>
              <a:buAutoNum type="alphaLcParenR"/>
              <a:tabLst/>
              <a:defRPr>
                <a:effectLst/>
                <a:latin typeface="Segoe UI" panose="020B0502040204020203" pitchFamily="34" charset="0"/>
                <a:ea typeface="Calibri" panose="020F0502020204030204" pitchFamily="34" charset="0"/>
                <a:cs typeface="Segoe UI" panose="020B0502040204020203" pitchFamily="34" charset="0"/>
              </a:defRPr>
            </a:pPr>
            <a:r>
              <a:t>Asegúrense de que todo el código quepa en la pantalla, dejando un poco de espacio entre el código y el borde de la pantalla de la cámara.</a:t>
            </a:r>
          </a:p>
          <a:p>
            <a:pPr marL="228600" marR="0" lvl="0" indent="-228600" algn="l" defTabSz="914400" rtl="0" eaLnBrk="1" fontAlgn="auto" latinLnBrk="0" hangingPunct="1">
              <a:lnSpc>
                <a:spcPct val="100000"/>
              </a:lnSpc>
              <a:spcBef>
                <a:spcPts val="0"/>
              </a:spcBef>
              <a:spcAft>
                <a:spcPts val="0"/>
              </a:spcAft>
              <a:buClrTx/>
              <a:buSzTx/>
              <a:buFont typeface="+mj-lt"/>
              <a:buAutoNum type="alphaLcParenR"/>
              <a:tabLst/>
              <a:defRPr>
                <a:effectLst/>
                <a:latin typeface="Segoe UI" panose="020B0502040204020203" pitchFamily="34" charset="0"/>
                <a:ea typeface="Calibri" panose="020F0502020204030204" pitchFamily="34" charset="0"/>
                <a:cs typeface="Segoe UI" panose="020B0502040204020203" pitchFamily="34" charset="0"/>
              </a:defRPr>
            </a:pPr>
            <a:r>
              <a:t>Activen el flash de la cámara si está oscuro.</a:t>
            </a:r>
          </a:p>
          <a:p>
            <a:pPr marL="228600" marR="0" lvl="0" indent="-228600" algn="l" defTabSz="914400" rtl="0" eaLnBrk="1" fontAlgn="auto" latinLnBrk="0" hangingPunct="1">
              <a:lnSpc>
                <a:spcPct val="100000"/>
              </a:lnSpc>
              <a:spcBef>
                <a:spcPts val="0"/>
              </a:spcBef>
              <a:spcAft>
                <a:spcPts val="0"/>
              </a:spcAft>
              <a:buClrTx/>
              <a:buSzTx/>
              <a:buFont typeface="+mj-lt"/>
              <a:buAutoNum type="alphaLcParenR"/>
              <a:tabLst/>
              <a:defRPr>
                <a:effectLst/>
                <a:latin typeface="Segoe UI" panose="020B0502040204020203" pitchFamily="34" charset="0"/>
                <a:ea typeface="Calibri" panose="020F0502020204030204" pitchFamily="34" charset="0"/>
                <a:cs typeface="Segoe UI" panose="020B0502040204020203" pitchFamily="34" charset="0"/>
              </a:defRPr>
            </a:pPr>
            <a:r>
              <a:t>Si tienen un dispositivo más antiguo, es posible que necesiten un escáner de QR de la tienda de aplicaciones de su dispositivo.  </a:t>
            </a:r>
          </a:p>
          <a:p>
            <a:pPr marL="228600" marR="0" lvl="0" indent="-228600" algn="l" defTabSz="914400" rtl="0" eaLnBrk="1" fontAlgn="auto" latinLnBrk="0" hangingPunct="1">
              <a:lnSpc>
                <a:spcPct val="100000"/>
              </a:lnSpc>
              <a:spcBef>
                <a:spcPts val="0"/>
              </a:spcBef>
              <a:spcAft>
                <a:spcPts val="0"/>
              </a:spcAft>
              <a:buClrTx/>
              <a:buSzTx/>
              <a:buFont typeface="+mj-lt"/>
              <a:buAutoNum type="alphaLcParenR"/>
              <a:tabLst/>
            </a:pPr>
            <a:endParaRPr sz="1200" b="0">
              <a:effectLst/>
              <a:latin typeface="Segoe UI" panose="020B0502040204020203" pitchFamily="34" charset="0"/>
              <a:ea typeface="Calibri" panose="020F0502020204030204"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effectLst/>
                <a:latin typeface="Segoe UI" panose="020B0502040204020203" pitchFamily="34" charset="0"/>
                <a:ea typeface="Calibri" panose="020F0502020204030204" pitchFamily="34" charset="0"/>
                <a:cs typeface="Segoe UI" panose="020B0502040204020203" pitchFamily="34" charset="0"/>
              </a:defRPr>
            </a:pPr>
            <a:r>
              <a:t>2. ¿Qué recurso abre el código QR?</a:t>
            </a:r>
          </a:p>
          <a:p>
            <a:pPr marL="0" marR="0" lvl="0" indent="0" algn="l" defTabSz="914400" rtl="0" eaLnBrk="1" fontAlgn="auto" latinLnBrk="0" hangingPunct="1">
              <a:lnSpc>
                <a:spcPct val="100000"/>
              </a:lnSpc>
              <a:spcBef>
                <a:spcPts val="0"/>
              </a:spcBef>
              <a:spcAft>
                <a:spcPts val="0"/>
              </a:spcAft>
              <a:buClrTx/>
              <a:buSzTx/>
              <a:buFont typeface="+mj-lt"/>
              <a:buNone/>
              <a:tabLst/>
              <a:defRPr>
                <a:effectLst/>
                <a:latin typeface="Segoe UI" panose="020B0502040204020203" pitchFamily="34" charset="0"/>
                <a:ea typeface="Calibri" panose="020F0502020204030204" pitchFamily="34" charset="0"/>
                <a:cs typeface="Segoe UI" panose="020B0502040204020203" pitchFamily="34" charset="0"/>
              </a:defRPr>
            </a:pPr>
            <a:r>
              <a:rPr b="1"/>
              <a:t>Respuesta: </a:t>
            </a:r>
            <a:r>
              <a:t>La página web de felicitaciones</a:t>
            </a:r>
          </a:p>
          <a:p>
            <a:pPr marL="0" marR="0">
              <a:lnSpc>
                <a:spcPct val="115000"/>
              </a:lnSpc>
              <a:spcAft>
                <a:spcPts val="800"/>
              </a:spcAft>
            </a:pPr>
            <a:endParaRPr sz="1200" b="0" kern="1200">
              <a:solidFill>
                <a:schemeClr val="tx1"/>
              </a:solidFill>
              <a:effectLst/>
              <a:latin typeface="Segoe UI" panose="020B0502040204020203" pitchFamily="34" charset="0"/>
              <a:ea typeface="+mn-ea"/>
              <a:cs typeface="Segoe UI" panose="020B0502040204020203" pitchFamily="34" charset="0"/>
            </a:endParaRPr>
          </a:p>
          <a:p>
            <a:pPr marL="0" marR="0" lvl="0" indent="0" algn="l" defTabSz="914400" rtl="0" eaLnBrk="1" fontAlgn="auto" latinLnBrk="0" hangingPunct="1">
              <a:lnSpc>
                <a:spcPct val="115000"/>
              </a:lnSpc>
              <a:spcBef>
                <a:spcPts val="0"/>
              </a:spcBef>
              <a:spcAft>
                <a:spcPts val="800"/>
              </a:spcAft>
              <a:buClrTx/>
              <a:buSzTx/>
              <a:buFontTx/>
              <a:buNone/>
              <a:tabLst/>
              <a:defRPr>
                <a:solidFill>
                  <a:srgbClr val="000000"/>
                </a:solidFill>
                <a:latin typeface="Segoe UI" panose="020B0502040204020203" pitchFamily="34" charset="0"/>
                <a:cs typeface="Segoe UI" panose="020B0502040204020203" pitchFamily="34" charset="0"/>
              </a:defRPr>
            </a:pPr>
            <a:r>
              <a:rPr i="1"/>
              <a:t>NOTA AL INSTRUCTOR: </a:t>
            </a:r>
            <a:r>
              <a:t>Pregunte a los alumnos si necesitan ayuda con la actividad.  </a:t>
            </a:r>
          </a:p>
          <a:p>
            <a:pPr marL="0" marR="0" lvl="0" indent="0" algn="l" defTabSz="914400" rtl="0" eaLnBrk="1" fontAlgn="auto" latinLnBrk="0" hangingPunct="1">
              <a:lnSpc>
                <a:spcPct val="115000"/>
              </a:lnSpc>
              <a:spcBef>
                <a:spcPts val="0"/>
              </a:spcBef>
              <a:spcAft>
                <a:spcPts val="800"/>
              </a:spcAft>
              <a:buClrTx/>
              <a:buSzTx/>
              <a:buFontTx/>
              <a:buNone/>
              <a:tabLst/>
            </a:pPr>
            <a:endParaRPr sz="1200" b="1" i="0" kern="1200">
              <a:solidFill>
                <a:schemeClr val="tx1"/>
              </a:solidFill>
              <a:effectLst/>
              <a:latin typeface="Segoe UI" panose="020B0502040204020203" pitchFamily="34" charset="0"/>
              <a:ea typeface="+mn-ea"/>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effectLst/>
                <a:latin typeface="Segoe UI" panose="020B0502040204020203" pitchFamily="34" charset="0"/>
                <a:cs typeface="Segoe UI" panose="020B0502040204020203" pitchFamily="34" charset="0"/>
              </a:defRPr>
            </a:pPr>
            <a:r>
              <a:rPr b="1"/>
              <a:t>Una vez que los alumnos hayan completado la Actividad 2: </a:t>
            </a:r>
            <a:r>
              <a:t>“¡Todos han hecho un excelente trabajo! </a:t>
            </a:r>
            <a:r>
              <a:rPr>
                <a:ea typeface="Times New Roman" panose="02020603050405020304" pitchFamily="18" charset="0"/>
              </a:rPr>
              <a:t>Antes de pasar a la siguiente sección, ¿tienen alguna pregunta?</a:t>
            </a:r>
          </a:p>
          <a:p>
            <a:pPr marL="0" marR="0" lvl="0" indent="0" algn="l" defTabSz="914400" rtl="0" eaLnBrk="1" fontAlgn="auto" latinLnBrk="0" hangingPunct="1">
              <a:lnSpc>
                <a:spcPct val="100000"/>
              </a:lnSpc>
              <a:spcBef>
                <a:spcPts val="0"/>
              </a:spcBef>
              <a:spcAft>
                <a:spcPts val="0"/>
              </a:spcAft>
              <a:buClrTx/>
              <a:buSzTx/>
              <a:buFontTx/>
              <a:buNone/>
              <a:tabLst/>
            </a:pPr>
            <a:endParaRPr sz="1200" i="1">
              <a:effectLst/>
              <a:latin typeface="Segoe UI" panose="020B0502040204020203"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i="1">
                <a:latin typeface="Segoe UI" panose="020B0502040204020203" pitchFamily="34" charset="0"/>
                <a:cs typeface="Segoe UI" panose="020B0502040204020203" pitchFamily="34" charset="0"/>
              </a:defRPr>
            </a:pPr>
            <a:r>
              <a:t>NOTA AL INSTRUCTOR: </a:t>
            </a:r>
            <a:r>
              <a:rPr>
                <a:effectLst/>
                <a:ea typeface="Times New Roman" panose="02020603050405020304" pitchFamily="18" charset="0"/>
              </a:rPr>
              <a:t>Revise y aborde los puntos del “lugar de estacionamiento”. </a:t>
            </a:r>
            <a:endParaRPr sz="1200">
              <a:effectLst/>
              <a:latin typeface="Segoe UI" panose="020B0502040204020203" pitchFamily="34" charset="0"/>
              <a:ea typeface="Times New Roman" panose="02020603050405020304" pitchFamily="18" charset="0"/>
              <a:cs typeface="Segoe UI" panose="020B0502040204020203" pitchFamily="34" charset="0"/>
            </a:endParaRPr>
          </a:p>
          <a:p>
            <a:pPr marL="0" marR="0">
              <a:buNone/>
              <a:defRPr>
                <a:effectLst/>
                <a:latin typeface="Segoe UI" panose="020B0502040204020203" pitchFamily="34" charset="0"/>
                <a:ea typeface="Times New Roman" panose="02020603050405020304" pitchFamily="18" charset="0"/>
                <a:cs typeface="Segoe UI" panose="020B0502040204020203" pitchFamily="34" charset="0"/>
              </a:defRPr>
            </a:pPr>
            <a:r>
              <a:t> </a:t>
            </a:r>
          </a:p>
          <a:p>
            <a:pPr marL="0" marR="0">
              <a:buNone/>
              <a:defRPr>
                <a:effectLst/>
                <a:latin typeface="Segoe UI" panose="020B0502040204020203" pitchFamily="34" charset="0"/>
                <a:ea typeface="Times New Roman" panose="02020603050405020304" pitchFamily="18" charset="0"/>
                <a:cs typeface="Segoe UI" panose="020B0502040204020203" pitchFamily="34" charset="0"/>
              </a:defRPr>
            </a:pPr>
            <a:r>
              <a:rPr i="1"/>
              <a:t>DETALLES ADICIONALES: </a:t>
            </a:r>
            <a:r>
              <a:t>Para obtener más información sobre lo que es el lugar de estacionamiento, consulte la sección "Antes de que comience el taller" en la Guía del instructor. </a:t>
            </a:r>
          </a:p>
          <a:p>
            <a:pPr marL="0" marR="0" lvl="0" indent="0" algn="l" defTabSz="914400" rtl="0" eaLnBrk="1" fontAlgn="auto" latinLnBrk="0" hangingPunct="1">
              <a:lnSpc>
                <a:spcPct val="100000"/>
              </a:lnSpc>
              <a:spcBef>
                <a:spcPts val="0"/>
              </a:spcBef>
              <a:spcAft>
                <a:spcPts val="0"/>
              </a:spcAft>
              <a:buClrTx/>
              <a:buSzTx/>
              <a:buFontTx/>
              <a:buNone/>
              <a:tabLst/>
            </a:pPr>
            <a:endParaRPr sz="1000" b="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pPr>
            <a:endParaRPr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14EA4CD7-2FE9-3BA3-F816-E05D0E815977}"/>
              </a:ext>
            </a:extLst>
          </p:cNvPr>
          <p:cNvSpPr>
            <a:spLocks noGrp="1"/>
          </p:cNvSpPr>
          <p:nvPr>
            <p:ph type="sldNum" sz="quarter" idx="5"/>
          </p:nvPr>
        </p:nvSpPr>
        <p:spPr/>
        <p:txBody>
          <a:bodyPr/>
          <a:lstStyle/>
          <a:p>
            <a:fld id="{0A1A2D79-0A70-4F98-91B6-5265C658D6AD}" type="slidenum">
              <a:rPr lang="en-US" smtClean="0"/>
              <a:t>44</a:t>
            </a:fld>
            <a:endParaRPr lang="en-US"/>
          </a:p>
        </p:txBody>
      </p:sp>
    </p:spTree>
    <p:extLst>
      <p:ext uri="{BB962C8B-B14F-4D97-AF65-F5344CB8AC3E}">
        <p14:creationId xmlns:p14="http://schemas.microsoft.com/office/powerpoint/2010/main" val="342305622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6E7EE2-CADA-31C3-D9AC-39B1628F56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DE4B96-498C-8A37-B693-C13C69DF4A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A5964D-6C3A-D366-0C68-327A1D6C029E}"/>
              </a:ext>
            </a:extLst>
          </p:cNvPr>
          <p:cNvSpPr>
            <a:spLocks noGrp="1"/>
          </p:cNvSpPr>
          <p:nvPr>
            <p:ph type="body" idx="1"/>
          </p:nvPr>
        </p:nvSpPr>
        <p:spPr/>
        <p:txBody>
          <a:bodyPr/>
          <a:lstStyle/>
          <a:p>
            <a:pPr rtl="0">
              <a:defRPr sz="1400">
                <a:solidFill>
                  <a:srgbClr val="000000"/>
                </a:solidFill>
                <a:latin typeface="Segoe UI" panose="020B0502040204020203" pitchFamily="34" charset="0"/>
                <a:cs typeface="Segoe UI" panose="020B0502040204020203" pitchFamily="34" charset="0"/>
              </a:defRPr>
            </a:pPr>
            <a:r>
              <a:t>UTILICE POWERPOINT</a:t>
            </a:r>
          </a:p>
          <a:p>
            <a:pPr marL="742950" lvl="1" indent="-285750" rtl="0">
              <a:buFont typeface="Arial" panose="020B0604020202020204" pitchFamily="34" charset="0"/>
              <a:buChar char="•"/>
              <a:defRPr sz="1400">
                <a:solidFill>
                  <a:srgbClr val="000000"/>
                </a:solidFill>
                <a:latin typeface="Segoe UI" panose="020B0502040204020203" pitchFamily="34" charset="0"/>
                <a:cs typeface="Segoe UI" panose="020B0502040204020203" pitchFamily="34" charset="0"/>
              </a:defRPr>
            </a:pPr>
            <a:r>
              <a:t>Usar un código QR de manera segura y protegida</a:t>
            </a:r>
          </a:p>
          <a:p>
            <a:pPr marL="457200" lvl="1" indent="0">
              <a:buFont typeface="Arial" panose="020B0604020202020204" pitchFamily="34" charset="0"/>
              <a:buNone/>
            </a:pPr>
            <a:endParaRPr>
              <a:latin typeface="Segoe UI" panose="020B0502040204020203"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latin typeface="Segoe UI" panose="020B0502040204020203" pitchFamily="34" charset="0"/>
                <a:cs typeface="Segoe UI" panose="020B0502040204020203" pitchFamily="34" charset="0"/>
              </a:defRPr>
            </a:pPr>
            <a:r>
              <a:t>Aunque muchos de los códigos QR que encuentran han sido creados por organizaciones en las que confían, hay personas malintencionadas que pueden intentar estafarlos. Entonces, ¿cómo pueden usar los códigos QR de manera segura y protegida? Exploremos lo que se debe y no se debe hacer al usar un código QR de manera segura. </a:t>
            </a:r>
            <a:endParaRPr sz="1200">
              <a:latin typeface="Segoe UI" panose="020B0502040204020203" pitchFamily="34" charset="0"/>
              <a:ea typeface="ＭＳ Ｐゴシック"/>
              <a:cs typeface="Segoe UI" panose="020B0502040204020203" pitchFamily="34" charset="0"/>
            </a:endParaRPr>
          </a:p>
        </p:txBody>
      </p:sp>
      <p:sp>
        <p:nvSpPr>
          <p:cNvPr id="4" name="Slide Number Placeholder 3">
            <a:extLst>
              <a:ext uri="{FF2B5EF4-FFF2-40B4-BE49-F238E27FC236}">
                <a16:creationId xmlns:a16="http://schemas.microsoft.com/office/drawing/2014/main" id="{B110595C-0701-97EF-1A7B-4712A1F96ED2}"/>
              </a:ext>
            </a:extLst>
          </p:cNvPr>
          <p:cNvSpPr>
            <a:spLocks noGrp="1"/>
          </p:cNvSpPr>
          <p:nvPr>
            <p:ph type="sldNum" sz="quarter" idx="5"/>
          </p:nvPr>
        </p:nvSpPr>
        <p:spPr/>
        <p:txBody>
          <a:bodyPr/>
          <a:lstStyle/>
          <a:p>
            <a:fld id="{0A1A2D79-0A70-4F98-91B6-5265C658D6AD}" type="slidenum">
              <a:rPr lang="en-US" smtClean="0"/>
              <a:t>45</a:t>
            </a:fld>
            <a:endParaRPr lang="en-US"/>
          </a:p>
        </p:txBody>
      </p:sp>
    </p:spTree>
    <p:extLst>
      <p:ext uri="{BB962C8B-B14F-4D97-AF65-F5344CB8AC3E}">
        <p14:creationId xmlns:p14="http://schemas.microsoft.com/office/powerpoint/2010/main" val="97914231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DAD17B-A6D0-0A92-1582-3042125FA5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0B2C43-9C82-218A-423C-B9A18886C3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39E95C-BBDF-BC51-8595-DEB1AA8530B6}"/>
              </a:ext>
            </a:extLst>
          </p:cNvPr>
          <p:cNvSpPr>
            <a:spLocks noGrp="1"/>
          </p:cNvSpPr>
          <p:nvPr>
            <p:ph type="body" idx="1"/>
          </p:nvPr>
        </p:nvSpPr>
        <p:spPr/>
        <p:txBody>
          <a:bodyPr/>
          <a:lstStyle/>
          <a:p>
            <a:pPr>
              <a:defRPr sz="1400">
                <a:latin typeface="Segoe UI" panose="020B0502040204020203" pitchFamily="34" charset="0"/>
                <a:ea typeface="ＭＳ Ｐゴシック"/>
                <a:cs typeface="Segoe UI" panose="020B0502040204020203" pitchFamily="34" charset="0"/>
              </a:defRPr>
            </a:pPr>
            <a:r>
              <a:t>UTILICE POWERPOINT</a:t>
            </a:r>
          </a:p>
          <a:p>
            <a:pPr marL="628650" lvl="1" indent="-171450">
              <a:buFont typeface="Arial" panose="020B0604020202020204" pitchFamily="34" charset="0"/>
              <a:buChar char="•"/>
              <a:defRPr sz="1400">
                <a:latin typeface="Segoe UI" panose="020B0502040204020203" pitchFamily="34" charset="0"/>
                <a:ea typeface="ＭＳ Ｐゴシック"/>
                <a:cs typeface="Segoe UI" panose="020B0502040204020203" pitchFamily="34" charset="0"/>
              </a:defRPr>
            </a:pPr>
            <a:r>
              <a:t>Usar un código QR de manera segura y protegida</a:t>
            </a:r>
          </a:p>
          <a:p>
            <a:pPr marL="628650" lvl="1" indent="-171450">
              <a:buFont typeface="Arial" panose="020B0604020202020204" pitchFamily="34" charset="0"/>
              <a:buChar char="•"/>
            </a:pPr>
            <a:endParaRPr>
              <a:latin typeface="Segoe UI" panose="020B0502040204020203" pitchFamily="34" charset="0"/>
              <a:ea typeface="ＭＳ Ｐゴシック"/>
              <a:cs typeface="Segoe UI" panose="020B0502040204020203" pitchFamily="34" charset="0"/>
            </a:endParaRPr>
          </a:p>
          <a:p>
            <a:pPr marL="0" lvl="0" indent="0">
              <a:buFont typeface="Arial" panose="020B0604020202020204" pitchFamily="34" charset="0"/>
              <a:buNone/>
              <a:defRPr>
                <a:latin typeface="Segoe UI" panose="020B0502040204020203" pitchFamily="34" charset="0"/>
                <a:ea typeface="ＭＳ Ｐゴシック"/>
                <a:cs typeface="Segoe UI" panose="020B0502040204020203" pitchFamily="34" charset="0"/>
              </a:defRPr>
            </a:pPr>
            <a:r>
              <a:t>Solo escaneen códigos de fuentes confiables. Lo que se abre después de escanear el código debe coincidir con la organización que promueve el código QR. </a:t>
            </a:r>
          </a:p>
          <a:p>
            <a:endParaRPr>
              <a:latin typeface="ATT Aleck Sans"/>
              <a:ea typeface="ＭＳ Ｐゴシック"/>
            </a:endParaRPr>
          </a:p>
          <a:p>
            <a:endParaRPr>
              <a:latin typeface="ATT Aleck Sans"/>
              <a:ea typeface="ＭＳ Ｐゴシック"/>
            </a:endParaRPr>
          </a:p>
        </p:txBody>
      </p:sp>
      <p:sp>
        <p:nvSpPr>
          <p:cNvPr id="4" name="Slide Number Placeholder 3">
            <a:extLst>
              <a:ext uri="{FF2B5EF4-FFF2-40B4-BE49-F238E27FC236}">
                <a16:creationId xmlns:a16="http://schemas.microsoft.com/office/drawing/2014/main" id="{C2572404-D4CC-9E62-9797-0ADFCC8F77DA}"/>
              </a:ext>
            </a:extLst>
          </p:cNvPr>
          <p:cNvSpPr>
            <a:spLocks noGrp="1"/>
          </p:cNvSpPr>
          <p:nvPr>
            <p:ph type="sldNum" sz="quarter" idx="5"/>
          </p:nvPr>
        </p:nvSpPr>
        <p:spPr/>
        <p:txBody>
          <a:bodyPr/>
          <a:lstStyle/>
          <a:p>
            <a:fld id="{0A1A2D79-0A70-4F98-91B6-5265C658D6AD}" type="slidenum">
              <a:rPr lang="en-US" smtClean="0"/>
              <a:t>46</a:t>
            </a:fld>
            <a:endParaRPr lang="en-US"/>
          </a:p>
        </p:txBody>
      </p:sp>
    </p:spTree>
    <p:extLst>
      <p:ext uri="{BB962C8B-B14F-4D97-AF65-F5344CB8AC3E}">
        <p14:creationId xmlns:p14="http://schemas.microsoft.com/office/powerpoint/2010/main" val="320664241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C59092-E3D0-2E91-B403-5F95D8C887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5DDEA1-2E07-152C-5C77-4C1C687123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C863C4-BA49-6ECF-DFB1-80B69138D106}"/>
              </a:ext>
            </a:extLst>
          </p:cNvPr>
          <p:cNvSpPr>
            <a:spLocks noGrp="1"/>
          </p:cNvSpPr>
          <p:nvPr>
            <p:ph type="body" idx="1"/>
          </p:nvPr>
        </p:nvSpPr>
        <p:spPr/>
        <p:txBody>
          <a:bodyPr/>
          <a:lstStyle/>
          <a:p>
            <a:pPr rtl="0">
              <a:defRPr sz="1400">
                <a:solidFill>
                  <a:srgbClr val="000000"/>
                </a:solidFill>
                <a:latin typeface="Segoe UI" panose="020B0502040204020203" pitchFamily="34" charset="0"/>
                <a:cs typeface="Segoe UI" panose="020B0502040204020203" pitchFamily="34" charset="0"/>
              </a:defRPr>
            </a:pPr>
            <a:r>
              <a:t>UTILICE POWERPOINT</a:t>
            </a:r>
          </a:p>
          <a:p>
            <a:pPr marL="628650" lvl="1" indent="-171450" rtl="0">
              <a:buFont typeface="Arial" panose="020B0604020202020204" pitchFamily="34" charset="0"/>
              <a:buChar char="•"/>
              <a:defRPr sz="1400">
                <a:solidFill>
                  <a:srgbClr val="000000"/>
                </a:solidFill>
                <a:latin typeface="Segoe UI" panose="020B0502040204020203" pitchFamily="34" charset="0"/>
                <a:cs typeface="Segoe UI" panose="020B0502040204020203" pitchFamily="34" charset="0"/>
              </a:defRPr>
            </a:pPr>
            <a:r>
              <a:t>Usar un código QR de manera segura y protegida</a:t>
            </a:r>
          </a:p>
          <a:p>
            <a:pPr marL="628650" lvl="1" indent="-171450" rtl="0">
              <a:buFont typeface="Arial" panose="020B0604020202020204" pitchFamily="34" charset="0"/>
              <a:buChar char="•"/>
            </a:pPr>
            <a:endParaRPr sz="1200" b="0" i="0" u="none" strike="noStrike" kern="1200" baseline="0">
              <a:solidFill>
                <a:srgbClr val="000000"/>
              </a:solidFill>
              <a:latin typeface="Segoe UI" panose="020B0502040204020203" pitchFamily="34" charset="0"/>
              <a:cs typeface="Segoe UI" panose="020B0502040204020203" pitchFamily="34" charset="0"/>
            </a:endParaRPr>
          </a:p>
          <a:p>
            <a:pPr marL="0" lvl="0" indent="0" rtl="0">
              <a:buFont typeface="Arial" panose="020B0604020202020204" pitchFamily="34" charset="0"/>
              <a:buNone/>
              <a:defRPr>
                <a:solidFill>
                  <a:srgbClr val="000000"/>
                </a:solidFill>
                <a:latin typeface="Segoe UI" panose="020B0502040204020203" pitchFamily="34" charset="0"/>
                <a:cs typeface="Segoe UI" panose="020B0502040204020203" pitchFamily="34" charset="0"/>
              </a:defRPr>
            </a:pPr>
            <a:r>
              <a:t>¿Cómo pueden saberlo?</a:t>
            </a:r>
          </a:p>
          <a:p>
            <a:pPr marL="0" lvl="0" indent="0" rtl="0">
              <a:buFont typeface="Arial" panose="020B0604020202020204" pitchFamily="34" charset="0"/>
              <a:buNone/>
            </a:pPr>
            <a:endParaRPr sz="1200" b="0" i="0" u="none" strike="noStrike" kern="1200" baseline="0">
              <a:solidFill>
                <a:srgbClr val="000000"/>
              </a:solidFill>
              <a:latin typeface="Segoe UI" panose="020B0502040204020203" pitchFamily="34" charset="0"/>
              <a:cs typeface="Segoe UI" panose="020B0502040204020203" pitchFamily="34" charset="0"/>
            </a:endParaRPr>
          </a:p>
          <a:p>
            <a:pPr marR="0" algn="l" rtl="0">
              <a:defRPr>
                <a:latin typeface="Segoe UI" panose="020B0502040204020203" pitchFamily="34" charset="0"/>
                <a:cs typeface="Segoe UI" panose="020B0502040204020203" pitchFamily="34" charset="0"/>
              </a:defRPr>
            </a:pPr>
            <a:r>
              <a:t>La marca debe coincidir.</a:t>
            </a:r>
          </a:p>
          <a:p>
            <a:pPr marR="0" algn="l" rtl="0"/>
            <a:endParaRPr sz="1200" b="0" i="0" u="none" strike="noStrike" baseline="0">
              <a:latin typeface="Segoe UI" panose="020B0502040204020203" pitchFamily="34" charset="0"/>
              <a:cs typeface="Segoe UI" panose="020B0502040204020203" pitchFamily="34" charset="0"/>
            </a:endParaRPr>
          </a:p>
          <a:p>
            <a:pPr marR="0" algn="l" rtl="0">
              <a:defRPr>
                <a:latin typeface="Segoe UI" panose="020B0502040204020203" pitchFamily="34" charset="0"/>
                <a:cs typeface="Segoe UI" panose="020B0502040204020203" pitchFamily="34" charset="0"/>
              </a:defRPr>
            </a:pPr>
            <a:r>
              <a:t>Verifiquen que el nombre de la organización en la URL o en el logotipo esté escrito correctamente; si no lo está, desconfíen.</a:t>
            </a:r>
          </a:p>
          <a:p>
            <a:pPr marR="0" algn="l" rtl="0"/>
            <a:endParaRPr sz="1200" b="0" i="0" u="none" strike="noStrike" baseline="0">
              <a:latin typeface="Segoe UI" panose="020B0502040204020203" pitchFamily="34" charset="0"/>
              <a:cs typeface="Segoe UI" panose="020B0502040204020203" pitchFamily="34" charset="0"/>
            </a:endParaRPr>
          </a:p>
          <a:p>
            <a:pPr marR="0" algn="l" rtl="0">
              <a:defRPr>
                <a:latin typeface="Segoe UI" panose="020B0502040204020203" pitchFamily="34" charset="0"/>
                <a:cs typeface="Segoe UI" panose="020B0502040204020203" pitchFamily="34" charset="0"/>
              </a:defRPr>
            </a:pPr>
            <a:r>
              <a:t>Lo que abre el código QR debe verse profesional, es decir, no debe haber errores ortográficos, tipográficos ni gramaticales.</a:t>
            </a:r>
          </a:p>
          <a:p>
            <a:pPr marR="0" algn="l" rtl="0"/>
            <a:endParaRPr sz="1200" b="0" i="0" u="none" strike="noStrike" baseline="0">
              <a:latin typeface="Segoe UI" panose="020B0502040204020203" pitchFamily="34" charset="0"/>
              <a:cs typeface="Segoe UI" panose="020B0502040204020203" pitchFamily="34" charset="0"/>
            </a:endParaRPr>
          </a:p>
          <a:p>
            <a:pPr marR="0" algn="l" rtl="0">
              <a:defRPr>
                <a:latin typeface="Segoe UI" panose="020B0502040204020203" pitchFamily="34" charset="0"/>
                <a:cs typeface="Segoe UI" panose="020B0502040204020203" pitchFamily="34" charset="0"/>
              </a:defRPr>
            </a:pPr>
            <a:r>
              <a:t>Y finalmente, si es demasiado bueno para ser verdad, ¡probablemente lo sea! </a:t>
            </a:r>
          </a:p>
          <a:p>
            <a:pPr marL="0" lvl="0" indent="0" rtl="0">
              <a:buFont typeface="Arial" panose="020B0604020202020204" pitchFamily="34" charset="0"/>
              <a:buNone/>
            </a:pPr>
            <a:endParaRPr sz="1200" b="0" i="0" u="none" strike="noStrike" kern="1200" baseline="0">
              <a:solidFill>
                <a:srgbClr val="000000"/>
              </a:solidFill>
              <a:latin typeface="ATT Aleck Sans" panose="020B0503020203020204"/>
            </a:endParaRPr>
          </a:p>
          <a:p>
            <a:pPr marL="0" lvl="0" indent="0" rtl="0">
              <a:buFont typeface="Arial" panose="020B0604020202020204" pitchFamily="34" charset="0"/>
              <a:buNone/>
            </a:pPr>
            <a:endParaRPr sz="1200" b="0" i="0" u="none" strike="noStrike" kern="1200" baseline="0">
              <a:solidFill>
                <a:srgbClr val="000000"/>
              </a:solidFill>
              <a:latin typeface="ATT Aleck Sans" panose="020B0503020203020204"/>
            </a:endParaRPr>
          </a:p>
          <a:p>
            <a:pPr marL="0" lvl="0" indent="0" rtl="0">
              <a:buFont typeface="Arial" panose="020B0604020202020204" pitchFamily="34" charset="0"/>
              <a:buNone/>
            </a:pPr>
            <a:endParaRPr sz="1200" b="0" i="0" u="none" strike="noStrike" kern="1200" baseline="0">
              <a:solidFill>
                <a:srgbClr val="000000"/>
              </a:solidFill>
              <a:latin typeface="ATT Aleck Sans" panose="020B0503020203020204"/>
            </a:endParaRPr>
          </a:p>
          <a:p>
            <a:endParaRPr sz="1200" b="0" i="0" u="none" strike="noStrike" kern="1200" baseline="0">
              <a:solidFill>
                <a:srgbClr val="000000"/>
              </a:solidFill>
              <a:latin typeface="ATT Aleck Sans" panose="020B0503020203020204"/>
            </a:endParaRPr>
          </a:p>
        </p:txBody>
      </p:sp>
      <p:sp>
        <p:nvSpPr>
          <p:cNvPr id="4" name="Slide Number Placeholder 3">
            <a:extLst>
              <a:ext uri="{FF2B5EF4-FFF2-40B4-BE49-F238E27FC236}">
                <a16:creationId xmlns:a16="http://schemas.microsoft.com/office/drawing/2014/main" id="{CE50DF83-ACE5-3E79-B516-76346D193467}"/>
              </a:ext>
            </a:extLst>
          </p:cNvPr>
          <p:cNvSpPr>
            <a:spLocks noGrp="1"/>
          </p:cNvSpPr>
          <p:nvPr>
            <p:ph type="sldNum" sz="quarter" idx="5"/>
          </p:nvPr>
        </p:nvSpPr>
        <p:spPr/>
        <p:txBody>
          <a:bodyPr/>
          <a:lstStyle/>
          <a:p>
            <a:fld id="{0A1A2D79-0A70-4F98-91B6-5265C658D6AD}" type="slidenum">
              <a:rPr lang="en-US" smtClean="0"/>
              <a:t>47</a:t>
            </a:fld>
            <a:endParaRPr lang="en-US"/>
          </a:p>
        </p:txBody>
      </p:sp>
    </p:spTree>
    <p:extLst>
      <p:ext uri="{BB962C8B-B14F-4D97-AF65-F5344CB8AC3E}">
        <p14:creationId xmlns:p14="http://schemas.microsoft.com/office/powerpoint/2010/main" val="380190552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3B3E84-533C-3C95-F61D-9D5D23FE5C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22467C-5D70-F95B-0FCE-67B72AA601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465DB6-5CAF-4D64-9837-029875A88784}"/>
              </a:ext>
            </a:extLst>
          </p:cNvPr>
          <p:cNvSpPr>
            <a:spLocks noGrp="1"/>
          </p:cNvSpPr>
          <p:nvPr>
            <p:ph type="body" idx="1"/>
          </p:nvPr>
        </p:nvSpPr>
        <p:spPr/>
        <p:txBody>
          <a:bodyPr/>
          <a:lstStyle/>
          <a:p>
            <a:pPr rtl="0">
              <a:defRPr sz="1400">
                <a:solidFill>
                  <a:srgbClr val="000000"/>
                </a:solidFill>
                <a:latin typeface="Segoe UI" panose="020B0502040204020203" pitchFamily="34" charset="0"/>
                <a:cs typeface="Segoe UI" panose="020B0502040204020203" pitchFamily="34" charset="0"/>
              </a:defRPr>
            </a:pPr>
            <a:r>
              <a:t>UTILICE POWERPOINT</a:t>
            </a:r>
          </a:p>
          <a:p>
            <a:pPr marL="628650" lvl="1" indent="-171450" rtl="0">
              <a:buFont typeface="Arial" panose="020B0604020202020204" pitchFamily="34" charset="0"/>
              <a:buChar char="•"/>
              <a:defRPr sz="1400">
                <a:solidFill>
                  <a:srgbClr val="000000"/>
                </a:solidFill>
                <a:latin typeface="Segoe UI" panose="020B0502040204020203" pitchFamily="34" charset="0"/>
                <a:cs typeface="Segoe UI" panose="020B0502040204020203" pitchFamily="34" charset="0"/>
              </a:defRPr>
            </a:pPr>
            <a:r>
              <a:t>Usar un código QR de manera segura y protegida</a:t>
            </a:r>
          </a:p>
          <a:p>
            <a:pPr marL="628650" lvl="1" indent="-171450" rtl="0">
              <a:buFont typeface="Arial" panose="020B0604020202020204" pitchFamily="34" charset="0"/>
              <a:buChar char="•"/>
            </a:pPr>
            <a:endParaRPr sz="1200" b="0" i="0" u="none" strike="noStrike" kern="1200" baseline="0">
              <a:solidFill>
                <a:srgbClr val="000000"/>
              </a:solidFill>
              <a:latin typeface="Segoe UI" panose="020B0502040204020203" pitchFamily="34" charset="0"/>
              <a:cs typeface="Segoe UI" panose="020B0502040204020203" pitchFamily="34" charset="0"/>
            </a:endParaRPr>
          </a:p>
          <a:p>
            <a:pPr marL="0" lvl="0" indent="0" rtl="0">
              <a:buFont typeface="Arial" panose="020B0604020202020204" pitchFamily="34" charset="0"/>
              <a:buNone/>
              <a:defRPr>
                <a:solidFill>
                  <a:srgbClr val="000000"/>
                </a:solidFill>
                <a:latin typeface="Segoe UI" panose="020B0502040204020203" pitchFamily="34" charset="0"/>
                <a:cs typeface="Segoe UI" panose="020B0502040204020203" pitchFamily="34" charset="0"/>
              </a:defRPr>
            </a:pPr>
            <a:r>
              <a:t>Cuando tengan dudas, no escaneen el código QR. En su lugar, usen el explorador web de su dispositivo para ir directamente al sitio web de la organización y encontrar la información promocionada por el código QR.</a:t>
            </a:r>
          </a:p>
          <a:p>
            <a:endParaRPr/>
          </a:p>
          <a:p>
            <a:pPr marL="0" marR="0" lvl="0" indent="0" algn="l" defTabSz="914400" rtl="0" eaLnBrk="1" fontAlgn="auto" latinLnBrk="0" hangingPunct="1">
              <a:lnSpc>
                <a:spcPct val="100000"/>
              </a:lnSpc>
              <a:spcBef>
                <a:spcPts val="0"/>
              </a:spcBef>
              <a:spcAft>
                <a:spcPts val="0"/>
              </a:spcAft>
              <a:buClrTx/>
              <a:buSzTx/>
              <a:buFontTx/>
              <a:buNone/>
              <a:tabLst/>
            </a:pPr>
            <a:endParaRPr/>
          </a:p>
          <a:p>
            <a:pPr marL="0" marR="0" lvl="0" indent="0" algn="l" defTabSz="914400" rtl="0" eaLnBrk="1" fontAlgn="auto" latinLnBrk="0" hangingPunct="1">
              <a:lnSpc>
                <a:spcPct val="100000"/>
              </a:lnSpc>
              <a:spcBef>
                <a:spcPts val="0"/>
              </a:spcBef>
              <a:spcAft>
                <a:spcPts val="0"/>
              </a:spcAft>
              <a:buClrTx/>
              <a:buSzTx/>
              <a:buFontTx/>
              <a:buNone/>
              <a:tabLst/>
            </a:pPr>
            <a:endParaRPr/>
          </a:p>
          <a:p>
            <a:endParaRPr/>
          </a:p>
          <a:p>
            <a:endParaRPr/>
          </a:p>
        </p:txBody>
      </p:sp>
      <p:sp>
        <p:nvSpPr>
          <p:cNvPr id="4" name="Slide Number Placeholder 3">
            <a:extLst>
              <a:ext uri="{FF2B5EF4-FFF2-40B4-BE49-F238E27FC236}">
                <a16:creationId xmlns:a16="http://schemas.microsoft.com/office/drawing/2014/main" id="{E0490E31-CC11-C588-1BF9-95E594B9BEE2}"/>
              </a:ext>
            </a:extLst>
          </p:cNvPr>
          <p:cNvSpPr>
            <a:spLocks noGrp="1"/>
          </p:cNvSpPr>
          <p:nvPr>
            <p:ph type="sldNum" sz="quarter" idx="5"/>
          </p:nvPr>
        </p:nvSpPr>
        <p:spPr/>
        <p:txBody>
          <a:bodyPr/>
          <a:lstStyle/>
          <a:p>
            <a:fld id="{0A1A2D79-0A70-4F98-91B6-5265C658D6AD}" type="slidenum">
              <a:rPr lang="en-US" smtClean="0"/>
              <a:t>48</a:t>
            </a:fld>
            <a:endParaRPr lang="en-US"/>
          </a:p>
        </p:txBody>
      </p:sp>
    </p:spTree>
    <p:extLst>
      <p:ext uri="{BB962C8B-B14F-4D97-AF65-F5344CB8AC3E}">
        <p14:creationId xmlns:p14="http://schemas.microsoft.com/office/powerpoint/2010/main" val="136841899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004D5E-A86C-5080-5EB8-AA707F396B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D51B57-BF2A-44A2-0F89-E4D5632EE8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E112DE-65A1-42E5-6F3B-E16E14239E65}"/>
              </a:ext>
            </a:extLst>
          </p:cNvPr>
          <p:cNvSpPr>
            <a:spLocks noGrp="1"/>
          </p:cNvSpPr>
          <p:nvPr>
            <p:ph type="body" idx="1"/>
          </p:nvPr>
        </p:nvSpPr>
        <p:spPr/>
        <p:txBody>
          <a:bodyPr/>
          <a:lstStyle/>
          <a:p>
            <a:pPr rtl="0">
              <a:defRPr sz="1400">
                <a:solidFill>
                  <a:srgbClr val="000000"/>
                </a:solidFill>
                <a:latin typeface="Segoe UI" panose="020B0502040204020203" pitchFamily="34" charset="0"/>
                <a:cs typeface="Segoe UI" panose="020B0502040204020203" pitchFamily="34" charset="0"/>
              </a:defRPr>
            </a:pPr>
            <a:r>
              <a:t>UTILICE POWERPOINT</a:t>
            </a:r>
          </a:p>
          <a:p>
            <a:pPr marL="628650" lvl="1" indent="-171450" rtl="0">
              <a:buFont typeface="Arial" panose="020B0604020202020204" pitchFamily="34" charset="0"/>
              <a:buChar char="•"/>
              <a:defRPr sz="1400">
                <a:solidFill>
                  <a:srgbClr val="000000"/>
                </a:solidFill>
                <a:latin typeface="Segoe UI" panose="020B0502040204020203" pitchFamily="34" charset="0"/>
                <a:cs typeface="Segoe UI" panose="020B0502040204020203" pitchFamily="34" charset="0"/>
              </a:defRPr>
            </a:pPr>
            <a:r>
              <a:t>Usar un código QR de manera segura y protegida</a:t>
            </a:r>
          </a:p>
          <a:p>
            <a:pPr marL="0" lvl="0" indent="0" rtl="0">
              <a:buFont typeface="Arial" panose="020B0604020202020204" pitchFamily="34" charset="0"/>
              <a:buNone/>
            </a:pPr>
            <a:endParaRPr sz="1200" b="0" i="0" u="none" strike="noStrike" kern="1200" baseline="0">
              <a:solidFill>
                <a:srgbClr val="000000"/>
              </a:solidFill>
              <a:latin typeface="Segoe UI" panose="020B0502040204020203" pitchFamily="34" charset="0"/>
              <a:cs typeface="Segoe UI" panose="020B0502040204020203" pitchFamily="34" charset="0"/>
            </a:endParaRPr>
          </a:p>
          <a:p>
            <a:pPr marR="0" algn="l" rtl="0">
              <a:defRPr>
                <a:latin typeface="Segoe UI" panose="020B0502040204020203" pitchFamily="34" charset="0"/>
                <a:cs typeface="Segoe UI" panose="020B0502040204020203" pitchFamily="34" charset="0"/>
              </a:defRPr>
            </a:pPr>
            <a:r>
              <a:t>Eviten escanear códigos que estén dañados o cubiertos por una pegatina,</a:t>
            </a:r>
          </a:p>
          <a:p>
            <a:pPr marR="0" algn="l" rtl="0"/>
            <a:endParaRPr sz="1200" b="0" i="0" u="none" strike="noStrike" baseline="0">
              <a:latin typeface="Segoe UI" panose="020B0502040204020203" pitchFamily="34" charset="0"/>
              <a:cs typeface="Segoe UI" panose="020B0502040204020203" pitchFamily="34" charset="0"/>
            </a:endParaRPr>
          </a:p>
          <a:p>
            <a:pPr marR="0" algn="l" rtl="0">
              <a:defRPr>
                <a:latin typeface="Segoe UI" panose="020B0502040204020203" pitchFamily="34" charset="0"/>
                <a:cs typeface="Segoe UI" panose="020B0502040204020203" pitchFamily="34" charset="0"/>
              </a:defRPr>
            </a:pPr>
            <a:r>
              <a:rPr i="1"/>
              <a:t>NOTA AL INSTRUCTOR: </a:t>
            </a:r>
            <a:r>
              <a:t>Presione "ENTER" (Intro) para resaltar la última imagen</a:t>
            </a:r>
            <a:endParaRPr>
              <a:effectLst/>
              <a:latin typeface="Segoe UI" panose="020B0502040204020203"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pPr>
            <a:endParaRPr>
              <a:latin typeface="Segoe UI" panose="020B0502040204020203" pitchFamily="34" charset="0"/>
              <a:cs typeface="Segoe UI" panose="020B0502040204020203" pitchFamily="34" charset="0"/>
            </a:endParaRPr>
          </a:p>
          <a:p>
            <a:pPr marR="0" algn="l" rtl="0">
              <a:defRPr>
                <a:latin typeface="Segoe UI" panose="020B0502040204020203" pitchFamily="34" charset="0"/>
                <a:cs typeface="Segoe UI" panose="020B0502040204020203" pitchFamily="34" charset="0"/>
              </a:defRPr>
            </a:pPr>
            <a:r>
              <a:t>lo que incluye una pegatina de un código QR pegada sobre el código QR original. Alguien puede estar intentando engañarlos dirigiéndolos a un sitio web diferente.</a:t>
            </a:r>
          </a:p>
          <a:p>
            <a:pPr marL="0" marR="0" lvl="0" indent="0" algn="l" defTabSz="914400" rtl="0" eaLnBrk="1" fontAlgn="auto" latinLnBrk="0" hangingPunct="1">
              <a:lnSpc>
                <a:spcPct val="100000"/>
              </a:lnSpc>
              <a:spcBef>
                <a:spcPts val="0"/>
              </a:spcBef>
              <a:spcAft>
                <a:spcPts val="0"/>
              </a:spcAft>
              <a:buClrTx/>
              <a:buSzTx/>
              <a:buFontTx/>
              <a:buNone/>
              <a:tabLst/>
            </a:pPr>
            <a:endParaRPr/>
          </a:p>
        </p:txBody>
      </p:sp>
      <p:sp>
        <p:nvSpPr>
          <p:cNvPr id="4" name="Slide Number Placeholder 3">
            <a:extLst>
              <a:ext uri="{FF2B5EF4-FFF2-40B4-BE49-F238E27FC236}">
                <a16:creationId xmlns:a16="http://schemas.microsoft.com/office/drawing/2014/main" id="{1BEE9FE5-C94E-9734-7DE0-8AE92E25C34F}"/>
              </a:ext>
            </a:extLst>
          </p:cNvPr>
          <p:cNvSpPr>
            <a:spLocks noGrp="1"/>
          </p:cNvSpPr>
          <p:nvPr>
            <p:ph type="sldNum" sz="quarter" idx="5"/>
          </p:nvPr>
        </p:nvSpPr>
        <p:spPr/>
        <p:txBody>
          <a:bodyPr/>
          <a:lstStyle/>
          <a:p>
            <a:fld id="{0A1A2D79-0A70-4F98-91B6-5265C658D6AD}" type="slidenum">
              <a:rPr lang="en-US" smtClean="0"/>
              <a:t>49</a:t>
            </a:fld>
            <a:endParaRPr lang="en-US"/>
          </a:p>
        </p:txBody>
      </p:sp>
    </p:spTree>
    <p:extLst>
      <p:ext uri="{BB962C8B-B14F-4D97-AF65-F5344CB8AC3E}">
        <p14:creationId xmlns:p14="http://schemas.microsoft.com/office/powerpoint/2010/main" val="14951724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UTILICE POWERPOINT</a:t>
            </a:r>
          </a:p>
          <a:p>
            <a:pPr marL="742950" lvl="1" indent="-285750">
              <a:buFont typeface="Arial" panose="020B0604020202020204" pitchFamily="34" charset="0"/>
              <a:buChar cha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Dónde puede encontrar códigos QR</a:t>
            </a:r>
            <a:br>
              <a:rPr lang="en-US" sz="18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br>
            <a:endParaRPr sz="1300">
              <a:latin typeface="Segoe UI" panose="020B0502040204020203" pitchFamily="34" charset="0"/>
              <a:ea typeface="ＭＳ Ｐゴシック"/>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latin typeface="Segoe UI" panose="020B0502040204020203" pitchFamily="34" charset="0"/>
                <a:ea typeface="ＭＳ Ｐゴシック"/>
                <a:cs typeface="Segoe UI" panose="020B0502040204020203" pitchFamily="34" charset="0"/>
              </a:defRPr>
            </a:pPr>
            <a:r>
              <a:t>Podrían encontrarlos en un restaurante para ver el menú</a:t>
            </a:r>
            <a:endParaRPr sz="1200">
              <a:latin typeface="Segoe UI" panose="020B0502040204020203" pitchFamily="34"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a:t>
            </a:fld>
            <a:endParaRPr lang="en-US"/>
          </a:p>
        </p:txBody>
      </p:sp>
    </p:spTree>
    <p:extLst>
      <p:ext uri="{BB962C8B-B14F-4D97-AF65-F5344CB8AC3E}">
        <p14:creationId xmlns:p14="http://schemas.microsoft.com/office/powerpoint/2010/main" val="2287635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C65F02-6AE4-E564-6540-D46E0763FE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B6C41D-4207-2903-7F51-FD6575C8FB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0D54A1-24B8-E7D6-B4B8-1B69A47BC648}"/>
              </a:ext>
            </a:extLst>
          </p:cNvPr>
          <p:cNvSpPr>
            <a:spLocks noGrp="1"/>
          </p:cNvSpPr>
          <p:nvPr>
            <p:ph type="body" idx="1"/>
          </p:nvPr>
        </p:nvSpPr>
        <p:spPr/>
        <p:txBody>
          <a:bodyPr/>
          <a:lstStyle/>
          <a:p>
            <a:pPr rtl="0">
              <a:defRPr sz="1400">
                <a:solidFill>
                  <a:srgbClr val="000000"/>
                </a:solidFill>
                <a:latin typeface="Segoe UI" panose="020B0502040204020203" pitchFamily="34" charset="0"/>
                <a:cs typeface="Segoe UI" panose="020B0502040204020203" pitchFamily="34" charset="0"/>
              </a:defRPr>
            </a:pPr>
            <a:r>
              <a:t>UTILICE POWERPOINT</a:t>
            </a:r>
          </a:p>
          <a:p>
            <a:pPr marL="628650" lvl="1" indent="-171450" rtl="0">
              <a:buFont typeface="Arial" panose="020B0604020202020204" pitchFamily="34" charset="0"/>
              <a:buChar char="•"/>
              <a:defRPr sz="1400">
                <a:solidFill>
                  <a:srgbClr val="000000"/>
                </a:solidFill>
                <a:latin typeface="Segoe UI" panose="020B0502040204020203" pitchFamily="34" charset="0"/>
                <a:cs typeface="Segoe UI" panose="020B0502040204020203" pitchFamily="34" charset="0"/>
              </a:defRPr>
            </a:pPr>
            <a:r>
              <a:t>Usar un código QR de manera segura y protegida</a:t>
            </a:r>
          </a:p>
          <a:p>
            <a:endParaRPr>
              <a:latin typeface="Segoe UI" panose="020B0502040204020203" pitchFamily="34" charset="0"/>
              <a:ea typeface="ＭＳ Ｐゴシック"/>
              <a:cs typeface="Segoe UI" panose="020B0502040204020203" pitchFamily="34" charset="0"/>
            </a:endParaRPr>
          </a:p>
          <a:p>
            <a:pPr marR="0" algn="l" rtl="0">
              <a:defRPr>
                <a:latin typeface="Segoe UI" panose="020B0502040204020203" pitchFamily="34" charset="0"/>
                <a:cs typeface="Segoe UI" panose="020B0502040204020203" pitchFamily="34" charset="0"/>
              </a:defRPr>
            </a:pPr>
            <a:r>
              <a:t>Tengan cuidado al proporcionar información sensible como su número de seguro social, tarjeta de crédito, información bancaria y contraseñas.</a:t>
            </a:r>
          </a:p>
        </p:txBody>
      </p:sp>
      <p:sp>
        <p:nvSpPr>
          <p:cNvPr id="4" name="Slide Number Placeholder 3">
            <a:extLst>
              <a:ext uri="{FF2B5EF4-FFF2-40B4-BE49-F238E27FC236}">
                <a16:creationId xmlns:a16="http://schemas.microsoft.com/office/drawing/2014/main" id="{F69280A7-2BA4-2B39-A90C-662B50EC3C6A}"/>
              </a:ext>
            </a:extLst>
          </p:cNvPr>
          <p:cNvSpPr>
            <a:spLocks noGrp="1"/>
          </p:cNvSpPr>
          <p:nvPr>
            <p:ph type="sldNum" sz="quarter" idx="5"/>
          </p:nvPr>
        </p:nvSpPr>
        <p:spPr/>
        <p:txBody>
          <a:bodyPr/>
          <a:lstStyle/>
          <a:p>
            <a:fld id="{0A1A2D79-0A70-4F98-91B6-5265C658D6AD}" type="slidenum">
              <a:rPr lang="en-US" smtClean="0"/>
              <a:t>50</a:t>
            </a:fld>
            <a:endParaRPr lang="en-US"/>
          </a:p>
        </p:txBody>
      </p:sp>
    </p:spTree>
    <p:extLst>
      <p:ext uri="{BB962C8B-B14F-4D97-AF65-F5344CB8AC3E}">
        <p14:creationId xmlns:p14="http://schemas.microsoft.com/office/powerpoint/2010/main" val="421968512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D966CE-9101-894C-0DF2-05DE9F4041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E62D20-A633-EF8A-2FD6-8A96C4A09B5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965E6F-B95A-11E4-FD3D-BE0A17040279}"/>
              </a:ext>
            </a:extLst>
          </p:cNvPr>
          <p:cNvSpPr>
            <a:spLocks noGrp="1"/>
          </p:cNvSpPr>
          <p:nvPr>
            <p:ph type="body" idx="1"/>
          </p:nvPr>
        </p:nvSpPr>
        <p:spPr/>
        <p:txBody>
          <a:bodyPr/>
          <a:lstStyle/>
          <a:p>
            <a:pPr rtl="0">
              <a:defRPr sz="1400">
                <a:solidFill>
                  <a:srgbClr val="000000"/>
                </a:solidFill>
                <a:latin typeface="Segoe UI" panose="020B0502040204020203" pitchFamily="34" charset="0"/>
                <a:cs typeface="Segoe UI" panose="020B0502040204020203" pitchFamily="34" charset="0"/>
              </a:defRPr>
            </a:pPr>
            <a:r>
              <a:t>UTILICE POWERPOINT</a:t>
            </a:r>
          </a:p>
          <a:p>
            <a:pPr marL="628650" lvl="1" indent="-171450" rtl="0">
              <a:buFont typeface="Arial" panose="020B0604020202020204" pitchFamily="34" charset="0"/>
              <a:buChar char="•"/>
              <a:defRPr sz="1400">
                <a:solidFill>
                  <a:srgbClr val="000000"/>
                </a:solidFill>
                <a:latin typeface="Segoe UI" panose="020B0502040204020203" pitchFamily="34" charset="0"/>
                <a:cs typeface="Segoe UI" panose="020B0502040204020203" pitchFamily="34" charset="0"/>
              </a:defRPr>
            </a:pPr>
            <a:r>
              <a:t>Usar un código QR de manera segura y protegida</a:t>
            </a:r>
          </a:p>
          <a:p>
            <a:endParaRPr>
              <a:latin typeface="Segoe UI" panose="020B0502040204020203" pitchFamily="34" charset="0"/>
              <a:ea typeface="ＭＳ Ｐゴシック"/>
              <a:cs typeface="Segoe UI" panose="020B0502040204020203" pitchFamily="34" charset="0"/>
            </a:endParaRPr>
          </a:p>
          <a:p>
            <a:pPr>
              <a:defRPr>
                <a:latin typeface="Segoe UI" panose="020B0502040204020203" pitchFamily="34" charset="0"/>
                <a:ea typeface="ＭＳ Ｐゴシック"/>
                <a:cs typeface="Segoe UI" panose="020B0502040204020203" pitchFamily="34" charset="0"/>
              </a:defRPr>
            </a:pPr>
            <a:r>
              <a:t>Asegúrese de que el sistema operativo y las aplicaciones de su dispositivo estén actualizados para garantizar que tiene instaladas las actualizaciones de seguridad más recientes. Puede verificar el sistema operativo y las actualizaciones de las aplicaciones de su dispositivo en la aplicación de Configuración del dispositivo.  </a:t>
            </a:r>
            <a:endParaRPr>
              <a:latin typeface="Segoe UI" panose="020B0502040204020203" pitchFamily="34" charset="0"/>
              <a:ea typeface="Calibri"/>
              <a:cs typeface="Segoe UI" panose="020B0502040204020203" pitchFamily="34" charset="0"/>
            </a:endParaRPr>
          </a:p>
        </p:txBody>
      </p:sp>
      <p:sp>
        <p:nvSpPr>
          <p:cNvPr id="4" name="Slide Number Placeholder 3">
            <a:extLst>
              <a:ext uri="{FF2B5EF4-FFF2-40B4-BE49-F238E27FC236}">
                <a16:creationId xmlns:a16="http://schemas.microsoft.com/office/drawing/2014/main" id="{77EDF084-EC52-7323-3683-F3E4B57E2AE9}"/>
              </a:ext>
            </a:extLst>
          </p:cNvPr>
          <p:cNvSpPr>
            <a:spLocks noGrp="1"/>
          </p:cNvSpPr>
          <p:nvPr>
            <p:ph type="sldNum" sz="quarter" idx="5"/>
          </p:nvPr>
        </p:nvSpPr>
        <p:spPr/>
        <p:txBody>
          <a:bodyPr/>
          <a:lstStyle/>
          <a:p>
            <a:fld id="{0A1A2D79-0A70-4F98-91B6-5265C658D6AD}" type="slidenum">
              <a:rPr lang="en-US" smtClean="0"/>
              <a:t>51</a:t>
            </a:fld>
            <a:endParaRPr lang="en-US"/>
          </a:p>
        </p:txBody>
      </p:sp>
    </p:spTree>
    <p:extLst>
      <p:ext uri="{BB962C8B-B14F-4D97-AF65-F5344CB8AC3E}">
        <p14:creationId xmlns:p14="http://schemas.microsoft.com/office/powerpoint/2010/main" val="392332311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63C847-6144-0F69-E9B2-AA6346B057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5BB997-394F-F6D6-4047-ACC34C274C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C1F9E8-5A05-AD2C-3FF5-813931C9FB39}"/>
              </a:ext>
            </a:extLst>
          </p:cNvPr>
          <p:cNvSpPr>
            <a:spLocks noGrp="1"/>
          </p:cNvSpPr>
          <p:nvPr>
            <p:ph type="body" idx="1"/>
          </p:nvPr>
        </p:nvSpPr>
        <p:spPr/>
        <p:txBody>
          <a:bodyPr/>
          <a:lstStyle/>
          <a:p>
            <a:pPr marL="0" indent="0" rtl="0">
              <a:buFont typeface="Arial" panose="020B0604020202020204" pitchFamily="34" charset="0"/>
              <a:buNone/>
              <a:defRPr sz="1400">
                <a:solidFill>
                  <a:srgbClr val="000000"/>
                </a:solidFill>
                <a:latin typeface="Segoe UI" panose="020B0502040204020203" pitchFamily="34" charset="0"/>
                <a:cs typeface="Segoe UI" panose="020B0502040204020203" pitchFamily="34" charset="0"/>
              </a:defRPr>
            </a:pPr>
            <a:r>
              <a:t>UTILICE POWERPOINT</a:t>
            </a:r>
          </a:p>
          <a:p>
            <a:pPr marL="628650" lvl="1" indent="-171450" rtl="0">
              <a:buFont typeface="Arial" panose="020B0604020202020204" pitchFamily="34" charset="0"/>
              <a:buChar char="•"/>
              <a:defRPr sz="1400">
                <a:solidFill>
                  <a:srgbClr val="000000"/>
                </a:solidFill>
                <a:latin typeface="Segoe UI" panose="020B0502040204020203" pitchFamily="34" charset="0"/>
                <a:cs typeface="Segoe UI" panose="020B0502040204020203" pitchFamily="34" charset="0"/>
              </a:defRPr>
            </a:pPr>
            <a:r>
              <a:t>Usar un código QR de manera segura y protegida</a:t>
            </a:r>
          </a:p>
          <a:p>
            <a:pPr marL="457200" lvl="1" indent="0" rtl="0">
              <a:buFont typeface="Arial" panose="020B0604020202020204" pitchFamily="34" charset="0"/>
              <a:buNone/>
            </a:pPr>
            <a:endParaRPr sz="1200" b="0" i="0" u="none" strike="noStrike" kern="1200" baseline="0">
              <a:solidFill>
                <a:srgbClr val="000000"/>
              </a:solidFill>
              <a:latin typeface="Segoe UI" panose="020B0502040204020203" pitchFamily="34" charset="0"/>
              <a:cs typeface="Segoe UI" panose="020B0502040204020203" pitchFamily="34" charset="0"/>
            </a:endParaRPr>
          </a:p>
          <a:p>
            <a:pPr>
              <a:defRPr>
                <a:latin typeface="Segoe UI" panose="020B0502040204020203" pitchFamily="34" charset="0"/>
                <a:cs typeface="Segoe UI" panose="020B0502040204020203" pitchFamily="34" charset="0"/>
              </a:defRPr>
            </a:pPr>
            <a:r>
              <a:t>Si abre un sitio web, debería ser un sitio HTTPS seguro. </a:t>
            </a:r>
            <a:endParaRPr>
              <a:latin typeface="Segoe UI" panose="020B0502040204020203" pitchFamily="34" charset="0"/>
              <a:ea typeface="ＭＳ Ｐゴシック"/>
              <a:cs typeface="Segoe UI" panose="020B0502040204020203" pitchFamily="34" charset="0"/>
            </a:endParaRPr>
          </a:p>
        </p:txBody>
      </p:sp>
      <p:sp>
        <p:nvSpPr>
          <p:cNvPr id="4" name="Slide Number Placeholder 3">
            <a:extLst>
              <a:ext uri="{FF2B5EF4-FFF2-40B4-BE49-F238E27FC236}">
                <a16:creationId xmlns:a16="http://schemas.microsoft.com/office/drawing/2014/main" id="{F30FD8E8-A67C-B71B-FC16-3D42A077FB93}"/>
              </a:ext>
            </a:extLst>
          </p:cNvPr>
          <p:cNvSpPr>
            <a:spLocks noGrp="1"/>
          </p:cNvSpPr>
          <p:nvPr>
            <p:ph type="sldNum" sz="quarter" idx="5"/>
          </p:nvPr>
        </p:nvSpPr>
        <p:spPr/>
        <p:txBody>
          <a:bodyPr/>
          <a:lstStyle/>
          <a:p>
            <a:fld id="{0A1A2D79-0A70-4F98-91B6-5265C658D6AD}" type="slidenum">
              <a:rPr lang="en-US" smtClean="0"/>
              <a:t>52</a:t>
            </a:fld>
            <a:endParaRPr lang="en-US"/>
          </a:p>
        </p:txBody>
      </p:sp>
    </p:spTree>
    <p:extLst>
      <p:ext uri="{BB962C8B-B14F-4D97-AF65-F5344CB8AC3E}">
        <p14:creationId xmlns:p14="http://schemas.microsoft.com/office/powerpoint/2010/main" val="48904845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10A028-A312-0A38-B597-AAC65448DD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12D050-5862-0453-6E98-79FF876894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7230C1-1AFB-9B03-D0A0-7F62CB45CB6F}"/>
              </a:ext>
            </a:extLst>
          </p:cNvPr>
          <p:cNvSpPr>
            <a:spLocks noGrp="1"/>
          </p:cNvSpPr>
          <p:nvPr>
            <p:ph type="body" idx="1"/>
          </p:nvPr>
        </p:nvSpPr>
        <p:spPr/>
        <p:txBody>
          <a:bodyPr/>
          <a:lstStyle/>
          <a:p>
            <a:pPr rtl="0">
              <a:defRPr sz="1400">
                <a:solidFill>
                  <a:srgbClr val="000000"/>
                </a:solidFill>
                <a:latin typeface="Segoe UI" panose="020B0502040204020203" pitchFamily="34" charset="0"/>
                <a:cs typeface="Segoe UI" panose="020B0502040204020203" pitchFamily="34" charset="0"/>
              </a:defRPr>
            </a:pPr>
            <a:r>
              <a:t>UTILICE POWERPOINT</a:t>
            </a:r>
          </a:p>
          <a:p>
            <a:pPr marL="628650" lvl="1" indent="-171450" rtl="0">
              <a:buFont typeface="Arial" panose="020B0604020202020204" pitchFamily="34" charset="0"/>
              <a:buChar char="•"/>
              <a:defRPr sz="1400">
                <a:solidFill>
                  <a:srgbClr val="000000"/>
                </a:solidFill>
                <a:latin typeface="Segoe UI" panose="020B0502040204020203" pitchFamily="34" charset="0"/>
                <a:cs typeface="Segoe UI" panose="020B0502040204020203" pitchFamily="34" charset="0"/>
              </a:defRPr>
            </a:pPr>
            <a:r>
              <a:t>Usar un código QR de manera segura y protegida</a:t>
            </a:r>
          </a:p>
          <a:p>
            <a:endParaRPr>
              <a:latin typeface="Segoe UI" panose="020B0502040204020203" pitchFamily="34" charset="0"/>
              <a:ea typeface="ＭＳ Ｐゴシック"/>
              <a:cs typeface="Segoe UI" panose="020B0502040204020203" pitchFamily="34" charset="0"/>
            </a:endParaRPr>
          </a:p>
          <a:p>
            <a:pPr>
              <a:defRPr>
                <a:latin typeface="Segoe UI" panose="020B0502040204020203" pitchFamily="34" charset="0"/>
                <a:cs typeface="Segoe UI" panose="020B0502040204020203" pitchFamily="34" charset="0"/>
              </a:defRPr>
            </a:pPr>
            <a:r>
              <a:t>Si no están seguros acerca de un código QR, no lo escaneen.   </a:t>
            </a:r>
            <a:endParaRPr>
              <a:latin typeface="Segoe UI" panose="020B0502040204020203" pitchFamily="34" charset="0"/>
              <a:ea typeface="ＭＳ Ｐゴシック"/>
              <a:cs typeface="Segoe UI" panose="020B0502040204020203" pitchFamily="34" charset="0"/>
            </a:endParaRPr>
          </a:p>
        </p:txBody>
      </p:sp>
      <p:sp>
        <p:nvSpPr>
          <p:cNvPr id="4" name="Slide Number Placeholder 3">
            <a:extLst>
              <a:ext uri="{FF2B5EF4-FFF2-40B4-BE49-F238E27FC236}">
                <a16:creationId xmlns:a16="http://schemas.microsoft.com/office/drawing/2014/main" id="{2238294F-17F2-15D4-87CF-D70F15B8175E}"/>
              </a:ext>
            </a:extLst>
          </p:cNvPr>
          <p:cNvSpPr>
            <a:spLocks noGrp="1"/>
          </p:cNvSpPr>
          <p:nvPr>
            <p:ph type="sldNum" sz="quarter" idx="5"/>
          </p:nvPr>
        </p:nvSpPr>
        <p:spPr/>
        <p:txBody>
          <a:bodyPr/>
          <a:lstStyle/>
          <a:p>
            <a:fld id="{0A1A2D79-0A70-4F98-91B6-5265C658D6AD}" type="slidenum">
              <a:rPr lang="en-US" smtClean="0"/>
              <a:t>53</a:t>
            </a:fld>
            <a:endParaRPr lang="en-US"/>
          </a:p>
        </p:txBody>
      </p:sp>
    </p:spTree>
    <p:extLst>
      <p:ext uri="{BB962C8B-B14F-4D97-AF65-F5344CB8AC3E}">
        <p14:creationId xmlns:p14="http://schemas.microsoft.com/office/powerpoint/2010/main" val="64055737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9CBC89-3E00-E690-9817-2938BB5B8B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D97089C-6ECF-A5AA-0732-712E427597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C3B82B-92FF-7456-0DAB-C3C5E34B6E22}"/>
              </a:ext>
            </a:extLst>
          </p:cNvPr>
          <p:cNvSpPr>
            <a:spLocks noGrp="1"/>
          </p:cNvSpPr>
          <p:nvPr>
            <p:ph type="body" idx="1"/>
          </p:nvPr>
        </p:nvSpPr>
        <p:spPr/>
        <p:txBody>
          <a:bodyPr/>
          <a:lstStyle/>
          <a:p>
            <a:pPr rtl="0">
              <a:defRPr sz="1400">
                <a:solidFill>
                  <a:srgbClr val="000000"/>
                </a:solidFill>
                <a:latin typeface="Segoe UI" panose="020B0502040204020203" pitchFamily="34" charset="0"/>
                <a:cs typeface="Segoe UI" panose="020B0502040204020203" pitchFamily="34" charset="0"/>
              </a:defRPr>
            </a:pPr>
            <a:r>
              <a:t>UTILICE POWERPOINT</a:t>
            </a:r>
          </a:p>
          <a:p>
            <a:pPr marL="628650" lvl="1" indent="-171450" rtl="0">
              <a:buFont typeface="Arial" panose="020B0604020202020204" pitchFamily="34" charset="0"/>
              <a:buChar char="•"/>
              <a:defRPr sz="1400">
                <a:solidFill>
                  <a:srgbClr val="000000"/>
                </a:solidFill>
                <a:latin typeface="Segoe UI" panose="020B0502040204020203" pitchFamily="34" charset="0"/>
                <a:cs typeface="Segoe UI" panose="020B0502040204020203" pitchFamily="34" charset="0"/>
              </a:defRPr>
            </a:pPr>
            <a:r>
              <a:t>Usar un código QR de manera segura y protegida</a:t>
            </a:r>
          </a:p>
          <a:p>
            <a:endParaRPr sz="1400">
              <a:latin typeface="Segoe UI" panose="020B0502040204020203" pitchFamily="34" charset="0"/>
              <a:ea typeface="ＭＳ Ｐゴシック"/>
              <a:cs typeface="Segoe UI" panose="020B0502040204020203" pitchFamily="34" charset="0"/>
            </a:endParaRPr>
          </a:p>
          <a:p>
            <a:pPr>
              <a:defRPr sz="1400">
                <a:latin typeface="Segoe UI" panose="020B0502040204020203" pitchFamily="34" charset="0"/>
                <a:ea typeface="ＭＳ Ｐゴシック"/>
                <a:cs typeface="Segoe UI" panose="020B0502040204020203" pitchFamily="34" charset="0"/>
              </a:defRPr>
            </a:pPr>
            <a:r>
              <a:t>Si están en una tienda o un restaurante y no tienen la certeza de que el código QR sea seguro, pidan al personal que lo verifique. </a:t>
            </a:r>
          </a:p>
          <a:p>
            <a:endParaRPr/>
          </a:p>
        </p:txBody>
      </p:sp>
      <p:sp>
        <p:nvSpPr>
          <p:cNvPr id="4" name="Slide Number Placeholder 3">
            <a:extLst>
              <a:ext uri="{FF2B5EF4-FFF2-40B4-BE49-F238E27FC236}">
                <a16:creationId xmlns:a16="http://schemas.microsoft.com/office/drawing/2014/main" id="{EC677E3E-D150-B18F-EBD0-6D3753505124}"/>
              </a:ext>
            </a:extLst>
          </p:cNvPr>
          <p:cNvSpPr>
            <a:spLocks noGrp="1"/>
          </p:cNvSpPr>
          <p:nvPr>
            <p:ph type="sldNum" sz="quarter" idx="5"/>
          </p:nvPr>
        </p:nvSpPr>
        <p:spPr/>
        <p:txBody>
          <a:bodyPr/>
          <a:lstStyle/>
          <a:p>
            <a:fld id="{0A1A2D79-0A70-4F98-91B6-5265C658D6AD}" type="slidenum">
              <a:rPr lang="en-US" smtClean="0"/>
              <a:t>54</a:t>
            </a:fld>
            <a:endParaRPr lang="en-US"/>
          </a:p>
        </p:txBody>
      </p:sp>
    </p:spTree>
    <p:extLst>
      <p:ext uri="{BB962C8B-B14F-4D97-AF65-F5344CB8AC3E}">
        <p14:creationId xmlns:p14="http://schemas.microsoft.com/office/powerpoint/2010/main" val="19396825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3CE401-ED00-712D-89CB-E9C59A254D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7F5E7C-64CD-41F8-DF96-3017731423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868685-A748-B693-D073-2F3DC5B515C2}"/>
              </a:ext>
            </a:extLst>
          </p:cNvPr>
          <p:cNvSpPr>
            <a:spLocks noGrp="1"/>
          </p:cNvSpPr>
          <p:nvPr>
            <p:ph type="body" idx="1"/>
          </p:nvPr>
        </p:nvSpPr>
        <p:spPr/>
        <p:txBody>
          <a:bodyPr/>
          <a:lstStyle/>
          <a:p>
            <a:pPr rtl="0">
              <a:defRPr sz="1400">
                <a:solidFill>
                  <a:srgbClr val="000000"/>
                </a:solidFill>
                <a:latin typeface="Segoe UI" panose="020B0502040204020203" pitchFamily="34" charset="0"/>
                <a:cs typeface="Segoe UI" panose="020B0502040204020203" pitchFamily="34" charset="0"/>
              </a:defRPr>
            </a:pPr>
            <a:r>
              <a:t>UTILICE POWERPOINT</a:t>
            </a:r>
          </a:p>
          <a:p>
            <a:pPr marL="628650" lvl="1" indent="-171450" rtl="0">
              <a:buFont typeface="Arial" panose="020B0604020202020204" pitchFamily="34" charset="0"/>
              <a:buChar char="•"/>
              <a:defRPr sz="1400">
                <a:solidFill>
                  <a:srgbClr val="000000"/>
                </a:solidFill>
                <a:latin typeface="Segoe UI" panose="020B0502040204020203" pitchFamily="34" charset="0"/>
                <a:cs typeface="Segoe UI" panose="020B0502040204020203" pitchFamily="34" charset="0"/>
              </a:defRPr>
            </a:pPr>
            <a:r>
              <a:t>Usar un código QR de manera segura y protegida</a:t>
            </a:r>
          </a:p>
          <a:p>
            <a:endParaRPr>
              <a:latin typeface="Segoe UI" panose="020B0502040204020203" pitchFamily="34" charset="0"/>
              <a:ea typeface="ＭＳ Ｐゴシック"/>
              <a:cs typeface="Segoe UI" panose="020B0502040204020203" pitchFamily="34" charset="0"/>
            </a:endParaRPr>
          </a:p>
          <a:p>
            <a:pPr>
              <a:defRPr>
                <a:latin typeface="Segoe UI" panose="020B0502040204020203" pitchFamily="34" charset="0"/>
                <a:ea typeface="ＭＳ Ｐゴシック"/>
                <a:cs typeface="Segoe UI" panose="020B0502040204020203" pitchFamily="34" charset="0"/>
              </a:defRPr>
            </a:pPr>
            <a:r>
              <a:t>¿Qué deben hacer si proporcionan información sensible usando un código QR fraudulento?</a:t>
            </a:r>
          </a:p>
          <a:p>
            <a:endParaRPr>
              <a:latin typeface="Segoe UI" panose="020B0502040204020203" pitchFamily="34" charset="0"/>
              <a:ea typeface="ＭＳ Ｐゴシック"/>
              <a:cs typeface="Segoe UI" panose="020B0502040204020203" pitchFamily="34" charset="0"/>
            </a:endParaRPr>
          </a:p>
          <a:p>
            <a:pPr>
              <a:defRPr>
                <a:latin typeface="Segoe UI" panose="020B0502040204020203" pitchFamily="34" charset="0"/>
                <a:ea typeface="ＭＳ Ｐゴシック"/>
                <a:cs typeface="Segoe UI" panose="020B0502040204020203" pitchFamily="34" charset="0"/>
              </a:defRPr>
            </a:pPr>
            <a:r>
              <a:t>Si introdujeron su nombre de usuario y contraseña, cámbienlos. </a:t>
            </a:r>
          </a:p>
          <a:p>
            <a:endParaRPr>
              <a:latin typeface="Segoe UI" panose="020B0502040204020203" pitchFamily="34" charset="0"/>
              <a:ea typeface="ＭＳ Ｐゴシック"/>
              <a:cs typeface="Segoe UI" panose="020B0502040204020203" pitchFamily="34" charset="0"/>
            </a:endParaRPr>
          </a:p>
          <a:p>
            <a:pPr>
              <a:defRPr>
                <a:latin typeface="Segoe UI" panose="020B0502040204020203" pitchFamily="34" charset="0"/>
                <a:ea typeface="ＭＳ Ｐゴシック"/>
                <a:cs typeface="Segoe UI" panose="020B0502040204020203" pitchFamily="34" charset="0"/>
              </a:defRPr>
            </a:pPr>
            <a:r>
              <a:t>Si proporcionaron información bancaria o de tarjetas de crédito, configuren una alerta de fraude y congelen el crédito. </a:t>
            </a:r>
          </a:p>
          <a:p>
            <a:endParaRPr>
              <a:latin typeface="Segoe UI" panose="020B0502040204020203" pitchFamily="34" charset="0"/>
              <a:ea typeface="ＭＳ Ｐゴシック"/>
              <a:cs typeface="Segoe UI" panose="020B0502040204020203" pitchFamily="34" charset="0"/>
            </a:endParaRPr>
          </a:p>
          <a:p>
            <a:pPr>
              <a:defRPr>
                <a:latin typeface="Segoe UI" panose="020B0502040204020203" pitchFamily="34" charset="0"/>
                <a:ea typeface="ＭＳ Ｐゴシック"/>
                <a:cs typeface="Segoe UI" panose="020B0502040204020203" pitchFamily="34" charset="0"/>
              </a:defRPr>
            </a:pPr>
            <a:r>
              <a:t>Informen al banco y controlen sus cuentas para detectar actividad inusual.</a:t>
            </a:r>
          </a:p>
          <a:p>
            <a:endParaRPr>
              <a:latin typeface="Segoe UI" panose="020B0502040204020203" pitchFamily="34" charset="0"/>
              <a:ea typeface="ＭＳ Ｐゴシック"/>
              <a:cs typeface="Segoe UI" panose="020B0502040204020203" pitchFamily="34" charset="0"/>
            </a:endParaRPr>
          </a:p>
          <a:p>
            <a:pPr>
              <a:defRPr>
                <a:latin typeface="Segoe UI" panose="020B0502040204020203" pitchFamily="34" charset="0"/>
                <a:ea typeface="ＭＳ Ｐゴシック"/>
                <a:cs typeface="Segoe UI" panose="020B0502040204020203" pitchFamily="34" charset="0"/>
              </a:defRPr>
            </a:pPr>
            <a:r>
              <a:t>Y escaneen su dispositivo en busca de malware y spyware. </a:t>
            </a:r>
          </a:p>
          <a:p>
            <a:endParaRPr/>
          </a:p>
        </p:txBody>
      </p:sp>
      <p:sp>
        <p:nvSpPr>
          <p:cNvPr id="4" name="Slide Number Placeholder 3">
            <a:extLst>
              <a:ext uri="{FF2B5EF4-FFF2-40B4-BE49-F238E27FC236}">
                <a16:creationId xmlns:a16="http://schemas.microsoft.com/office/drawing/2014/main" id="{F0B8A1E2-B985-5874-BA81-F39BAC509331}"/>
              </a:ext>
            </a:extLst>
          </p:cNvPr>
          <p:cNvSpPr>
            <a:spLocks noGrp="1"/>
          </p:cNvSpPr>
          <p:nvPr>
            <p:ph type="sldNum" sz="quarter" idx="5"/>
          </p:nvPr>
        </p:nvSpPr>
        <p:spPr/>
        <p:txBody>
          <a:bodyPr/>
          <a:lstStyle/>
          <a:p>
            <a:fld id="{0A1A2D79-0A70-4F98-91B6-5265C658D6AD}" type="slidenum">
              <a:rPr lang="en-US" smtClean="0"/>
              <a:t>55</a:t>
            </a:fld>
            <a:endParaRPr lang="en-US"/>
          </a:p>
        </p:txBody>
      </p:sp>
    </p:spTree>
    <p:extLst>
      <p:ext uri="{BB962C8B-B14F-4D97-AF65-F5344CB8AC3E}">
        <p14:creationId xmlns:p14="http://schemas.microsoft.com/office/powerpoint/2010/main" val="290010140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475134-55C3-2CF4-1033-AE6A11B459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A1D826-A123-6D0E-D422-0779CEE5B2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5FEB3F0-D679-C09C-A4A8-029679AA3A58}"/>
              </a:ext>
            </a:extLst>
          </p:cNvPr>
          <p:cNvSpPr>
            <a:spLocks noGrp="1"/>
          </p:cNvSpPr>
          <p:nvPr>
            <p:ph type="body" idx="1"/>
          </p:nvPr>
        </p:nvSpPr>
        <p:spPr/>
        <p:txBody>
          <a:bodyPr/>
          <a:lstStyle/>
          <a:p>
            <a:pPr rtl="0">
              <a:defRPr sz="1400">
                <a:solidFill>
                  <a:srgbClr val="000000"/>
                </a:solidFill>
                <a:latin typeface="Segoe UI" panose="020B0502040204020203" pitchFamily="34" charset="0"/>
                <a:cs typeface="Segoe UI" panose="020B0502040204020203" pitchFamily="34" charset="0"/>
              </a:defRPr>
            </a:pPr>
            <a:r>
              <a:t>UTILICE POWERPOINT</a:t>
            </a:r>
          </a:p>
          <a:p>
            <a:pPr marL="628650" lvl="1" indent="-171450" rtl="0">
              <a:buFont typeface="Arial" panose="020B0604020202020204" pitchFamily="34" charset="0"/>
              <a:buChar char="•"/>
              <a:defRPr sz="1400">
                <a:solidFill>
                  <a:srgbClr val="000000"/>
                </a:solidFill>
                <a:latin typeface="Segoe UI" panose="020B0502040204020203" pitchFamily="34" charset="0"/>
                <a:cs typeface="Segoe UI" panose="020B0502040204020203" pitchFamily="34" charset="0"/>
              </a:defRPr>
            </a:pPr>
            <a:r>
              <a:t>Usar un código QR de manera segura y protegida</a:t>
            </a:r>
          </a:p>
          <a:p>
            <a:endParaRPr>
              <a:latin typeface="Segoe UI" panose="020B0502040204020203" pitchFamily="34" charset="0"/>
              <a:ea typeface="ＭＳ Ｐゴシック"/>
              <a:cs typeface="Segoe UI" panose="020B0502040204020203" pitchFamily="34" charset="0"/>
            </a:endParaRPr>
          </a:p>
          <a:p>
            <a:pPr>
              <a:defRPr>
                <a:latin typeface="Segoe UI" panose="020B0502040204020203" pitchFamily="34" charset="0"/>
                <a:ea typeface="ＭＳ Ｐゴシック"/>
                <a:cs typeface="Segoe UI" panose="020B0502040204020203" pitchFamily="34" charset="0"/>
              </a:defRPr>
            </a:pPr>
            <a:r>
              <a:t>Pueden aprender más sobre cómo usar su dispositivo móvil de manera segura y protegida viendo el curso Fraude y estafas en línea. </a:t>
            </a:r>
            <a:endParaRPr>
              <a:latin typeface="Segoe UI" panose="020B0502040204020203" pitchFamily="34" charset="0"/>
              <a:cs typeface="Segoe UI" panose="020B0502040204020203" pitchFamily="34" charset="0"/>
            </a:endParaRPr>
          </a:p>
        </p:txBody>
      </p:sp>
      <p:sp>
        <p:nvSpPr>
          <p:cNvPr id="4" name="Slide Number Placeholder 3">
            <a:extLst>
              <a:ext uri="{FF2B5EF4-FFF2-40B4-BE49-F238E27FC236}">
                <a16:creationId xmlns:a16="http://schemas.microsoft.com/office/drawing/2014/main" id="{74862DA2-194D-E46D-1BD2-419FE7F8101D}"/>
              </a:ext>
            </a:extLst>
          </p:cNvPr>
          <p:cNvSpPr>
            <a:spLocks noGrp="1"/>
          </p:cNvSpPr>
          <p:nvPr>
            <p:ph type="sldNum" sz="quarter" idx="5"/>
          </p:nvPr>
        </p:nvSpPr>
        <p:spPr/>
        <p:txBody>
          <a:bodyPr/>
          <a:lstStyle/>
          <a:p>
            <a:fld id="{0A1A2D79-0A70-4F98-91B6-5265C658D6AD}" type="slidenum">
              <a:rPr lang="en-US" smtClean="0"/>
              <a:t>56</a:t>
            </a:fld>
            <a:endParaRPr lang="en-US"/>
          </a:p>
        </p:txBody>
      </p:sp>
    </p:spTree>
    <p:extLst>
      <p:ext uri="{BB962C8B-B14F-4D97-AF65-F5344CB8AC3E}">
        <p14:creationId xmlns:p14="http://schemas.microsoft.com/office/powerpoint/2010/main" val="290400380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C93274-F6AE-FA8F-0DE4-DE0216CC13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13220D-B95D-BC3A-EB63-6A0618E014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DC7FEC-F0C5-F2B4-4448-07DDF8181C1A}"/>
              </a:ext>
            </a:extLst>
          </p:cNvPr>
          <p:cNvSpPr>
            <a:spLocks noGrp="1"/>
          </p:cNvSpPr>
          <p:nvPr>
            <p:ph type="body" idx="1"/>
          </p:nvPr>
        </p:nvSpPr>
        <p:spPr/>
        <p:txBody>
          <a:bodyPr/>
          <a:lstStyle/>
          <a:p>
            <a:pPr rtl="0">
              <a:defRPr>
                <a:solidFill>
                  <a:srgbClr val="000000"/>
                </a:solidFill>
                <a:latin typeface="Segoe UI" panose="020B0502040204020203" pitchFamily="34" charset="0"/>
                <a:cs typeface="Segoe UI" panose="020B0502040204020203" pitchFamily="34" charset="0"/>
              </a:defRPr>
            </a:pPr>
            <a:r>
              <a:t>UTILICE POWERPOINT Y LA HOJA DE ACTIVIDADES DEL ALUMNO</a:t>
            </a:r>
          </a:p>
          <a:p>
            <a:pPr marL="628650" lvl="1" indent="-171450" rtl="0">
              <a:buFont typeface="Arial" panose="020B0604020202020204" pitchFamily="34" charset="0"/>
              <a:buChar char="•"/>
              <a:defRPr>
                <a:solidFill>
                  <a:srgbClr val="000000"/>
                </a:solidFill>
                <a:latin typeface="Segoe UI" panose="020B0502040204020203" pitchFamily="34" charset="0"/>
                <a:cs typeface="Segoe UI" panose="020B0502040204020203" pitchFamily="34" charset="0"/>
              </a:defRPr>
            </a:pPr>
            <a:r>
              <a:t>Actividad 3</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pPr>
            <a:endParaRPr sz="1200" i="0" kern="1200">
              <a:solidFill>
                <a:schemeClr val="tx1"/>
              </a:solidFill>
              <a:effectLst/>
              <a:latin typeface="Segoe UI" panose="020B0502040204020203" pitchFamily="34" charset="0"/>
              <a:ea typeface="+mn-ea"/>
              <a:cs typeface="Segoe UI" panose="020B0502040204020203" pitchFamily="34" charset="0"/>
            </a:endParaRPr>
          </a:p>
          <a:p>
            <a:pPr marR="0" algn="l" rtl="0">
              <a:defRPr>
                <a:latin typeface="Segoe UI" panose="020B0502040204020203" pitchFamily="34" charset="0"/>
                <a:cs typeface="Segoe UI" panose="020B0502040204020203" pitchFamily="34" charset="0"/>
              </a:defRPr>
            </a:pPr>
            <a:r>
              <a:t>En esta lección, aprendimos cómo usar los códigos QR de manera segura y protegida. </a:t>
            </a:r>
          </a:p>
          <a:p>
            <a:pPr marR="0" algn="l" rtl="0">
              <a:defRPr>
                <a:latin typeface="Segoe UI" panose="020B0502040204020203" pitchFamily="34" charset="0"/>
                <a:cs typeface="Segoe UI" panose="020B0502040204020203" pitchFamily="34" charset="0"/>
              </a:defRPr>
            </a:pPr>
            <a:r>
              <a:t> </a:t>
            </a:r>
          </a:p>
          <a:p>
            <a:pPr marR="0" algn="l" rtl="0">
              <a:defRPr>
                <a:latin typeface="Segoe UI" panose="020B0502040204020203" pitchFamily="34" charset="0"/>
                <a:cs typeface="Segoe UI" panose="020B0502040204020203" pitchFamily="34" charset="0"/>
              </a:defRPr>
            </a:pPr>
            <a:r>
              <a:t>Practiquemos lo que aprendimos.  </a:t>
            </a:r>
          </a:p>
          <a:p>
            <a:pPr marR="0" algn="l" rtl="0"/>
            <a:endParaRPr sz="1200" b="0" i="0" u="none" strike="noStrike" baseline="0">
              <a:latin typeface="Segoe UI" panose="020B0502040204020203" pitchFamily="34" charset="0"/>
              <a:cs typeface="Segoe UI" panose="020B0502040204020203" pitchFamily="34" charset="0"/>
            </a:endParaRPr>
          </a:p>
          <a:p>
            <a:pPr marR="0" algn="l" rtl="0">
              <a:defRPr>
                <a:latin typeface="Segoe UI" panose="020B0502040204020203" pitchFamily="34" charset="0"/>
                <a:cs typeface="Segoe UI" panose="020B0502040204020203" pitchFamily="34" charset="0"/>
              </a:defRPr>
            </a:pPr>
            <a:r>
              <a:rPr i="1"/>
              <a:t>NOTA AL INSTRUCTOR: </a:t>
            </a:r>
            <a:r>
              <a:t>Dirija a los asistentes la Actividad 3 en la página 2 de la Hoja de actividades.</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sz="1800">
                <a:solidFill>
                  <a:srgbClr val="000000"/>
                </a:solidFill>
                <a:effectLst/>
                <a:latin typeface="ATT Aleck Sans" panose="020B0503020203020204"/>
              </a:defRPr>
            </a:pPr>
            <a:r>
              <a:t>​</a:t>
            </a:r>
            <a:endParaRPr sz="1200" i="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pPr>
            <a:endParaRPr sz="1200" i="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pPr>
            <a:endParaRPr sz="1200" i="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pPr>
            <a:endParaRPr sz="1200" i="0" kern="1200">
              <a:solidFill>
                <a:schemeClr val="tx1"/>
              </a:solidFill>
              <a:effectLst/>
              <a:latin typeface="+mn-lt"/>
              <a:ea typeface="+mn-ea"/>
              <a:cs typeface="+mn-cs"/>
            </a:endParaRPr>
          </a:p>
          <a:p>
            <a:endParaRPr sz="1200" i="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D0DD11C2-50B4-EFCE-DE45-CA05293EEEBE}"/>
              </a:ext>
            </a:extLst>
          </p:cNvPr>
          <p:cNvSpPr>
            <a:spLocks noGrp="1"/>
          </p:cNvSpPr>
          <p:nvPr>
            <p:ph type="sldNum" sz="quarter" idx="5"/>
          </p:nvPr>
        </p:nvSpPr>
        <p:spPr/>
        <p:txBody>
          <a:bodyPr/>
          <a:lstStyle/>
          <a:p>
            <a:fld id="{0A1A2D79-0A70-4F98-91B6-5265C658D6AD}" type="slidenum">
              <a:rPr lang="en-US" smtClean="0"/>
              <a:t>57</a:t>
            </a:fld>
            <a:endParaRPr lang="en-US"/>
          </a:p>
        </p:txBody>
      </p:sp>
    </p:spTree>
    <p:extLst>
      <p:ext uri="{BB962C8B-B14F-4D97-AF65-F5344CB8AC3E}">
        <p14:creationId xmlns:p14="http://schemas.microsoft.com/office/powerpoint/2010/main" val="200807969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B16752-C6C3-3126-C29F-DF9F3EED7B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539251-C405-FD93-CCEE-A6A2BEFEE7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0BB11C1-4124-F654-5900-464FA66FF38A}"/>
              </a:ext>
            </a:extLst>
          </p:cNvPr>
          <p:cNvSpPr>
            <a:spLocks noGrp="1"/>
          </p:cNvSpPr>
          <p:nvPr>
            <p:ph type="body" idx="1"/>
          </p:nvPr>
        </p:nvSpPr>
        <p:spPr/>
        <p:txBody>
          <a:bodyPr/>
          <a:lstStyle/>
          <a:p>
            <a:pPr rtl="0">
              <a:defRPr>
                <a:solidFill>
                  <a:srgbClr val="000000"/>
                </a:solidFill>
                <a:latin typeface="Segoe UI" panose="020B0502040204020203" pitchFamily="34" charset="0"/>
                <a:cs typeface="Segoe UI" panose="020B0502040204020203" pitchFamily="34" charset="0"/>
              </a:defRPr>
            </a:pPr>
            <a:r>
              <a:t>UTILICE POWERPOINT Y LA HOJA DE ACTIVIDADES DEL ALUMNO</a:t>
            </a:r>
          </a:p>
          <a:p>
            <a:pPr marL="628650" lvl="1" indent="-171450" rtl="0">
              <a:buFont typeface="Arial" panose="020B0604020202020204" pitchFamily="34" charset="0"/>
              <a:buChar char="•"/>
              <a:defRPr>
                <a:solidFill>
                  <a:srgbClr val="000000"/>
                </a:solidFill>
                <a:latin typeface="Segoe UI" panose="020B0502040204020203" pitchFamily="34" charset="0"/>
                <a:cs typeface="Segoe UI" panose="020B0502040204020203" pitchFamily="34" charset="0"/>
              </a:defRPr>
            </a:pPr>
            <a:r>
              <a:t>Actividad 3</a:t>
            </a:r>
          </a:p>
          <a:p>
            <a:pPr marL="0" marR="0" lvl="0" indent="0" algn="l" defTabSz="914400" rtl="0" eaLnBrk="1" fontAlgn="auto" latinLnBrk="0" hangingPunct="1">
              <a:lnSpc>
                <a:spcPct val="100000"/>
              </a:lnSpc>
              <a:spcBef>
                <a:spcPts val="0"/>
              </a:spcBef>
              <a:spcAft>
                <a:spcPts val="0"/>
              </a:spcAft>
              <a:buClrTx/>
              <a:buSzTx/>
              <a:buFontTx/>
              <a:buNone/>
              <a:tabLst/>
            </a:pPr>
            <a:endParaRPr i="1">
              <a:latin typeface="Segoe UI" panose="020B0502040204020203" pitchFamily="34" charset="0"/>
              <a:cs typeface="Segoe UI" panose="020B0502040204020203" pitchFamily="34" charset="0"/>
            </a:endParaRPr>
          </a:p>
          <a:p>
            <a:pPr marR="0" algn="l" rtl="0">
              <a:defRPr>
                <a:latin typeface="Segoe UI" panose="020B0502040204020203" pitchFamily="34" charset="0"/>
                <a:cs typeface="Segoe UI" panose="020B0502040204020203" pitchFamily="34" charset="0"/>
              </a:defRPr>
            </a:pPr>
            <a:r>
              <a:rPr i="1"/>
              <a:t>NOTA AL INSTRUCTOR: </a:t>
            </a:r>
            <a:r>
              <a:rPr sz="1800"/>
              <a:t>Una vez que los alumnos hayan tenido tiempo para completar la actividad, revise las respuestas pidiéndoles que respondan en voz alta las siguientes preguntas. Los alumnos pueden encontrar las respuestas en la página 2 del Folleto del alumno, bajo el título Usar códigos QR de forma segura y protegida.</a:t>
            </a:r>
            <a:endParaRPr sz="1800">
              <a:effectLst/>
              <a:latin typeface="Segoe UI" panose="020B0502040204020203" pitchFamily="34" charset="0"/>
              <a:ea typeface="Times New Roman" panose="02020603050405020304" pitchFamily="18"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pPr>
            <a:endParaRPr i="0">
              <a:latin typeface="Segoe UI" panose="020B0502040204020203" pitchFamily="34" charset="0"/>
              <a:cs typeface="Segoe UI" panose="020B0502040204020203" pitchFamily="34" charset="0"/>
            </a:endParaRPr>
          </a:p>
          <a:p>
            <a:pPr marL="228600" marR="0" indent="-228600" algn="l" rtl="0">
              <a:buAutoNum type="arabicPeriod"/>
              <a:defRPr>
                <a:latin typeface="Segoe UI" panose="020B0502040204020203" pitchFamily="34" charset="0"/>
                <a:cs typeface="Segoe UI" panose="020B0502040204020203" pitchFamily="34" charset="0"/>
              </a:defRPr>
            </a:pPr>
            <a:r>
              <a:t>¿Cuáles son tres cosas que debe hacer para verificar si el código QR es seguro para escanear? </a:t>
            </a:r>
          </a:p>
          <a:p>
            <a:pPr marL="0" marR="0" indent="0" algn="l" rtl="0">
              <a:buNone/>
              <a:defRPr b="1">
                <a:latin typeface="Segoe UI" panose="020B0502040204020203" pitchFamily="34" charset="0"/>
                <a:cs typeface="Segoe UI" panose="020B0502040204020203" pitchFamily="34" charset="0"/>
              </a:defRPr>
            </a:pPr>
            <a:r>
              <a:t>Las respuestas son:</a:t>
            </a:r>
            <a:endParaRPr b="1" i="1">
              <a:latin typeface="Segoe UI" panose="020B0502040204020203" pitchFamily="34" charset="0"/>
              <a:cs typeface="Segoe UI" panose="020B0502040204020203"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lphaLcPeriod"/>
              <a:tabLst/>
              <a:defRPr sz="1800">
                <a:solidFill>
                  <a:srgbClr val="000000"/>
                </a:solidFill>
                <a:effectLst/>
                <a:latin typeface="Segoe UI" panose="020B0502040204020203" pitchFamily="34" charset="0"/>
                <a:ea typeface="Calibri" panose="020F0502020204030204" pitchFamily="34" charset="0"/>
                <a:cs typeface="Segoe UI" panose="020B0502040204020203" pitchFamily="34" charset="0"/>
              </a:defRPr>
            </a:pPr>
            <a:r>
              <a:t>Solo escaneen códigos de fuentes confiables.</a:t>
            </a:r>
          </a:p>
          <a:p>
            <a:pPr marL="228600" marR="0" lvl="0" indent="-228600" algn="l" defTabSz="914400" rtl="0" eaLnBrk="1" fontAlgn="auto" latinLnBrk="0" hangingPunct="1">
              <a:lnSpc>
                <a:spcPct val="100000"/>
              </a:lnSpc>
              <a:spcBef>
                <a:spcPts val="0"/>
              </a:spcBef>
              <a:spcAft>
                <a:spcPts val="0"/>
              </a:spcAft>
              <a:buClrTx/>
              <a:buSzTx/>
              <a:buFont typeface="+mj-lt"/>
              <a:buAutoNum type="alphaLcPeriod"/>
              <a:tabLst/>
              <a:defRPr sz="1800">
                <a:solidFill>
                  <a:srgbClr val="000000"/>
                </a:solidFill>
                <a:effectLst/>
                <a:latin typeface="Segoe UI" panose="020B0502040204020203" pitchFamily="34" charset="0"/>
                <a:ea typeface="Calibri" panose="020F0502020204030204" pitchFamily="34" charset="0"/>
                <a:cs typeface="Segoe UI" panose="020B0502040204020203" pitchFamily="34" charset="0"/>
              </a:defRPr>
            </a:pPr>
            <a:r>
              <a:t>Vayan directamente a la dirección del sitio web de la organización si no están seguros de que el código QR sea legítimo.</a:t>
            </a:r>
            <a:endParaRPr sz="1800" b="0">
              <a:solidFill>
                <a:schemeClr val="tx1"/>
              </a:solidFill>
              <a:effectLst/>
              <a:latin typeface="Segoe UI" panose="020B0502040204020203" pitchFamily="34" charset="0"/>
              <a:ea typeface="Calibri" panose="020F0502020204030204" pitchFamily="34" charset="0"/>
              <a:cs typeface="Segoe UI" panose="020B0502040204020203"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lphaLcPeriod"/>
              <a:tabLst/>
              <a:defRPr sz="1800">
                <a:solidFill>
                  <a:srgbClr val="000000"/>
                </a:solidFill>
                <a:effectLst/>
                <a:latin typeface="Segoe UI" panose="020B0502040204020203" pitchFamily="34" charset="0"/>
                <a:ea typeface="Calibri" panose="020F0502020204030204" pitchFamily="34" charset="0"/>
                <a:cs typeface="Segoe UI" panose="020B0502040204020203" pitchFamily="34" charset="0"/>
              </a:defRPr>
            </a:pPr>
            <a:r>
              <a:t>Asegúrense de que el sistema operativo y las aplicaciones de su dispositivo estén actualizados para garantizar que tienen instaladas las actualizaciones de seguridad más recientes.</a:t>
            </a:r>
          </a:p>
          <a:p>
            <a:pPr marL="228600" marR="0" lvl="0" indent="-228600" algn="l" defTabSz="914400" rtl="0" eaLnBrk="1" fontAlgn="auto" latinLnBrk="0" hangingPunct="1">
              <a:lnSpc>
                <a:spcPct val="100000"/>
              </a:lnSpc>
              <a:spcBef>
                <a:spcPts val="0"/>
              </a:spcBef>
              <a:spcAft>
                <a:spcPts val="0"/>
              </a:spcAft>
              <a:buClrTx/>
              <a:buSzTx/>
              <a:buFont typeface="+mj-lt"/>
              <a:buAutoNum type="alphaLcPeriod"/>
              <a:tabLst/>
              <a:defRPr sz="1800">
                <a:solidFill>
                  <a:srgbClr val="000000"/>
                </a:solidFill>
                <a:effectLst/>
                <a:latin typeface="Segoe UI" panose="020B0502040204020203" pitchFamily="34" charset="0"/>
                <a:ea typeface="Calibri" panose="020F0502020204030204" pitchFamily="34" charset="0"/>
                <a:cs typeface="Segoe UI" panose="020B0502040204020203" pitchFamily="34" charset="0"/>
              </a:defRPr>
            </a:pPr>
            <a:r>
              <a:t>Asegúrense de que la URL comience con HTTPS.</a:t>
            </a:r>
            <a:endParaRPr sz="1800" b="0">
              <a:solidFill>
                <a:schemeClr val="tx1"/>
              </a:solidFill>
              <a:effectLst/>
              <a:latin typeface="Segoe UI" panose="020B0502040204020203" pitchFamily="34" charset="0"/>
              <a:ea typeface="Calibri" panose="020F0502020204030204" pitchFamily="34" charset="0"/>
              <a:cs typeface="Segoe UI" panose="020B0502040204020203"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lphaLcPeriod"/>
              <a:tabLst/>
              <a:defRPr sz="1800">
                <a:solidFill>
                  <a:srgbClr val="000000"/>
                </a:solidFill>
                <a:effectLst/>
                <a:latin typeface="Segoe UI" panose="020B0502040204020203" pitchFamily="34" charset="0"/>
                <a:ea typeface="Calibri" panose="020F0502020204030204" pitchFamily="34" charset="0"/>
                <a:cs typeface="Segoe UI" panose="020B0502040204020203" pitchFamily="34" charset="0"/>
              </a:defRPr>
            </a:pPr>
            <a:r>
              <a:t>Contacten a la organización para verificar que sea seguro. </a:t>
            </a:r>
          </a:p>
          <a:p>
            <a:pPr marL="228600" marR="0" lvl="0" indent="-228600" algn="l" defTabSz="914400" rtl="0" eaLnBrk="1" fontAlgn="auto" latinLnBrk="0" hangingPunct="1">
              <a:lnSpc>
                <a:spcPct val="100000"/>
              </a:lnSpc>
              <a:spcBef>
                <a:spcPts val="0"/>
              </a:spcBef>
              <a:spcAft>
                <a:spcPts val="0"/>
              </a:spcAft>
              <a:buClrTx/>
              <a:buSzTx/>
              <a:buFont typeface="+mj-lt"/>
              <a:buAutoNum type="alphaLcPeriod"/>
              <a:tabLst/>
              <a:defRPr sz="1100">
                <a:solidFill>
                  <a:srgbClr val="000000"/>
                </a:solidFill>
                <a:effectLst/>
                <a:latin typeface="Segoe UI" panose="020B0502040204020203" pitchFamily="34" charset="0"/>
                <a:ea typeface="Calibri" panose="020F0502020204030204" pitchFamily="34" charset="0"/>
                <a:cs typeface="Segoe UI" panose="020B0502040204020203" pitchFamily="34" charset="0"/>
              </a:defRPr>
            </a:pPr>
            <a:r>
              <a:t>Si proporcionan información usando un código QR fraudulento</a:t>
            </a:r>
            <a:endParaRPr sz="1100" b="0">
              <a:effectLst/>
              <a:latin typeface="Segoe UI" panose="020B0502040204020203" pitchFamily="34" charset="0"/>
              <a:ea typeface="Calibri" panose="020F0502020204030204" pitchFamily="34" charset="0"/>
              <a:cs typeface="Segoe UI" panose="020B0502040204020203" pitchFamily="34" charset="0"/>
            </a:endParaRPr>
          </a:p>
          <a:p>
            <a:pPr marL="742950" marR="0" lvl="1" indent="-285750">
              <a:buFont typeface="Courier New" panose="02070309020205020404" pitchFamily="49" charset="0"/>
              <a:buChar char="o"/>
              <a:defRPr sz="1100">
                <a:solidFill>
                  <a:srgbClr val="000000"/>
                </a:solidFill>
                <a:effectLst/>
                <a:latin typeface="Segoe UI" panose="020B0502040204020203" pitchFamily="34" charset="0"/>
                <a:ea typeface="Calibri" panose="020F0502020204030204" pitchFamily="34" charset="0"/>
                <a:cs typeface="Segoe UI" panose="020B0502040204020203" pitchFamily="34" charset="0"/>
              </a:defRPr>
            </a:pPr>
            <a:r>
              <a:t>Si introdujeron su nombre de usuario y contraseña, cambien la contraseña. </a:t>
            </a:r>
            <a:endParaRPr sz="1100" b="0">
              <a:effectLst/>
              <a:latin typeface="Segoe UI" panose="020B0502040204020203" pitchFamily="34" charset="0"/>
              <a:ea typeface="Calibri" panose="020F0502020204030204" pitchFamily="34" charset="0"/>
              <a:cs typeface="Segoe UI" panose="020B0502040204020203" pitchFamily="34" charset="0"/>
            </a:endParaRPr>
          </a:p>
          <a:p>
            <a:pPr marL="742950" marR="0" lvl="1" indent="-285750">
              <a:buFont typeface="Courier New" panose="02070309020205020404" pitchFamily="49" charset="0"/>
              <a:buChar char="o"/>
              <a:defRPr sz="1100">
                <a:solidFill>
                  <a:srgbClr val="000000"/>
                </a:solidFill>
                <a:effectLst/>
                <a:latin typeface="Segoe UI" panose="020B0502040204020203" pitchFamily="34" charset="0"/>
                <a:ea typeface="Calibri" panose="020F0502020204030204" pitchFamily="34" charset="0"/>
                <a:cs typeface="Segoe UI" panose="020B0502040204020203" pitchFamily="34" charset="0"/>
              </a:defRPr>
            </a:pPr>
            <a:r>
              <a:t>Si proporcionaron información bancaria o de tarjetas de crédito, configuren una alerta de fraude y congelen el crédito. </a:t>
            </a:r>
            <a:endParaRPr sz="1100" b="0">
              <a:effectLst/>
              <a:latin typeface="Segoe UI" panose="020B0502040204020203" pitchFamily="34" charset="0"/>
              <a:ea typeface="Calibri" panose="020F0502020204030204" pitchFamily="34" charset="0"/>
              <a:cs typeface="Segoe UI" panose="020B0502040204020203" pitchFamily="34" charset="0"/>
            </a:endParaRPr>
          </a:p>
          <a:p>
            <a:pPr marL="742950" marR="0" lvl="1" indent="-285750">
              <a:buFont typeface="Courier New" panose="02070309020205020404" pitchFamily="49" charset="0"/>
              <a:buChar char="o"/>
              <a:defRPr sz="1100">
                <a:solidFill>
                  <a:srgbClr val="000000"/>
                </a:solidFill>
                <a:effectLst/>
                <a:latin typeface="Segoe UI" panose="020B0502040204020203" pitchFamily="34" charset="0"/>
                <a:ea typeface="Calibri" panose="020F0502020204030204" pitchFamily="34" charset="0"/>
                <a:cs typeface="Segoe UI" panose="020B0502040204020203" pitchFamily="34" charset="0"/>
              </a:defRPr>
            </a:pPr>
            <a:r>
              <a:t>Informen al banco y controlen sus cuentas para detectar actividad inusual.</a:t>
            </a:r>
            <a:endParaRPr sz="1100" b="0">
              <a:effectLst/>
              <a:latin typeface="Segoe UI" panose="020B0502040204020203" pitchFamily="34" charset="0"/>
              <a:ea typeface="Calibri" panose="020F0502020204030204" pitchFamily="34" charset="0"/>
              <a:cs typeface="Segoe UI" panose="020B0502040204020203" pitchFamily="34" charset="0"/>
            </a:endParaRPr>
          </a:p>
          <a:p>
            <a:pPr marL="742950" marR="0" lvl="1" indent="-285750">
              <a:buFont typeface="Courier New" panose="02070309020205020404" pitchFamily="49" charset="0"/>
              <a:buChar char="o"/>
              <a:defRPr sz="1100">
                <a:solidFill>
                  <a:srgbClr val="000000"/>
                </a:solidFill>
                <a:effectLst/>
                <a:latin typeface="Segoe UI" panose="020B0502040204020203" pitchFamily="34" charset="0"/>
                <a:ea typeface="Calibri" panose="020F0502020204030204" pitchFamily="34" charset="0"/>
                <a:cs typeface="Segoe UI" panose="020B0502040204020203" pitchFamily="34" charset="0"/>
              </a:defRPr>
            </a:pPr>
            <a:r>
              <a:t>Escaneen su dispositivo en busca de malware y spyware. </a:t>
            </a:r>
            <a:endParaRPr sz="1100" b="0">
              <a:solidFill>
                <a:schemeClr val="tx1"/>
              </a:solidFill>
              <a:effectLst/>
              <a:latin typeface="Segoe UI" panose="020B0502040204020203" pitchFamily="34" charset="0"/>
              <a:ea typeface="Calibri" panose="020F0502020204030204" pitchFamily="34" charset="0"/>
              <a:cs typeface="Segoe UI" panose="020B0502040204020203"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lphaLcPeriod"/>
              <a:tabLst/>
              <a:defRPr>
                <a:solidFill>
                  <a:srgbClr val="000000"/>
                </a:solidFill>
                <a:effectLst/>
                <a:latin typeface="Segoe UI" panose="020B0502040204020203" pitchFamily="34" charset="0"/>
                <a:ea typeface="Calibri" panose="020F0502020204030204" pitchFamily="34" charset="0"/>
                <a:cs typeface="Segoe UI" panose="020B0502040204020203" pitchFamily="34" charset="0"/>
              </a:defRPr>
            </a:pPr>
            <a:r>
              <a:t>Miren el curso Fraude y estafas en línea de PLA DigitalLearn para aprender más sobre cómo usar su dispositivo móvil de manera segura y protegida.</a:t>
            </a:r>
            <a:endParaRPr b="0" i="0">
              <a:solidFill>
                <a:schemeClr val="tx1"/>
              </a:solidFill>
              <a:latin typeface="Segoe UI" panose="020B0502040204020203"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pPr>
            <a:endParaRPr sz="1200" b="1" i="0" kern="1200">
              <a:solidFill>
                <a:schemeClr val="tx1"/>
              </a:solidFill>
              <a:effectLst/>
              <a:latin typeface="Segoe UI" panose="020B0502040204020203" pitchFamily="34" charset="0"/>
              <a:ea typeface="+mn-ea"/>
              <a:cs typeface="Segoe UI" panose="020B0502040204020203" pitchFamily="34" charset="0"/>
            </a:endParaRPr>
          </a:p>
          <a:p>
            <a:pPr marR="0" algn="l" rtl="0">
              <a:defRPr>
                <a:latin typeface="Segoe UI" panose="020B0502040204020203" pitchFamily="34" charset="0"/>
                <a:cs typeface="Segoe UI" panose="020B0502040204020203" pitchFamily="34" charset="0"/>
              </a:defRPr>
            </a:pPr>
            <a:r>
              <a:rPr b="1"/>
              <a:t>Una vez que los alumnos hayan completado la Actividad 3: </a:t>
            </a:r>
            <a:r>
              <a:t>“¡Todos han hecho un excelente trabajo!”</a:t>
            </a:r>
          </a:p>
        </p:txBody>
      </p:sp>
      <p:sp>
        <p:nvSpPr>
          <p:cNvPr id="4" name="Slide Number Placeholder 3">
            <a:extLst>
              <a:ext uri="{FF2B5EF4-FFF2-40B4-BE49-F238E27FC236}">
                <a16:creationId xmlns:a16="http://schemas.microsoft.com/office/drawing/2014/main" id="{955B5C9F-8D68-D0B0-332E-A09ED7510469}"/>
              </a:ext>
            </a:extLst>
          </p:cNvPr>
          <p:cNvSpPr>
            <a:spLocks noGrp="1"/>
          </p:cNvSpPr>
          <p:nvPr>
            <p:ph type="sldNum" sz="quarter" idx="5"/>
          </p:nvPr>
        </p:nvSpPr>
        <p:spPr/>
        <p:txBody>
          <a:bodyPr/>
          <a:lstStyle/>
          <a:p>
            <a:fld id="{0A1A2D79-0A70-4F98-91B6-5265C658D6AD}" type="slidenum">
              <a:rPr lang="en-US" smtClean="0"/>
              <a:t>58</a:t>
            </a:fld>
            <a:endParaRPr lang="en-US"/>
          </a:p>
        </p:txBody>
      </p:sp>
    </p:spTree>
    <p:extLst>
      <p:ext uri="{BB962C8B-B14F-4D97-AF65-F5344CB8AC3E}">
        <p14:creationId xmlns:p14="http://schemas.microsoft.com/office/powerpoint/2010/main" val="236661876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sz="1400">
                <a:solidFill>
                  <a:srgbClr val="000000"/>
                </a:solidFill>
                <a:latin typeface="Segoe UI" panose="020B0502040204020203" pitchFamily="34" charset="0"/>
                <a:cs typeface="Segoe UI" panose="020B0502040204020203" pitchFamily="34" charset="0"/>
              </a:defRPr>
            </a:pPr>
            <a:r>
              <a:t>UTILICE POWERPOINT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sz="1400">
                <a:solidFill>
                  <a:srgbClr val="000000"/>
                </a:solidFill>
                <a:effectLst/>
                <a:latin typeface="Segoe UI" panose="020B0502040204020203" pitchFamily="34" charset="0"/>
                <a:cs typeface="Segoe UI" panose="020B0502040204020203" pitchFamily="34" charset="0"/>
              </a:defRPr>
            </a:pPr>
            <a:r>
              <a:t>Conclusión de los conceptos básicos sobre los códigos QR</a:t>
            </a:r>
          </a:p>
          <a:p>
            <a:endParaRPr>
              <a:latin typeface="Segoe UI" panose="020B0502040204020203" pitchFamily="34" charset="0"/>
              <a:cs typeface="Segoe UI" panose="020B0502040204020203" pitchFamily="34" charset="0"/>
            </a:endParaRPr>
          </a:p>
          <a:p>
            <a:pPr marR="0" algn="l" rtl="0">
              <a:defRPr>
                <a:solidFill>
                  <a:srgbClr val="000000"/>
                </a:solidFill>
                <a:latin typeface="Segoe UI" panose="020B0502040204020203" pitchFamily="34" charset="0"/>
                <a:cs typeface="Segoe UI" panose="020B0502040204020203" pitchFamily="34" charset="0"/>
              </a:defRPr>
            </a:pPr>
            <a:r>
              <a:t>¡Felicitaciones, alumnos! Hoy han aprendido lo siguiente: </a:t>
            </a:r>
          </a:p>
          <a:p>
            <a:pPr marL="628650" marR="0" lvl="1" indent="-171450" algn="l" rtl="0">
              <a:buFont typeface="Arial" panose="020B0604020202020204" pitchFamily="34" charset="0"/>
              <a:buChar char="•"/>
              <a:defRPr b="1">
                <a:latin typeface="Segoe UI" panose="020B0502040204020203" pitchFamily="34" charset="0"/>
                <a:cs typeface="Segoe UI" panose="020B0502040204020203" pitchFamily="34" charset="0"/>
              </a:defRPr>
            </a:pPr>
            <a:r>
              <a:t>Qué es un código QR</a:t>
            </a:r>
          </a:p>
          <a:p>
            <a:pPr marL="628650" marR="0" lvl="1" indent="-171450" algn="l" rtl="0">
              <a:buFont typeface="Arial" panose="020B0604020202020204" pitchFamily="34" charset="0"/>
              <a:buChar char="•"/>
              <a:defRPr b="1">
                <a:latin typeface="Segoe UI" panose="020B0502040204020203" pitchFamily="34" charset="0"/>
                <a:cs typeface="Segoe UI" panose="020B0502040204020203" pitchFamily="34" charset="0"/>
              </a:defRPr>
            </a:pPr>
            <a:r>
              <a:t>Desarrollo de habilidades</a:t>
            </a:r>
          </a:p>
          <a:p>
            <a:pPr marL="1085850" marR="0" lvl="2" indent="-171450" algn="l" rtl="0">
              <a:buFont typeface="Courier New" panose="02070309020205020404" pitchFamily="49" charset="0"/>
              <a:buChar char="o"/>
              <a:defRPr>
                <a:latin typeface="Segoe UI" panose="020B0502040204020203" pitchFamily="34" charset="0"/>
                <a:cs typeface="Segoe UI" panose="020B0502040204020203" pitchFamily="34" charset="0"/>
              </a:defRPr>
            </a:pPr>
            <a:r>
              <a:t>Dónde pueden encontrar códigos QR</a:t>
            </a:r>
          </a:p>
          <a:p>
            <a:pPr marL="1085850" marR="0" lvl="2" indent="-171450" algn="l" rtl="0">
              <a:buFont typeface="Courier New" panose="02070309020205020404" pitchFamily="49" charset="0"/>
              <a:buChar char="o"/>
              <a:defRPr>
                <a:latin typeface="Segoe UI" panose="020B0502040204020203" pitchFamily="34" charset="0"/>
                <a:cs typeface="Segoe UI" panose="020B0502040204020203" pitchFamily="34" charset="0"/>
              </a:defRPr>
            </a:pPr>
            <a:r>
              <a:t>Qué pueden hacer con los códigos QR </a:t>
            </a:r>
          </a:p>
          <a:p>
            <a:pPr marL="1085850" marR="0" lvl="2" indent="-171450" algn="l" rtl="0">
              <a:buFont typeface="Courier New" panose="02070309020205020404" pitchFamily="49" charset="0"/>
              <a:buChar char="o"/>
              <a:defRPr>
                <a:latin typeface="Segoe UI" panose="020B0502040204020203" pitchFamily="34" charset="0"/>
                <a:cs typeface="Segoe UI" panose="020B0502040204020203" pitchFamily="34" charset="0"/>
              </a:defRPr>
            </a:pPr>
            <a:r>
              <a:t>Cómo escanear códigos QR</a:t>
            </a:r>
          </a:p>
          <a:p>
            <a:pPr marL="628650" marR="0" lvl="1" indent="-171450" algn="l" rtl="0">
              <a:buFont typeface="Arial" panose="020B0604020202020204" pitchFamily="34" charset="0"/>
              <a:buChar char="•"/>
              <a:defRPr b="1">
                <a:latin typeface="Segoe UI" panose="020B0502040204020203" pitchFamily="34" charset="0"/>
                <a:cs typeface="Segoe UI" panose="020B0502040204020203" pitchFamily="34" charset="0"/>
              </a:defRPr>
            </a:pPr>
            <a:r>
              <a:t>Consejos para escanear códigos QR correctamente</a:t>
            </a:r>
          </a:p>
          <a:p>
            <a:pPr marL="628650" marR="0" lvl="1" indent="-171450" algn="l" rtl="0">
              <a:buFont typeface="Arial" panose="020B0604020202020204" pitchFamily="34" charset="0"/>
              <a:buChar char="•"/>
              <a:defRPr b="1">
                <a:latin typeface="Segoe UI" panose="020B0502040204020203" pitchFamily="34" charset="0"/>
                <a:cs typeface="Segoe UI" panose="020B0502040204020203" pitchFamily="34" charset="0"/>
              </a:defRPr>
            </a:pPr>
            <a:r>
              <a:t>Consejos para usar códigos QR de manera segura y protegida</a:t>
            </a:r>
            <a:br>
              <a:rPr lang="en-US" sz="1200" b="0" i="0" u="none" strike="noStrike" baseline="0" dirty="0">
                <a:latin typeface="Segoe UI" panose="020B0502040204020203" pitchFamily="34" charset="0"/>
                <a:cs typeface="Segoe UI" panose="020B0502040204020203" pitchFamily="34" charset="0"/>
              </a:rPr>
            </a:br>
            <a:endParaRPr sz="1200" b="0" i="0" u="none" strike="noStrike" baseline="0">
              <a:latin typeface="Segoe UI" panose="020B0502040204020203" pitchFamily="34" charset="0"/>
              <a:cs typeface="Segoe UI" panose="020B0502040204020203" pitchFamily="34" charset="0"/>
            </a:endParaRPr>
          </a:p>
          <a:p>
            <a:pPr marR="0" algn="l" rtl="0">
              <a:defRPr>
                <a:solidFill>
                  <a:srgbClr val="000000"/>
                </a:solidFill>
                <a:latin typeface="Segoe UI" panose="020B0502040204020203" pitchFamily="34" charset="0"/>
                <a:cs typeface="Segoe UI" panose="020B0502040204020203" pitchFamily="34" charset="0"/>
              </a:defRPr>
            </a:pPr>
            <a:r>
              <a:t>¿Tienen alguna otra pregunta antes de que termine el taller de hoy?</a:t>
            </a:r>
          </a:p>
          <a:p>
            <a:pPr marR="0" algn="l" rtl="0"/>
            <a:endParaRPr sz="1200" b="0" i="0" u="none" strike="noStrike" baseline="0">
              <a:solidFill>
                <a:srgbClr val="000000"/>
              </a:solidFill>
              <a:latin typeface="Segoe UI" panose="020B0502040204020203" pitchFamily="34" charset="0"/>
              <a:cs typeface="Segoe UI" panose="020B0502040204020203" pitchFamily="34" charset="0"/>
            </a:endParaRPr>
          </a:p>
          <a:p>
            <a:pPr marR="0" algn="l" rtl="0">
              <a:defRPr>
                <a:latin typeface="Segoe UI" panose="020B0502040204020203" pitchFamily="34" charset="0"/>
                <a:cs typeface="Segoe UI" panose="020B0502040204020203" pitchFamily="34" charset="0"/>
              </a:defRPr>
            </a:pPr>
            <a:r>
              <a:rPr i="1"/>
              <a:t>NOTA AL INSTRUCTOR: </a:t>
            </a:r>
            <a:r>
              <a:rPr>
                <a:solidFill>
                  <a:srgbClr val="000000"/>
                </a:solidFill>
              </a:rPr>
              <a:t>Revise y aborde los puntos del “lugar de estacionamiento”.</a:t>
            </a:r>
          </a:p>
          <a:p>
            <a:pPr marR="0" algn="l" rtl="0"/>
            <a:endParaRPr sz="1200" b="0" i="1" u="none" strike="noStrike" baseline="0">
              <a:latin typeface="Segoe UI" panose="020B0502040204020203"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latin typeface="Segoe UI" panose="020B0502040204020203" pitchFamily="34" charset="0"/>
                <a:cs typeface="Segoe UI" panose="020B0502040204020203" pitchFamily="34" charset="0"/>
              </a:defRPr>
            </a:pPr>
            <a:r>
              <a:rPr i="1"/>
              <a:t>NOTA AL INSTRUCTOR: </a:t>
            </a:r>
            <a:r>
              <a:rPr>
                <a:effectLst/>
              </a:rPr>
              <a:t>Para obtener más información sobre lo que es el lugar de estacionamiento, consulte la sección "Antes de que comience el taller" en la Guía del instructor.</a:t>
            </a:r>
          </a:p>
          <a:p>
            <a:pPr marR="0" algn="l" rtl="0"/>
            <a:endParaRPr sz="1200" b="0" i="0" u="none" strike="noStrike" baseline="0">
              <a:solidFill>
                <a:srgbClr val="000000"/>
              </a:solidFill>
              <a:latin typeface="Segoe UI" panose="020B0502040204020203" pitchFamily="34" charset="0"/>
              <a:cs typeface="Segoe UI" panose="020B0502040204020203" pitchFamily="34" charset="0"/>
            </a:endParaRPr>
          </a:p>
          <a:p>
            <a:pPr marR="0" algn="l" rtl="0">
              <a:defRPr>
                <a:latin typeface="Segoe UI" panose="020B0502040204020203" pitchFamily="34" charset="0"/>
                <a:cs typeface="Segoe UI" panose="020B0502040204020203" pitchFamily="34" charset="0"/>
              </a:defRPr>
            </a:pPr>
            <a:r>
              <a:rPr i="1"/>
              <a:t>NOTA AL INSTRUCTOR: </a:t>
            </a:r>
            <a:r>
              <a:rPr>
                <a:solidFill>
                  <a:srgbClr val="000000"/>
                </a:solidFill>
              </a:rPr>
              <a:t>Proporcione a cada alumno un Certificado de finalización.</a:t>
            </a:r>
          </a:p>
          <a:p>
            <a:pPr marR="0" algn="l" rtl="0"/>
            <a:endParaRPr sz="1200" b="0" i="1" u="none" strike="noStrike" baseline="0">
              <a:latin typeface="ATT Aleck Sans" panose="020B0503020203020204"/>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59</a:t>
            </a:fld>
            <a:endParaRPr lang="en-US"/>
          </a:p>
        </p:txBody>
      </p:sp>
    </p:spTree>
    <p:extLst>
      <p:ext uri="{BB962C8B-B14F-4D97-AF65-F5344CB8AC3E}">
        <p14:creationId xmlns:p14="http://schemas.microsoft.com/office/powerpoint/2010/main" val="23305033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19BA40-2432-296B-35DA-E8BC9B37F6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5E21CE-BB27-CF30-E4C3-C9A3214EB3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D62051-40FC-8293-086D-41C680225C24}"/>
              </a:ext>
            </a:extLst>
          </p:cNvPr>
          <p:cNvSpPr>
            <a:spLocks noGrp="1"/>
          </p:cNvSpPr>
          <p:nvPr>
            <p:ph type="body" idx="1"/>
          </p:nvPr>
        </p:nvSpPr>
        <p:spPr/>
        <p:txBody>
          <a:bodyPr/>
          <a:lstStyle/>
          <a:p>
            <a:pPr>
              <a:defRPr>
                <a:latin typeface="Segoe UI" panose="020B0502040204020203" pitchFamily="34" charset="0"/>
                <a:cs typeface="Segoe UI" panose="020B0502040204020203" pitchFamily="34" charset="0"/>
              </a:defRPr>
            </a:pPr>
            <a:r>
              <a:t>UTILICE POWERPOINT</a:t>
            </a:r>
          </a:p>
          <a:p>
            <a:pPr marL="628650" lvl="1" indent="-171450">
              <a:buFont typeface="Arial" panose="020B0604020202020204" pitchFamily="34" charset="0"/>
              <a:buChar char="•"/>
              <a:defRPr>
                <a:latin typeface="Segoe UI" panose="020B0502040204020203" pitchFamily="34" charset="0"/>
                <a:cs typeface="Segoe UI" panose="020B0502040204020203" pitchFamily="34" charset="0"/>
              </a:defRPr>
            </a:pPr>
            <a:r>
              <a:t>Dónde puede encontrar códigos QR</a:t>
            </a:r>
            <a:endParaRPr>
              <a:latin typeface="Segoe UI" panose="020B0502040204020203" pitchFamily="34" charset="0"/>
              <a:ea typeface="Calibri"/>
              <a:cs typeface="Segoe UI" panose="020B0502040204020203" pitchFamily="34" charset="0"/>
            </a:endParaRPr>
          </a:p>
          <a:p>
            <a:pPr marL="628650" lvl="1" indent="-171450">
              <a:buFont typeface="Arial" panose="020B0604020202020204" pitchFamily="34" charset="0"/>
              <a:buChar char="•"/>
            </a:pPr>
            <a:endParaRPr sz="1300">
              <a:latin typeface="Segoe UI" panose="020B0502040204020203" pitchFamily="34" charset="0"/>
              <a:ea typeface="ＭＳ Ｐゴシック"/>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latin typeface="Segoe UI" panose="020B0502040204020203" pitchFamily="34" charset="0"/>
                <a:ea typeface="ＭＳ Ｐゴシック"/>
                <a:cs typeface="Segoe UI" panose="020B0502040204020203" pitchFamily="34" charset="0"/>
              </a:defRPr>
            </a:pPr>
            <a:r>
              <a:t>o para pagar por su comida.</a:t>
            </a:r>
            <a:endParaRPr>
              <a:latin typeface="Segoe UI" panose="020B0502040204020203" pitchFamily="34" charset="0"/>
              <a:cs typeface="Segoe UI" panose="020B0502040204020203" pitchFamily="34" charset="0"/>
            </a:endParaRPr>
          </a:p>
          <a:p>
            <a:endParaRPr>
              <a:latin typeface="Segoe UI" panose="020B0502040204020203" pitchFamily="34" charset="0"/>
              <a:cs typeface="Segoe UI" panose="020B0502040204020203" pitchFamily="34" charset="0"/>
            </a:endParaRPr>
          </a:p>
        </p:txBody>
      </p:sp>
      <p:sp>
        <p:nvSpPr>
          <p:cNvPr id="4" name="Slide Number Placeholder 3">
            <a:extLst>
              <a:ext uri="{FF2B5EF4-FFF2-40B4-BE49-F238E27FC236}">
                <a16:creationId xmlns:a16="http://schemas.microsoft.com/office/drawing/2014/main" id="{D6E0CA64-3A59-E372-4CD4-42ECC025C0B3}"/>
              </a:ext>
            </a:extLst>
          </p:cNvPr>
          <p:cNvSpPr>
            <a:spLocks noGrp="1"/>
          </p:cNvSpPr>
          <p:nvPr>
            <p:ph type="sldNum" sz="quarter" idx="5"/>
          </p:nvPr>
        </p:nvSpPr>
        <p:spPr/>
        <p:txBody>
          <a:bodyPr/>
          <a:lstStyle/>
          <a:p>
            <a:fld id="{0A1A2D79-0A70-4F98-91B6-5265C658D6AD}" type="slidenum">
              <a:rPr lang="en-US" smtClean="0"/>
              <a:t>6</a:t>
            </a:fld>
            <a:endParaRPr lang="en-US"/>
          </a:p>
        </p:txBody>
      </p:sp>
    </p:spTree>
    <p:extLst>
      <p:ext uri="{BB962C8B-B14F-4D97-AF65-F5344CB8AC3E}">
        <p14:creationId xmlns:p14="http://schemas.microsoft.com/office/powerpoint/2010/main" val="302188886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i="1">
                <a:effectLst/>
                <a:latin typeface="Segoe UI" panose="020B0502040204020203" pitchFamily="34" charset="0"/>
                <a:cs typeface="Segoe UI" panose="020B0502040204020203" pitchFamily="34" charset="0"/>
              </a:defRPr>
            </a:pPr>
            <a:r>
              <a:t>UTILICE POWERPOINT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solidFill>
                  <a:srgbClr val="009FDB"/>
                </a:solidFill>
                <a:latin typeface="Segoe UI" panose="020B0502040204020203" pitchFamily="34" charset="0"/>
                <a:cs typeface="Segoe UI" panose="020B0502040204020203" pitchFamily="34" charset="0"/>
              </a:defRPr>
            </a:pPr>
            <a:r>
              <a:t>Conclusión</a:t>
            </a:r>
          </a:p>
          <a:p>
            <a:pPr marL="0" lvl="0" indent="0">
              <a:buFont typeface="Arial" panose="020B0604020202020204" pitchFamily="34" charset="0"/>
              <a:buNone/>
            </a:pPr>
            <a:endParaRPr sz="1200" i="0" kern="1200">
              <a:solidFill>
                <a:schemeClr val="tx1"/>
              </a:solidFill>
              <a:effectLst/>
              <a:latin typeface="Segoe UI" panose="020B0502040204020203" pitchFamily="34" charset="0"/>
              <a:ea typeface="+mn-ea"/>
              <a:cs typeface="Segoe UI" panose="020B0502040204020203" pitchFamily="34" charset="0"/>
            </a:endParaRPr>
          </a:p>
          <a:p>
            <a:pPr marL="0" marR="0">
              <a:lnSpc>
                <a:spcPct val="107000"/>
              </a:lnSpc>
              <a:spcBef>
                <a:spcPts val="0"/>
              </a:spcBef>
              <a:spcAft>
                <a:spcPts val="0"/>
              </a:spcAft>
              <a:defRPr sz="1100" i="1">
                <a:solidFill>
                  <a:srgbClr val="000000"/>
                </a:solidFill>
                <a:effectLst/>
                <a:latin typeface="Segoe UI" panose="020B0502040204020203" pitchFamily="34" charset="0"/>
                <a:ea typeface="Calibri" panose="020F0502020204030204" pitchFamily="34" charset="0"/>
                <a:cs typeface="Segoe UI" panose="020B0502040204020203" pitchFamily="34" charset="0"/>
              </a:defRPr>
            </a:pPr>
            <a:r>
              <a:t>NOTA AL INSTRUCTOR: Cierre la sesión siguiendo estos pasos: </a:t>
            </a:r>
            <a:endParaRPr sz="1100">
              <a:effectLst/>
              <a:latin typeface="Segoe UI" panose="020B0502040204020203" pitchFamily="34" charset="0"/>
              <a:ea typeface="Calibri" panose="020F0502020204030204" pitchFamily="34" charset="0"/>
              <a:cs typeface="Segoe UI" panose="020B0502040204020203" pitchFamily="34" charset="0"/>
            </a:endParaRPr>
          </a:p>
          <a:p>
            <a:pPr marL="742950" marR="0" lvl="1" indent="-285750">
              <a:lnSpc>
                <a:spcPct val="107000"/>
              </a:lnSpc>
              <a:spcBef>
                <a:spcPts val="0"/>
              </a:spcBef>
              <a:spcAft>
                <a:spcPts val="0"/>
              </a:spcAft>
              <a:buFont typeface="Symbol" pitchFamily="2" charset="2"/>
              <a:buChar char=""/>
              <a:defRPr sz="1100" i="1">
                <a:solidFill>
                  <a:srgbClr val="000000"/>
                </a:solidFill>
                <a:effectLst/>
                <a:latin typeface="Segoe UI" panose="020B0502040204020203" pitchFamily="34" charset="0"/>
                <a:ea typeface="Calibri" panose="020F0502020204030204" pitchFamily="34" charset="0"/>
                <a:cs typeface="Segoe UI" panose="020B0502040204020203" pitchFamily="34" charset="0"/>
              </a:defRPr>
            </a:pPr>
            <a:r>
              <a:t>(Si corresponde): Mencione los talleres futuros de aprendizaje digital de PLA planificados para el lugar y/o la comunidad. </a:t>
            </a:r>
            <a:endParaRPr sz="1100">
              <a:effectLst/>
              <a:latin typeface="Segoe UI" panose="020B0502040204020203" pitchFamily="34" charset="0"/>
              <a:ea typeface="Calibri" panose="020F0502020204030204" pitchFamily="34" charset="0"/>
              <a:cs typeface="Segoe UI" panose="020B0502040204020203" pitchFamily="34" charset="0"/>
            </a:endParaRPr>
          </a:p>
          <a:p>
            <a:pPr marL="742950" marR="0" lvl="1" indent="-285750">
              <a:lnSpc>
                <a:spcPct val="107000"/>
              </a:lnSpc>
              <a:spcBef>
                <a:spcPts val="0"/>
              </a:spcBef>
              <a:spcAft>
                <a:spcPts val="0"/>
              </a:spcAft>
              <a:buFont typeface="Symbol" pitchFamily="2" charset="2"/>
              <a:buChar char=""/>
              <a:defRPr sz="1100" i="1">
                <a:solidFill>
                  <a:srgbClr val="000000"/>
                </a:solidFill>
                <a:effectLst/>
                <a:latin typeface="Segoe UI" panose="020B0502040204020203" pitchFamily="34" charset="0"/>
                <a:ea typeface="Calibri" panose="020F0502020204030204" pitchFamily="34" charset="0"/>
                <a:cs typeface="Segoe UI" panose="020B0502040204020203" pitchFamily="34" charset="0"/>
              </a:defRPr>
            </a:pPr>
            <a:r>
              <a:t>Averigüe si hay otras preguntas finales y responda las que hayan quedado pendientes en las secciones del "lugar de estacionamiento". </a:t>
            </a:r>
            <a:endParaRPr sz="1100">
              <a:effectLst/>
              <a:latin typeface="Segoe UI" panose="020B0502040204020203" pitchFamily="34" charset="0"/>
              <a:ea typeface="Calibri" panose="020F0502020204030204" pitchFamily="34" charset="0"/>
              <a:cs typeface="Segoe UI" panose="020B0502040204020203" pitchFamily="34" charset="0"/>
            </a:endParaRPr>
          </a:p>
          <a:p>
            <a:pPr marL="742950" marR="0" lvl="1" indent="-285750">
              <a:lnSpc>
                <a:spcPct val="107000"/>
              </a:lnSpc>
              <a:spcBef>
                <a:spcPts val="0"/>
              </a:spcBef>
              <a:spcAft>
                <a:spcPts val="0"/>
              </a:spcAft>
              <a:buFont typeface="Symbol" pitchFamily="2" charset="2"/>
              <a:buChar char=""/>
              <a:defRPr sz="1100">
                <a:effectLst/>
                <a:latin typeface="Segoe UI" panose="020B0502040204020203" pitchFamily="34" charset="0"/>
                <a:cs typeface="Segoe UI" panose="020B0502040204020203" pitchFamily="34" charset="0"/>
              </a:defRPr>
            </a:pPr>
            <a:r>
              <a:rPr i="1">
                <a:solidFill>
                  <a:srgbClr val="000000"/>
                </a:solidFill>
                <a:ea typeface="Calibri" panose="020F0502020204030204" pitchFamily="34" charset="0"/>
              </a:rPr>
              <a:t>Termine leyendo el reconocimiento del curso: “Este curso fue posible gracias al apoyo </a:t>
            </a:r>
            <a:r>
              <a:t>de AT&amp;T y la Asociación de Bibliotecas Públicas</a:t>
            </a:r>
            <a:r>
              <a:rPr i="1">
                <a:solidFill>
                  <a:srgbClr val="000000"/>
                </a:solidFill>
                <a:ea typeface="Calibri" panose="020F0502020204030204" pitchFamily="34" charset="0"/>
              </a:rPr>
              <a:t>. ¡Agradecemos a todos nuestros participantes por venir y los animamos a seguir aprendiendo!”</a:t>
            </a:r>
            <a:endParaRPr sz="1100">
              <a:effectLst/>
              <a:latin typeface="Segoe UI" panose="020B0502040204020203" pitchFamily="34" charset="0"/>
              <a:ea typeface="Calibri" panose="020F0502020204030204" pitchFamily="34" charset="0"/>
              <a:cs typeface="Segoe UI" panose="020B0502040204020203" pitchFamily="34" charset="0"/>
            </a:endParaRPr>
          </a:p>
          <a:p>
            <a:pPr marL="0" lvl="0" indent="0">
              <a:buFont typeface="Arial" panose="020B0604020202020204" pitchFamily="34" charset="0"/>
              <a:buNone/>
            </a:pPr>
            <a:endParaRPr sz="1200" i="0" kern="1200">
              <a:solidFill>
                <a:schemeClr val="tx1"/>
              </a:solidFill>
              <a:effectLst/>
              <a:latin typeface="Segoe UI" panose="020B0502040204020203" pitchFamily="34" charset="0"/>
              <a:ea typeface="+mn-ea"/>
              <a:cs typeface="Segoe UI" panose="020B0502040204020203" pitchFamily="34" charset="0"/>
            </a:endParaRPr>
          </a:p>
          <a:p>
            <a:pPr marL="0" lvl="0" indent="0">
              <a:buFont typeface="Arial" panose="020B0604020202020204" pitchFamily="34" charset="0"/>
              <a:buNone/>
            </a:pPr>
            <a:endParaRPr sz="1200" i="0" kern="1200">
              <a:solidFill>
                <a:schemeClr val="tx1"/>
              </a:solidFill>
              <a:effectLst/>
              <a:latin typeface="Segoe UI" panose="020B0502040204020203" pitchFamily="34" charset="0"/>
              <a:ea typeface="+mn-ea"/>
              <a:cs typeface="Segoe UI" panose="020B0502040204020203" pitchFamily="34" charset="0"/>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effectLst/>
                <a:latin typeface="Segoe UI" panose="020B0502040204020203" pitchFamily="34" charset="0"/>
                <a:cs typeface="Segoe UI" panose="020B0502040204020203" pitchFamily="34" charset="0"/>
              </a:defRPr>
            </a:pPr>
            <a:r>
              <a:rPr i="1"/>
              <a:t>DETALLES ADICIONALES: </a:t>
            </a:r>
            <a:r>
              <a:rPr sz="1800">
                <a:solidFill>
                  <a:srgbClr val="242424"/>
                </a:solidFill>
                <a:ea typeface="Times New Roman" panose="02020603050405020304" pitchFamily="18" charset="0"/>
              </a:rPr>
              <a:t>Antes de que</a:t>
            </a:r>
            <a:r>
              <a:rPr sz="1800" b="1">
                <a:solidFill>
                  <a:srgbClr val="242424"/>
                </a:solidFill>
                <a:ea typeface="Times New Roman" panose="02020603050405020304" pitchFamily="18" charset="0"/>
              </a:rPr>
              <a:t> </a:t>
            </a:r>
            <a:r>
              <a:rPr sz="1800">
                <a:solidFill>
                  <a:srgbClr val="242424"/>
                </a:solidFill>
                <a:ea typeface="Times New Roman" panose="02020603050405020304" pitchFamily="18" charset="0"/>
              </a:rPr>
              <a:t>comience el taller, inserte la URL de su biblioteca en la diapositiva de PowerPoint. Identifique futuros talleres a los que los participantes puedan querer asistir y mencione esas clases al finalizar el taller.</a:t>
            </a:r>
            <a:endParaRPr sz="1800">
              <a:effectLst/>
              <a:latin typeface="Segoe UI" panose="020B0502040204020203" pitchFamily="34" charset="0"/>
              <a:ea typeface="Times New Roman" panose="02020603050405020304" pitchFamily="18" charset="0"/>
              <a:cs typeface="Segoe UI" panose="020B0502040204020203" pitchFamily="34" charset="0"/>
            </a:endParaRPr>
          </a:p>
          <a:p>
            <a:pPr marL="0" lvl="0" indent="0">
              <a:buFont typeface="Arial" panose="020B0604020202020204" pitchFamily="34" charset="0"/>
              <a:buNone/>
            </a:pPr>
            <a:endParaRPr sz="1200" i="0" kern="1200">
              <a:solidFill>
                <a:schemeClr val="tx1"/>
              </a:solidFill>
              <a:effectLst/>
              <a:latin typeface="+mn-lt"/>
              <a:ea typeface="+mn-ea"/>
              <a:cs typeface="+mn-cs"/>
            </a:endParaRPr>
          </a:p>
          <a:p>
            <a:pPr marL="0" lvl="0" indent="0">
              <a:buFont typeface="Arial" panose="020B0604020202020204" pitchFamily="34" charset="0"/>
              <a:buNone/>
            </a:pPr>
            <a:endParaRPr sz="1200" i="1" kern="1200">
              <a:solidFill>
                <a:schemeClr val="tx1"/>
              </a:solidFill>
              <a:effectLst/>
              <a:latin typeface="+mn-lt"/>
              <a:ea typeface="+mn-ea"/>
              <a:cs typeface="+mn-cs"/>
            </a:endParaRPr>
          </a:p>
          <a:p>
            <a:endParaRPr sz="1200" i="1"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60</a:t>
            </a:fld>
            <a:endParaRPr lang="en-US"/>
          </a:p>
        </p:txBody>
      </p:sp>
    </p:spTree>
    <p:extLst>
      <p:ext uri="{BB962C8B-B14F-4D97-AF65-F5344CB8AC3E}">
        <p14:creationId xmlns:p14="http://schemas.microsoft.com/office/powerpoint/2010/main" val="321876504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a:extLst>
              <a:ext uri="{FF2B5EF4-FFF2-40B4-BE49-F238E27FC236}">
                <a16:creationId xmlns:a16="http://schemas.microsoft.com/office/drawing/2014/main" id="{DC605C7C-63EA-73B7-7F79-900C406675A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8" name="Notes Placeholder 2">
            <a:extLst>
              <a:ext uri="{FF2B5EF4-FFF2-40B4-BE49-F238E27FC236}">
                <a16:creationId xmlns:a16="http://schemas.microsoft.com/office/drawing/2014/main" id="{8836DA37-2DDA-3C56-8C9A-44F4EA2DD04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i="1">
                <a:effectLst/>
                <a:latin typeface="Segoe UI" panose="020B0502040204020203" pitchFamily="34" charset="0"/>
                <a:cs typeface="Segoe UI" panose="020B0502040204020203" pitchFamily="34" charset="0"/>
              </a:defRPr>
            </a:pPr>
            <a:r>
              <a:t>UTILICE POWERPOINT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solidFill>
                  <a:srgbClr val="009FDB"/>
                </a:solidFill>
                <a:latin typeface="Segoe UI" panose="020B0502040204020203" pitchFamily="34" charset="0"/>
                <a:cs typeface="Segoe UI" panose="020B0502040204020203" pitchFamily="34" charset="0"/>
              </a:defRPr>
            </a:pPr>
            <a:r>
              <a:t>Conclusión</a:t>
            </a:r>
          </a:p>
          <a:p>
            <a:pPr marL="0" marR="0" indent="0">
              <a:lnSpc>
                <a:spcPct val="107000"/>
              </a:lnSpc>
              <a:spcBef>
                <a:spcPts val="0"/>
              </a:spcBef>
              <a:spcAft>
                <a:spcPts val="800"/>
              </a:spcAft>
              <a:buFont typeface="Arial" panose="020B0604020202020204" pitchFamily="34" charset="0"/>
              <a:buNone/>
            </a:pPr>
            <a:endParaRPr sz="1800">
              <a:effectLst/>
              <a:latin typeface="Segoe UI" panose="020B0502040204020203" pitchFamily="34" charset="0"/>
              <a:ea typeface="Calibri" panose="020F0502020204030204" pitchFamily="34" charset="0"/>
              <a:cs typeface="Segoe UI" panose="020B0502040204020203" pitchFamily="34" charset="0"/>
            </a:endParaRPr>
          </a:p>
          <a:p>
            <a:pPr marL="0" marR="0" indent="0">
              <a:lnSpc>
                <a:spcPct val="107000"/>
              </a:lnSpc>
              <a:spcBef>
                <a:spcPts val="0"/>
              </a:spcBef>
              <a:spcAft>
                <a:spcPts val="800"/>
              </a:spcAft>
              <a:buFont typeface="Arial" panose="020B0604020202020204" pitchFamily="34" charset="0"/>
              <a:buNone/>
              <a:defRPr sz="1800">
                <a:effectLst/>
                <a:latin typeface="Segoe UI" panose="020B0502040204020203" pitchFamily="34" charset="0"/>
                <a:ea typeface="Calibri" panose="020F0502020204030204" pitchFamily="34" charset="0"/>
                <a:cs typeface="Segoe UI" panose="020B0502040204020203" pitchFamily="34" charset="0"/>
              </a:defRPr>
            </a:pPr>
            <a:r>
              <a:t>¡Agradecemos a todos nuestros participantes por venir y los animamos a que sigan aprendiendo! </a:t>
            </a:r>
          </a:p>
          <a:p>
            <a:pPr marL="0" marR="0">
              <a:lnSpc>
                <a:spcPct val="107000"/>
              </a:lnSpc>
              <a:spcBef>
                <a:spcPts val="0"/>
              </a:spcBef>
              <a:spcAft>
                <a:spcPts val="0"/>
              </a:spcAft>
            </a:pPr>
            <a:endParaRPr sz="1800" i="1">
              <a:solidFill>
                <a:srgbClr val="000000"/>
              </a:solidFill>
              <a:effectLst/>
              <a:latin typeface="Segoe UI" panose="020B0502040204020203" pitchFamily="34" charset="0"/>
              <a:ea typeface="Calibri" panose="020F0502020204030204" pitchFamily="34" charset="0"/>
              <a:cs typeface="Segoe UI" panose="020B0502040204020203" pitchFamily="34" charset="0"/>
            </a:endParaRPr>
          </a:p>
          <a:p>
            <a:pPr marL="0" marR="0">
              <a:lnSpc>
                <a:spcPct val="107000"/>
              </a:lnSpc>
              <a:spcBef>
                <a:spcPts val="0"/>
              </a:spcBef>
              <a:spcAft>
                <a:spcPts val="0"/>
              </a:spcAft>
              <a:defRPr sz="1800">
                <a:effectLst/>
                <a:latin typeface="Segoe UI" panose="020B0502040204020203" pitchFamily="34" charset="0"/>
                <a:cs typeface="Segoe UI" panose="020B0502040204020203" pitchFamily="34" charset="0"/>
              </a:defRPr>
            </a:pPr>
            <a:r>
              <a:rPr i="1"/>
              <a:t>NOTA AL INSTRUCTOR: </a:t>
            </a:r>
            <a:r>
              <a:rPr i="1">
                <a:solidFill>
                  <a:srgbClr val="000000"/>
                </a:solidFill>
                <a:ea typeface="Calibri" panose="020F0502020204030204" pitchFamily="34" charset="0"/>
              </a:rPr>
              <a:t>(Si corresponde):</a:t>
            </a:r>
            <a:r>
              <a:rPr>
                <a:solidFill>
                  <a:srgbClr val="000000"/>
                </a:solidFill>
                <a:ea typeface="Calibri" panose="020F0502020204030204" pitchFamily="34" charset="0"/>
              </a:rPr>
              <a:t> Completen la encuesta antes de irse hoy. </a:t>
            </a:r>
            <a:br>
              <a:rPr lang="en-US" sz="1800" dirty="0">
                <a:solidFill>
                  <a:srgbClr val="000000"/>
                </a:solidFill>
                <a:effectLst/>
                <a:latin typeface="Segoe UI" panose="020B0502040204020203" pitchFamily="34" charset="0"/>
                <a:ea typeface="Calibri" panose="020F0502020204030204" pitchFamily="34" charset="0"/>
                <a:cs typeface="Segoe UI" panose="020B0502040204020203" pitchFamily="34" charset="0"/>
              </a:rPr>
            </a:br>
            <a:endParaRPr sz="1800">
              <a:effectLst/>
              <a:latin typeface="Segoe UI" panose="020B0502040204020203" pitchFamily="34" charset="0"/>
              <a:ea typeface="Calibri" panose="020F0502020204030204" pitchFamily="34" charset="0"/>
              <a:cs typeface="Segoe UI" panose="020B0502040204020203" pitchFamily="34" charset="0"/>
            </a:endParaRPr>
          </a:p>
          <a:p>
            <a:pPr>
              <a:spcBef>
                <a:spcPct val="0"/>
              </a:spcBef>
            </a:pPr>
            <a:endParaRPr sz="1800">
              <a:effectLst/>
              <a:latin typeface="Segoe UI" panose="020B0502040204020203" pitchFamily="34" charset="0"/>
              <a:ea typeface="Calibri" panose="020F0502020204030204" pitchFamily="34" charset="0"/>
              <a:cs typeface="Segoe UI" panose="020B0502040204020203" pitchFamily="34" charset="0"/>
            </a:endParaRPr>
          </a:p>
        </p:txBody>
      </p:sp>
      <p:sp>
        <p:nvSpPr>
          <p:cNvPr id="14339" name="Slide Number Placeholder 3">
            <a:extLst>
              <a:ext uri="{FF2B5EF4-FFF2-40B4-BE49-F238E27FC236}">
                <a16:creationId xmlns:a16="http://schemas.microsoft.com/office/drawing/2014/main" id="{BC4D6636-5457-D10D-8849-5EB77053A32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anose="020B0502040204020203" pitchFamily="34" charset="0"/>
              </a:defRPr>
            </a:lvl1pPr>
            <a:lvl2pPr marL="742950" indent="-285750">
              <a:defRPr>
                <a:solidFill>
                  <a:schemeClr val="tx1"/>
                </a:solidFill>
                <a:latin typeface="Segoe UI" panose="020B0502040204020203" pitchFamily="34" charset="0"/>
              </a:defRPr>
            </a:lvl2pPr>
            <a:lvl3pPr marL="1143000" indent="-228600">
              <a:defRPr>
                <a:solidFill>
                  <a:schemeClr val="tx1"/>
                </a:solidFill>
                <a:latin typeface="Segoe UI" panose="020B0502040204020203" pitchFamily="34" charset="0"/>
              </a:defRPr>
            </a:lvl3pPr>
            <a:lvl4pPr marL="1600200" indent="-228600">
              <a:defRPr>
                <a:solidFill>
                  <a:schemeClr val="tx1"/>
                </a:solidFill>
                <a:latin typeface="Segoe UI" panose="020B0502040204020203" pitchFamily="34" charset="0"/>
              </a:defRPr>
            </a:lvl4pPr>
            <a:lvl5pPr marL="2057400" indent="-228600">
              <a:defRPr>
                <a:solidFill>
                  <a:schemeClr val="tx1"/>
                </a:solidFill>
                <a:latin typeface="Segoe UI" panose="020B0502040204020203" pitchFamily="34" charset="0"/>
              </a:defRPr>
            </a:lvl5pPr>
            <a:lvl6pPr marL="2514600" indent="-228600" fontAlgn="base">
              <a:spcBef>
                <a:spcPct val="0"/>
              </a:spcBef>
              <a:spcAft>
                <a:spcPct val="0"/>
              </a:spcAft>
              <a:defRPr>
                <a:solidFill>
                  <a:schemeClr val="tx1"/>
                </a:solidFill>
                <a:latin typeface="Segoe UI" panose="020B0502040204020203" pitchFamily="34" charset="0"/>
              </a:defRPr>
            </a:lvl6pPr>
            <a:lvl7pPr marL="2971800" indent="-228600" fontAlgn="base">
              <a:spcBef>
                <a:spcPct val="0"/>
              </a:spcBef>
              <a:spcAft>
                <a:spcPct val="0"/>
              </a:spcAft>
              <a:defRPr>
                <a:solidFill>
                  <a:schemeClr val="tx1"/>
                </a:solidFill>
                <a:latin typeface="Segoe UI" panose="020B0502040204020203" pitchFamily="34" charset="0"/>
              </a:defRPr>
            </a:lvl7pPr>
            <a:lvl8pPr marL="3429000" indent="-228600" fontAlgn="base">
              <a:spcBef>
                <a:spcPct val="0"/>
              </a:spcBef>
              <a:spcAft>
                <a:spcPct val="0"/>
              </a:spcAft>
              <a:defRPr>
                <a:solidFill>
                  <a:schemeClr val="tx1"/>
                </a:solidFill>
                <a:latin typeface="Segoe UI" panose="020B0502040204020203" pitchFamily="34" charset="0"/>
              </a:defRPr>
            </a:lvl8pPr>
            <a:lvl9pPr marL="3886200" indent="-228600" fontAlgn="base">
              <a:spcBef>
                <a:spcPct val="0"/>
              </a:spcBef>
              <a:spcAft>
                <a:spcPct val="0"/>
              </a:spcAft>
              <a:defRPr>
                <a:solidFill>
                  <a:schemeClr val="tx1"/>
                </a:solidFill>
                <a:latin typeface="Segoe UI" panose="020B0502040204020203" pitchFamily="34" charset="0"/>
              </a:defRPr>
            </a:lvl9pPr>
          </a:lstStyle>
          <a:p>
            <a:pPr fontAlgn="base">
              <a:spcBef>
                <a:spcPct val="0"/>
              </a:spcBef>
              <a:spcAft>
                <a:spcPct val="0"/>
              </a:spcAft>
            </a:pPr>
            <a:fld id="{DFDCB5FE-826F-164F-ABED-168B288C0461}" type="slidenum">
              <a:rPr lang="en-US" altLang="en-US">
                <a:latin typeface="Calibri" panose="020F0502020204030204" pitchFamily="34" charset="0"/>
              </a:rPr>
              <a:pPr fontAlgn="base">
                <a:spcBef>
                  <a:spcPct val="0"/>
                </a:spcBef>
                <a:spcAft>
                  <a:spcPct val="0"/>
                </a:spcAft>
              </a:pPr>
              <a:t>61</a:t>
            </a:fld>
            <a:endParaRPr>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BC8634-0FA1-7A68-5C3B-243B6DF711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15A11B-0201-E4D8-1CA6-7B0C11D537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CF9417-FB6E-0AE4-5D43-3DCA03105001}"/>
              </a:ext>
            </a:extLst>
          </p:cNvPr>
          <p:cNvSpPr>
            <a:spLocks noGrp="1"/>
          </p:cNvSpPr>
          <p:nvPr>
            <p:ph type="body" idx="1"/>
          </p:nvPr>
        </p:nvSpPr>
        <p:spPr/>
        <p:txBody>
          <a:bodyPr/>
          <a:lstStyle/>
          <a:p>
            <a:pP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UTILICE POWERPOINT</a:t>
            </a:r>
          </a:p>
          <a:p>
            <a:pPr marL="742950" lvl="1" indent="-285750">
              <a:buFont typeface="Arial" panose="020B0604020202020204" pitchFamily="34" charset="0"/>
              <a:buChar cha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Dónde puede encontrar códigos QR</a:t>
            </a:r>
            <a:b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br>
            <a:endParaRPr sz="1300">
              <a:latin typeface="Segoe UI" panose="020B0502040204020203" pitchFamily="34" charset="0"/>
              <a:ea typeface="ＭＳ Ｐゴシック"/>
              <a:cs typeface="Segoe UI" panose="020B0502040204020203" pitchFamily="34" charset="0"/>
            </a:endParaRPr>
          </a:p>
          <a:p>
            <a:pPr>
              <a:defRPr>
                <a:latin typeface="Segoe UI" panose="020B0502040204020203" pitchFamily="34" charset="0"/>
                <a:ea typeface="ＭＳ Ｐゴシック"/>
                <a:cs typeface="Segoe UI" panose="020B0502040204020203" pitchFamily="34" charset="0"/>
              </a:defRPr>
            </a:pPr>
            <a:r>
              <a:t>En un cartel publicitario...  </a:t>
            </a:r>
            <a:endParaRPr sz="1200">
              <a:latin typeface="Segoe UI" panose="020B0502040204020203" pitchFamily="34" charset="0"/>
              <a:cs typeface="Segoe UI" panose="020B0502040204020203" pitchFamily="34" charset="0"/>
            </a:endParaRPr>
          </a:p>
        </p:txBody>
      </p:sp>
      <p:sp>
        <p:nvSpPr>
          <p:cNvPr id="4" name="Slide Number Placeholder 3">
            <a:extLst>
              <a:ext uri="{FF2B5EF4-FFF2-40B4-BE49-F238E27FC236}">
                <a16:creationId xmlns:a16="http://schemas.microsoft.com/office/drawing/2014/main" id="{D2398EDD-AB21-FB58-365A-4BC51E624FFC}"/>
              </a:ext>
            </a:extLst>
          </p:cNvPr>
          <p:cNvSpPr>
            <a:spLocks noGrp="1"/>
          </p:cNvSpPr>
          <p:nvPr>
            <p:ph type="sldNum" sz="quarter" idx="5"/>
          </p:nvPr>
        </p:nvSpPr>
        <p:spPr/>
        <p:txBody>
          <a:bodyPr/>
          <a:lstStyle/>
          <a:p>
            <a:fld id="{0A1A2D79-0A70-4F98-91B6-5265C658D6AD}" type="slidenum">
              <a:rPr lang="en-US" smtClean="0"/>
              <a:t>7</a:t>
            </a:fld>
            <a:endParaRPr lang="en-US"/>
          </a:p>
        </p:txBody>
      </p:sp>
    </p:spTree>
    <p:extLst>
      <p:ext uri="{BB962C8B-B14F-4D97-AF65-F5344CB8AC3E}">
        <p14:creationId xmlns:p14="http://schemas.microsoft.com/office/powerpoint/2010/main" val="9218212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D5AA6E-4689-E28D-7D92-1625473C6C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FF8E42-8995-239D-3FA9-3033396F1C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F6F1CA-EC89-D82A-2CDF-91E741DFBE10}"/>
              </a:ext>
            </a:extLst>
          </p:cNvPr>
          <p:cNvSpPr>
            <a:spLocks noGrp="1"/>
          </p:cNvSpPr>
          <p:nvPr>
            <p:ph type="body" idx="1"/>
          </p:nvPr>
        </p:nvSpPr>
        <p:spPr/>
        <p:txBody>
          <a:bodyPr/>
          <a:lstStyle/>
          <a:p>
            <a:pP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UTILICE POWERPOINT</a:t>
            </a:r>
          </a:p>
          <a:p>
            <a:pPr marL="742950" lvl="1" indent="-285750">
              <a:buFont typeface="Arial" panose="020B0604020202020204" pitchFamily="34" charset="0"/>
              <a:buChar cha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Dónde puede encontrar códigos QR</a:t>
            </a:r>
            <a:br>
              <a:rPr lang="en-US" sz="1400" i="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br>
            <a:endParaRPr sz="1300">
              <a:latin typeface="Segoe UI" panose="020B0502040204020203" pitchFamily="34" charset="0"/>
              <a:ea typeface="ＭＳ Ｐゴシック"/>
              <a:cs typeface="Segoe UI" panose="020B0502040204020203" pitchFamily="34" charset="0"/>
            </a:endParaRPr>
          </a:p>
          <a:p>
            <a:pPr>
              <a:defRPr>
                <a:latin typeface="Segoe UI" panose="020B0502040204020203" pitchFamily="34" charset="0"/>
                <a:ea typeface="ＭＳ Ｐゴシック"/>
                <a:cs typeface="Segoe UI" panose="020B0502040204020203" pitchFamily="34" charset="0"/>
              </a:defRPr>
            </a:pPr>
            <a:r>
              <a:t>o en una revista, para conocer más sobre el producto publicitado.</a:t>
            </a:r>
          </a:p>
          <a:p>
            <a:endParaRPr/>
          </a:p>
        </p:txBody>
      </p:sp>
      <p:sp>
        <p:nvSpPr>
          <p:cNvPr id="4" name="Slide Number Placeholder 3">
            <a:extLst>
              <a:ext uri="{FF2B5EF4-FFF2-40B4-BE49-F238E27FC236}">
                <a16:creationId xmlns:a16="http://schemas.microsoft.com/office/drawing/2014/main" id="{37BAC88E-BED9-8214-D35E-DD27D3C49D29}"/>
              </a:ext>
            </a:extLst>
          </p:cNvPr>
          <p:cNvSpPr>
            <a:spLocks noGrp="1"/>
          </p:cNvSpPr>
          <p:nvPr>
            <p:ph type="sldNum" sz="quarter" idx="5"/>
          </p:nvPr>
        </p:nvSpPr>
        <p:spPr/>
        <p:txBody>
          <a:bodyPr/>
          <a:lstStyle/>
          <a:p>
            <a:fld id="{0A1A2D79-0A70-4F98-91B6-5265C658D6AD}" type="slidenum">
              <a:rPr lang="en-US" smtClean="0"/>
              <a:t>8</a:t>
            </a:fld>
            <a:endParaRPr lang="en-US"/>
          </a:p>
        </p:txBody>
      </p:sp>
    </p:spTree>
    <p:extLst>
      <p:ext uri="{BB962C8B-B14F-4D97-AF65-F5344CB8AC3E}">
        <p14:creationId xmlns:p14="http://schemas.microsoft.com/office/powerpoint/2010/main" val="28622091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76C296-3D94-D8E8-1095-22A841FF61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495261-9C39-8F55-ACB8-416325650E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45BF946-9062-24E7-A75C-ECEED7AA42A7}"/>
              </a:ext>
            </a:extLst>
          </p:cNvPr>
          <p:cNvSpPr>
            <a:spLocks noGrp="1"/>
          </p:cNvSpPr>
          <p:nvPr>
            <p:ph type="body" idx="1"/>
          </p:nvPr>
        </p:nvSpPr>
        <p:spPr/>
        <p:txBody>
          <a:bodyPr/>
          <a:lstStyle/>
          <a:p>
            <a:pP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UTILICE POWERPOINT</a:t>
            </a:r>
          </a:p>
          <a:p>
            <a:pPr marL="742950" lvl="1" indent="-285750">
              <a:buFont typeface="Arial" panose="020B0604020202020204" pitchFamily="34" charset="0"/>
              <a:buChar char="•"/>
              <a:defRPr sz="1400">
                <a:solidFill>
                  <a:srgbClr val="000000"/>
                </a:solidFill>
                <a:effectLst/>
                <a:latin typeface="Segoe UI" panose="020B0502040204020203" pitchFamily="34" charset="0"/>
                <a:ea typeface="Times New Roman" panose="02020603050405020304" pitchFamily="18" charset="0"/>
                <a:cs typeface="Segoe UI" panose="020B0502040204020203" pitchFamily="34" charset="0"/>
              </a:defRPr>
            </a:pPr>
            <a:r>
              <a:t>Dónde puede encontrar códigos QR</a:t>
            </a:r>
          </a:p>
          <a:p>
            <a:pPr marL="457200" lvl="1" indent="0">
              <a:buFont typeface="Arial" panose="020B0604020202020204" pitchFamily="34" charset="0"/>
              <a:buNone/>
            </a:pPr>
            <a:endParaRPr sz="1400" i="0">
              <a:solidFill>
                <a:srgbClr val="000000"/>
              </a:solidFill>
              <a:effectLst/>
              <a:latin typeface="Segoe UI" panose="020B0502040204020203" pitchFamily="34" charset="0"/>
              <a:ea typeface="ＭＳ Ｐゴシック"/>
              <a:cs typeface="Segoe UI" panose="020B0502040204020203" pitchFamily="34" charset="0"/>
            </a:endParaRPr>
          </a:p>
          <a:p>
            <a:pPr marL="0" lvl="0" indent="0">
              <a:buFont typeface="Arial" panose="020B0604020202020204" pitchFamily="34" charset="0"/>
              <a:buNone/>
              <a:defRPr>
                <a:solidFill>
                  <a:srgbClr val="000000"/>
                </a:solidFill>
                <a:effectLst/>
                <a:latin typeface="Segoe UI" panose="020B0502040204020203" pitchFamily="34" charset="0"/>
                <a:ea typeface="ＭＳ Ｐゴシック"/>
                <a:cs typeface="Segoe UI" panose="020B0502040204020203" pitchFamily="34" charset="0"/>
              </a:defRPr>
            </a:pPr>
            <a:r>
              <a:t>En las estaciones de transporte público, para encontrar su autobús</a:t>
            </a:r>
            <a:endParaRPr sz="1200">
              <a:latin typeface="Segoe UI" panose="020B0502040204020203" pitchFamily="34" charset="0"/>
              <a:ea typeface="ＭＳ Ｐゴシック"/>
              <a:cs typeface="Segoe UI" panose="020B0502040204020203" pitchFamily="34" charset="0"/>
            </a:endParaRPr>
          </a:p>
        </p:txBody>
      </p:sp>
      <p:sp>
        <p:nvSpPr>
          <p:cNvPr id="4" name="Slide Number Placeholder 3">
            <a:extLst>
              <a:ext uri="{FF2B5EF4-FFF2-40B4-BE49-F238E27FC236}">
                <a16:creationId xmlns:a16="http://schemas.microsoft.com/office/drawing/2014/main" id="{8105A119-797F-DE11-86A0-454370966700}"/>
              </a:ext>
            </a:extLst>
          </p:cNvPr>
          <p:cNvSpPr>
            <a:spLocks noGrp="1"/>
          </p:cNvSpPr>
          <p:nvPr>
            <p:ph type="sldNum" sz="quarter" idx="5"/>
          </p:nvPr>
        </p:nvSpPr>
        <p:spPr/>
        <p:txBody>
          <a:bodyPr/>
          <a:lstStyle/>
          <a:p>
            <a:fld id="{0A1A2D79-0A70-4F98-91B6-5265C658D6AD}" type="slidenum">
              <a:rPr lang="en-US" smtClean="0"/>
              <a:t>9</a:t>
            </a:fld>
            <a:endParaRPr lang="en-US"/>
          </a:p>
        </p:txBody>
      </p:sp>
    </p:spTree>
    <p:extLst>
      <p:ext uri="{BB962C8B-B14F-4D97-AF65-F5344CB8AC3E}">
        <p14:creationId xmlns:p14="http://schemas.microsoft.com/office/powerpoint/2010/main" val="14153160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A417175-5D7E-2778-2FBA-FE7CE7D3511C}"/>
              </a:ext>
            </a:extLst>
          </p:cNvPr>
          <p:cNvSpPr/>
          <p:nvPr/>
        </p:nvSpPr>
        <p:spPr>
          <a:xfrm flipV="1">
            <a:off x="5410200" y="3810000"/>
            <a:ext cx="3733800" cy="90488"/>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5" name="Rectangle 4">
            <a:extLst>
              <a:ext uri="{FF2B5EF4-FFF2-40B4-BE49-F238E27FC236}">
                <a16:creationId xmlns:a16="http://schemas.microsoft.com/office/drawing/2014/main" id="{A82C1FBF-D06A-A641-52C9-98283093635C}"/>
              </a:ext>
            </a:extLst>
          </p:cNvPr>
          <p:cNvSpPr/>
          <p:nvPr/>
        </p:nvSpPr>
        <p:spPr>
          <a:xfrm flipV="1">
            <a:off x="5410200" y="3897313"/>
            <a:ext cx="3733800" cy="19208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6" name="Rectangle 5">
            <a:extLst>
              <a:ext uri="{FF2B5EF4-FFF2-40B4-BE49-F238E27FC236}">
                <a16:creationId xmlns:a16="http://schemas.microsoft.com/office/drawing/2014/main" id="{6BEC4159-869F-010B-3B9E-5A8DC9273204}"/>
              </a:ext>
            </a:extLst>
          </p:cNvPr>
          <p:cNvSpPr/>
          <p:nvPr/>
        </p:nvSpPr>
        <p:spPr>
          <a:xfrm flipV="1">
            <a:off x="5410200" y="4114800"/>
            <a:ext cx="3733800"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7" name="Rectangle 6">
            <a:extLst>
              <a:ext uri="{FF2B5EF4-FFF2-40B4-BE49-F238E27FC236}">
                <a16:creationId xmlns:a16="http://schemas.microsoft.com/office/drawing/2014/main" id="{A97D9CAF-08BC-A8E0-3FBF-45B33774D979}"/>
              </a:ext>
            </a:extLst>
          </p:cNvPr>
          <p:cNvSpPr/>
          <p:nvPr/>
        </p:nvSpPr>
        <p:spPr>
          <a:xfrm flipV="1">
            <a:off x="5410200" y="4164013"/>
            <a:ext cx="1965325" cy="19050"/>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0" name="Rectangle 9">
            <a:extLst>
              <a:ext uri="{FF2B5EF4-FFF2-40B4-BE49-F238E27FC236}">
                <a16:creationId xmlns:a16="http://schemas.microsoft.com/office/drawing/2014/main" id="{CB894A05-0AC7-37CE-5FBB-12A964A85091}"/>
              </a:ext>
            </a:extLst>
          </p:cNvPr>
          <p:cNvSpPr/>
          <p:nvPr/>
        </p:nvSpPr>
        <p:spPr>
          <a:xfrm flipV="1">
            <a:off x="5410200" y="4198938"/>
            <a:ext cx="1965325"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11" name="Rounded Rectangle 10">
            <a:extLst>
              <a:ext uri="{FF2B5EF4-FFF2-40B4-BE49-F238E27FC236}">
                <a16:creationId xmlns:a16="http://schemas.microsoft.com/office/drawing/2014/main" id="{AF8C41FC-D2D2-F291-9C53-0C8D193ABF4C}"/>
              </a:ext>
            </a:extLst>
          </p:cNvPr>
          <p:cNvSpPr/>
          <p:nvPr/>
        </p:nvSpPr>
        <p:spPr bwMode="white">
          <a:xfrm>
            <a:off x="5410200" y="3962400"/>
            <a:ext cx="3063875" cy="26988"/>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12" name="Rounded Rectangle 11">
            <a:extLst>
              <a:ext uri="{FF2B5EF4-FFF2-40B4-BE49-F238E27FC236}">
                <a16:creationId xmlns:a16="http://schemas.microsoft.com/office/drawing/2014/main" id="{E422057A-6223-0AF5-F6AA-348E392DC0CE}"/>
              </a:ext>
            </a:extLst>
          </p:cNvPr>
          <p:cNvSpPr/>
          <p:nvPr/>
        </p:nvSpPr>
        <p:spPr bwMode="white">
          <a:xfrm>
            <a:off x="7377113" y="4060825"/>
            <a:ext cx="1600200" cy="36513"/>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3" name="Rectangle 12">
            <a:extLst>
              <a:ext uri="{FF2B5EF4-FFF2-40B4-BE49-F238E27FC236}">
                <a16:creationId xmlns:a16="http://schemas.microsoft.com/office/drawing/2014/main" id="{02A927C1-71ED-5EF9-3F21-F2E0B5EAC02C}"/>
              </a:ext>
            </a:extLst>
          </p:cNvPr>
          <p:cNvSpPr/>
          <p:nvPr/>
        </p:nvSpPr>
        <p:spPr>
          <a:xfrm>
            <a:off x="0" y="3649663"/>
            <a:ext cx="9144000" cy="2444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4" name="Rectangle 13">
            <a:extLst>
              <a:ext uri="{FF2B5EF4-FFF2-40B4-BE49-F238E27FC236}">
                <a16:creationId xmlns:a16="http://schemas.microsoft.com/office/drawing/2014/main" id="{D3E28639-6178-0B3E-8C96-B7DB8C508A30}"/>
              </a:ext>
            </a:extLst>
          </p:cNvPr>
          <p:cNvSpPr/>
          <p:nvPr/>
        </p:nvSpPr>
        <p:spPr>
          <a:xfrm>
            <a:off x="0" y="3675063"/>
            <a:ext cx="9144000" cy="1412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5" name="Rectangle 14">
            <a:extLst>
              <a:ext uri="{FF2B5EF4-FFF2-40B4-BE49-F238E27FC236}">
                <a16:creationId xmlns:a16="http://schemas.microsoft.com/office/drawing/2014/main" id="{4AB32A11-B5F3-E32B-1E0C-E3B0BB9C35DA}"/>
              </a:ext>
            </a:extLst>
          </p:cNvPr>
          <p:cNvSpPr/>
          <p:nvPr/>
        </p:nvSpPr>
        <p:spPr>
          <a:xfrm flipV="1">
            <a:off x="6413500" y="3643313"/>
            <a:ext cx="2730500" cy="247650"/>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6" name="Rectangle 15">
            <a:extLst>
              <a:ext uri="{FF2B5EF4-FFF2-40B4-BE49-F238E27FC236}">
                <a16:creationId xmlns:a16="http://schemas.microsoft.com/office/drawing/2014/main" id="{3511C72F-A5A4-75B7-F0EB-F836829B2E55}"/>
              </a:ext>
            </a:extLst>
          </p:cNvPr>
          <p:cNvSpPr/>
          <p:nvPr/>
        </p:nvSpPr>
        <p:spPr>
          <a:xfrm>
            <a:off x="0" y="0"/>
            <a:ext cx="9144000" cy="37020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9" name="Subtitle 8"/>
          <p:cNvSpPr>
            <a:spLocks noGrp="1"/>
          </p:cNvSpPr>
          <p:nvPr>
            <p:ph type="subTitle" idx="1"/>
          </p:nvPr>
        </p:nvSpPr>
        <p:spPr>
          <a:xfrm>
            <a:off x="457200" y="3899938"/>
            <a:ext cx="4953000" cy="1752600"/>
          </a:xfrm>
        </p:spPr>
        <p:txBody>
          <a:bodyPr/>
          <a:lstStyle>
            <a:lvl1pPr marL="48006" indent="0" algn="l">
              <a:buNone/>
              <a:defRPr sz="1800">
                <a:solidFill>
                  <a:schemeClr val="tx2"/>
                </a:solidFill>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200" indent="0" algn="ctr">
              <a:buNone/>
            </a:lvl9pPr>
          </a:lstStyle>
          <a:p>
            <a:r>
              <a:rPr lang="en-US"/>
              <a:t>Click to edit Master subtitle style</a:t>
            </a:r>
          </a:p>
        </p:txBody>
      </p:sp>
      <p:sp>
        <p:nvSpPr>
          <p:cNvPr id="8" name="Title 7"/>
          <p:cNvSpPr>
            <a:spLocks noGrp="1"/>
          </p:cNvSpPr>
          <p:nvPr>
            <p:ph type="ctrTitle"/>
          </p:nvPr>
        </p:nvSpPr>
        <p:spPr>
          <a:xfrm>
            <a:off x="457200" y="2401889"/>
            <a:ext cx="8458200" cy="1470025"/>
          </a:xfrm>
        </p:spPr>
        <p:txBody>
          <a:bodyPr anchor="b"/>
          <a:lstStyle>
            <a:lvl1pPr>
              <a:defRPr sz="3300">
                <a:solidFill>
                  <a:schemeClr val="bg1"/>
                </a:solidFill>
              </a:defRPr>
            </a:lvl1pPr>
          </a:lstStyle>
          <a:p>
            <a:r>
              <a:rPr lang="en-US"/>
              <a:t>Click to edit Master title style</a:t>
            </a:r>
          </a:p>
        </p:txBody>
      </p:sp>
      <p:sp>
        <p:nvSpPr>
          <p:cNvPr id="17" name="Date Placeholder 27">
            <a:extLst>
              <a:ext uri="{FF2B5EF4-FFF2-40B4-BE49-F238E27FC236}">
                <a16:creationId xmlns:a16="http://schemas.microsoft.com/office/drawing/2014/main" id="{6D773E38-C09C-01D0-8782-EB55FF02421E}"/>
              </a:ext>
            </a:extLst>
          </p:cNvPr>
          <p:cNvSpPr>
            <a:spLocks noGrp="1"/>
          </p:cNvSpPr>
          <p:nvPr>
            <p:ph type="dt" sz="half" idx="10"/>
          </p:nvPr>
        </p:nvSpPr>
        <p:spPr>
          <a:xfrm>
            <a:off x="6705600" y="4206875"/>
            <a:ext cx="960438" cy="457200"/>
          </a:xfrm>
        </p:spPr>
        <p:txBody>
          <a:bodyPr/>
          <a:lstStyle>
            <a:lvl1pPr>
              <a:defRPr/>
            </a:lvl1pPr>
          </a:lstStyle>
          <a:p>
            <a:pPr>
              <a:defRPr/>
            </a:pPr>
            <a:fld id="{97A1F2A2-2A5E-FE4B-AD98-17CFC3D017FD}" type="datetime1">
              <a:rPr lang="en-US"/>
              <a:pPr>
                <a:defRPr/>
              </a:pPr>
              <a:t>9/4/2025</a:t>
            </a:fld>
            <a:endParaRPr lang="en-US"/>
          </a:p>
        </p:txBody>
      </p:sp>
      <p:sp>
        <p:nvSpPr>
          <p:cNvPr id="18" name="Footer Placeholder 16">
            <a:extLst>
              <a:ext uri="{FF2B5EF4-FFF2-40B4-BE49-F238E27FC236}">
                <a16:creationId xmlns:a16="http://schemas.microsoft.com/office/drawing/2014/main" id="{092C40D7-9688-4A4E-0994-BC15B278022D}"/>
              </a:ext>
            </a:extLst>
          </p:cNvPr>
          <p:cNvSpPr>
            <a:spLocks noGrp="1"/>
          </p:cNvSpPr>
          <p:nvPr>
            <p:ph type="ftr" sz="quarter" idx="11"/>
          </p:nvPr>
        </p:nvSpPr>
        <p:spPr>
          <a:xfrm>
            <a:off x="5410200" y="4205288"/>
            <a:ext cx="1295400" cy="457200"/>
          </a:xfrm>
        </p:spPr>
        <p:txBody>
          <a:bodyPr/>
          <a:lstStyle>
            <a:lvl1pPr>
              <a:defRPr/>
            </a:lvl1pPr>
          </a:lstStyle>
          <a:p>
            <a:pPr>
              <a:defRPr/>
            </a:pPr>
            <a:endParaRPr lang="en-US"/>
          </a:p>
        </p:txBody>
      </p:sp>
      <p:sp>
        <p:nvSpPr>
          <p:cNvPr id="19" name="Slide Number Placeholder 28">
            <a:extLst>
              <a:ext uri="{FF2B5EF4-FFF2-40B4-BE49-F238E27FC236}">
                <a16:creationId xmlns:a16="http://schemas.microsoft.com/office/drawing/2014/main" id="{1BC0023E-DCB5-4791-997D-985E64509048}"/>
              </a:ext>
            </a:extLst>
          </p:cNvPr>
          <p:cNvSpPr>
            <a:spLocks noGrp="1"/>
          </p:cNvSpPr>
          <p:nvPr>
            <p:ph type="sldNum" sz="quarter" idx="12"/>
          </p:nvPr>
        </p:nvSpPr>
        <p:spPr>
          <a:xfrm>
            <a:off x="8320088" y="1588"/>
            <a:ext cx="747712" cy="365125"/>
          </a:xfrm>
        </p:spPr>
        <p:txBody>
          <a:bodyPr/>
          <a:lstStyle>
            <a:lvl1pPr algn="r">
              <a:defRPr sz="1350" smtClean="0">
                <a:solidFill>
                  <a:schemeClr val="bg1"/>
                </a:solidFill>
              </a:defRPr>
            </a:lvl1pPr>
          </a:lstStyle>
          <a:p>
            <a:pPr>
              <a:defRPr/>
            </a:pPr>
            <a:fld id="{3C901D85-C55C-194F-911C-1FB05DB2FF5F}" type="slidenum">
              <a:rPr lang="en-US"/>
              <a:pPr>
                <a:defRPr/>
              </a:pPr>
              <a:t>‹#›</a:t>
            </a:fld>
            <a:endParaRPr lang="en-US"/>
          </a:p>
        </p:txBody>
      </p:sp>
    </p:spTree>
    <p:extLst>
      <p:ext uri="{BB962C8B-B14F-4D97-AF65-F5344CB8AC3E}">
        <p14:creationId xmlns:p14="http://schemas.microsoft.com/office/powerpoint/2010/main" val="2507950317"/>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4" name="Date Placeholder 13">
            <a:extLst>
              <a:ext uri="{FF2B5EF4-FFF2-40B4-BE49-F238E27FC236}">
                <a16:creationId xmlns:a16="http://schemas.microsoft.com/office/drawing/2014/main" id="{2A7B76AF-1C16-AD74-F970-4A36CFB89E53}"/>
              </a:ext>
            </a:extLst>
          </p:cNvPr>
          <p:cNvSpPr>
            <a:spLocks noGrp="1"/>
          </p:cNvSpPr>
          <p:nvPr>
            <p:ph type="dt" sz="half" idx="10"/>
          </p:nvPr>
        </p:nvSpPr>
        <p:spPr/>
        <p:txBody>
          <a:bodyPr/>
          <a:lstStyle>
            <a:lvl1pPr>
              <a:defRPr/>
            </a:lvl1pPr>
          </a:lstStyle>
          <a:p>
            <a:pPr>
              <a:defRPr/>
            </a:pPr>
            <a:fld id="{D65C99B1-DDD8-604D-871D-961C5987CE5C}" type="datetime1">
              <a:rPr lang="en-US"/>
              <a:pPr>
                <a:defRPr/>
              </a:pPr>
              <a:t>9/4/2025</a:t>
            </a:fld>
            <a:endParaRPr lang="en-US"/>
          </a:p>
        </p:txBody>
      </p:sp>
      <p:sp>
        <p:nvSpPr>
          <p:cNvPr id="5" name="Footer Placeholder 2">
            <a:extLst>
              <a:ext uri="{FF2B5EF4-FFF2-40B4-BE49-F238E27FC236}">
                <a16:creationId xmlns:a16="http://schemas.microsoft.com/office/drawing/2014/main" id="{0E923578-942A-553B-BD97-9E7B6861815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843C0DE5-8873-48C0-2619-4017A4E74AEE}"/>
              </a:ext>
            </a:extLst>
          </p:cNvPr>
          <p:cNvSpPr>
            <a:spLocks noGrp="1"/>
          </p:cNvSpPr>
          <p:nvPr>
            <p:ph type="sldNum" sz="quarter" idx="12"/>
          </p:nvPr>
        </p:nvSpPr>
        <p:spPr/>
        <p:txBody>
          <a:bodyPr/>
          <a:lstStyle>
            <a:lvl1pPr>
              <a:defRPr/>
            </a:lvl1pPr>
          </a:lstStyle>
          <a:p>
            <a:pPr>
              <a:defRPr/>
            </a:pPr>
            <a:fld id="{F52EC633-67B7-324A-801A-525408E5A360}" type="slidenum">
              <a:rPr lang="en-US"/>
              <a:pPr>
                <a:defRPr/>
              </a:pPr>
              <a:t>‹#›</a:t>
            </a:fld>
            <a:endParaRPr lang="en-US"/>
          </a:p>
        </p:txBody>
      </p:sp>
    </p:spTree>
    <p:extLst>
      <p:ext uri="{BB962C8B-B14F-4D97-AF65-F5344CB8AC3E}">
        <p14:creationId xmlns:p14="http://schemas.microsoft.com/office/powerpoint/2010/main" val="1879375595"/>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457200" y="1143000"/>
            <a:ext cx="6248400" cy="54483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Vertical Title 1"/>
          <p:cNvSpPr>
            <a:spLocks noGrp="1"/>
          </p:cNvSpPr>
          <p:nvPr>
            <p:ph type="title" orient="vert"/>
          </p:nvPr>
        </p:nvSpPr>
        <p:spPr>
          <a:xfrm>
            <a:off x="6781800" y="1143000"/>
            <a:ext cx="1905000" cy="5448300"/>
          </a:xfrm>
        </p:spPr>
        <p:txBody>
          <a:bodyPr vert="eaVert"/>
          <a:lstStyle/>
          <a:p>
            <a:r>
              <a:rPr lang="en-US"/>
              <a:t>Click to edit Master title style</a:t>
            </a:r>
          </a:p>
        </p:txBody>
      </p:sp>
      <p:sp>
        <p:nvSpPr>
          <p:cNvPr id="4" name="Date Placeholder 13">
            <a:extLst>
              <a:ext uri="{FF2B5EF4-FFF2-40B4-BE49-F238E27FC236}">
                <a16:creationId xmlns:a16="http://schemas.microsoft.com/office/drawing/2014/main" id="{2DA0A830-4191-45B3-DD3B-599B64C7DDBD}"/>
              </a:ext>
            </a:extLst>
          </p:cNvPr>
          <p:cNvSpPr>
            <a:spLocks noGrp="1"/>
          </p:cNvSpPr>
          <p:nvPr>
            <p:ph type="dt" sz="half" idx="10"/>
          </p:nvPr>
        </p:nvSpPr>
        <p:spPr/>
        <p:txBody>
          <a:bodyPr/>
          <a:lstStyle>
            <a:lvl1pPr>
              <a:defRPr/>
            </a:lvl1pPr>
          </a:lstStyle>
          <a:p>
            <a:pPr>
              <a:defRPr/>
            </a:pPr>
            <a:fld id="{A096D5EA-9E4E-1D45-8A96-2C4A4A66D279}" type="datetime1">
              <a:rPr lang="en-US"/>
              <a:pPr>
                <a:defRPr/>
              </a:pPr>
              <a:t>9/4/2025</a:t>
            </a:fld>
            <a:endParaRPr lang="en-US"/>
          </a:p>
        </p:txBody>
      </p:sp>
      <p:sp>
        <p:nvSpPr>
          <p:cNvPr id="5" name="Footer Placeholder 2">
            <a:extLst>
              <a:ext uri="{FF2B5EF4-FFF2-40B4-BE49-F238E27FC236}">
                <a16:creationId xmlns:a16="http://schemas.microsoft.com/office/drawing/2014/main" id="{7F73A2D1-46A1-B088-096D-F6611B580CB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5B2DD0FE-1B55-FF9A-074A-32615C0E8F2E}"/>
              </a:ext>
            </a:extLst>
          </p:cNvPr>
          <p:cNvSpPr>
            <a:spLocks noGrp="1"/>
          </p:cNvSpPr>
          <p:nvPr>
            <p:ph type="sldNum" sz="quarter" idx="12"/>
          </p:nvPr>
        </p:nvSpPr>
        <p:spPr/>
        <p:txBody>
          <a:bodyPr/>
          <a:lstStyle>
            <a:lvl1pPr>
              <a:defRPr/>
            </a:lvl1pPr>
          </a:lstStyle>
          <a:p>
            <a:pPr>
              <a:defRPr/>
            </a:pPr>
            <a:fld id="{075A5651-D435-B94B-B815-7B8B43FB318D}" type="slidenum">
              <a:rPr lang="en-US"/>
              <a:pPr>
                <a:defRPr/>
              </a:pPr>
              <a:t>‹#›</a:t>
            </a:fld>
            <a:endParaRPr lang="en-US"/>
          </a:p>
        </p:txBody>
      </p:sp>
    </p:spTree>
    <p:extLst>
      <p:ext uri="{BB962C8B-B14F-4D97-AF65-F5344CB8AC3E}">
        <p14:creationId xmlns:p14="http://schemas.microsoft.com/office/powerpoint/2010/main" val="3935168118"/>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4" name="Date Placeholder 13">
            <a:extLst>
              <a:ext uri="{FF2B5EF4-FFF2-40B4-BE49-F238E27FC236}">
                <a16:creationId xmlns:a16="http://schemas.microsoft.com/office/drawing/2014/main" id="{A6477434-0133-0B66-22D9-1D1D2470A9D3}"/>
              </a:ext>
            </a:extLst>
          </p:cNvPr>
          <p:cNvSpPr>
            <a:spLocks noGrp="1"/>
          </p:cNvSpPr>
          <p:nvPr>
            <p:ph type="dt" sz="half" idx="10"/>
          </p:nvPr>
        </p:nvSpPr>
        <p:spPr/>
        <p:txBody>
          <a:bodyPr/>
          <a:lstStyle>
            <a:lvl1pPr>
              <a:defRPr/>
            </a:lvl1pPr>
          </a:lstStyle>
          <a:p>
            <a:pPr>
              <a:defRPr/>
            </a:pPr>
            <a:fld id="{A3FF6515-7943-DB4A-993E-7C9DB9B5AC0E}" type="datetime1">
              <a:rPr lang="en-US"/>
              <a:pPr>
                <a:defRPr/>
              </a:pPr>
              <a:t>9/4/2025</a:t>
            </a:fld>
            <a:endParaRPr lang="en-US"/>
          </a:p>
        </p:txBody>
      </p:sp>
      <p:sp>
        <p:nvSpPr>
          <p:cNvPr id="5" name="Footer Placeholder 2">
            <a:extLst>
              <a:ext uri="{FF2B5EF4-FFF2-40B4-BE49-F238E27FC236}">
                <a16:creationId xmlns:a16="http://schemas.microsoft.com/office/drawing/2014/main" id="{FDC2BA3A-1B85-EDF5-1BBE-C4620483DC5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6B271078-295C-89D9-12B1-24A7E5C6AB1A}"/>
              </a:ext>
            </a:extLst>
          </p:cNvPr>
          <p:cNvSpPr>
            <a:spLocks noGrp="1"/>
          </p:cNvSpPr>
          <p:nvPr>
            <p:ph type="sldNum" sz="quarter" idx="12"/>
          </p:nvPr>
        </p:nvSpPr>
        <p:spPr/>
        <p:txBody>
          <a:bodyPr/>
          <a:lstStyle>
            <a:lvl1pPr>
              <a:defRPr/>
            </a:lvl1pPr>
          </a:lstStyle>
          <a:p>
            <a:pPr>
              <a:defRPr/>
            </a:pPr>
            <a:fld id="{F616B086-A122-1741-9680-6C9452D43E22}" type="slidenum">
              <a:rPr lang="en-US"/>
              <a:pPr>
                <a:defRPr/>
              </a:pPr>
              <a:t>‹#›</a:t>
            </a:fld>
            <a:endParaRPr lang="en-US"/>
          </a:p>
        </p:txBody>
      </p:sp>
    </p:spTree>
    <p:extLst>
      <p:ext uri="{BB962C8B-B14F-4D97-AF65-F5344CB8AC3E}">
        <p14:creationId xmlns:p14="http://schemas.microsoft.com/office/powerpoint/2010/main" val="4093231141"/>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3367088"/>
            <a:ext cx="7772400" cy="1509712"/>
          </a:xfrm>
        </p:spPr>
        <p:txBody>
          <a:bodyPr anchor="t"/>
          <a:lstStyle>
            <a:lvl1pPr marL="34290" indent="0">
              <a:buNone/>
              <a:defRPr sz="1575" b="0">
                <a:solidFill>
                  <a:schemeClr val="tx2"/>
                </a:solidFill>
              </a:defRPr>
            </a:lvl1pPr>
            <a:lvl2pPr>
              <a:buNone/>
              <a:defRPr sz="1350">
                <a:solidFill>
                  <a:schemeClr val="tx1">
                    <a:tint val="75000"/>
                  </a:schemeClr>
                </a:solidFill>
              </a:defRPr>
            </a:lvl2pPr>
            <a:lvl3pPr>
              <a:buNone/>
              <a:defRPr sz="1200">
                <a:solidFill>
                  <a:schemeClr val="tx1">
                    <a:tint val="75000"/>
                  </a:schemeClr>
                </a:solidFill>
              </a:defRPr>
            </a:lvl3pPr>
            <a:lvl4pPr>
              <a:buNone/>
              <a:defRPr sz="1050">
                <a:solidFill>
                  <a:schemeClr val="tx1">
                    <a:tint val="75000"/>
                  </a:schemeClr>
                </a:solidFill>
              </a:defRPr>
            </a:lvl4pPr>
            <a:lvl5pPr>
              <a:buNone/>
              <a:defRPr sz="1050">
                <a:solidFill>
                  <a:schemeClr val="tx1">
                    <a:tint val="75000"/>
                  </a:schemeClr>
                </a:solidFill>
              </a:defRPr>
            </a:lvl5pPr>
          </a:lstStyle>
          <a:p>
            <a:pPr lvl="0"/>
            <a:r>
              <a:rPr lang="en-US"/>
              <a:t>Click to edit Master text styles</a:t>
            </a:r>
          </a:p>
        </p:txBody>
      </p:sp>
      <p:sp>
        <p:nvSpPr>
          <p:cNvPr id="2" name="Title 1"/>
          <p:cNvSpPr>
            <a:spLocks noGrp="1"/>
          </p:cNvSpPr>
          <p:nvPr>
            <p:ph type="title"/>
          </p:nvPr>
        </p:nvSpPr>
        <p:spPr>
          <a:xfrm>
            <a:off x="722313" y="1981202"/>
            <a:ext cx="7772400" cy="1362075"/>
          </a:xfrm>
        </p:spPr>
        <p:txBody>
          <a:bodyPr anchor="b">
            <a:noAutofit/>
          </a:bodyPr>
          <a:lstStyle>
            <a:lvl1pPr algn="l">
              <a:buNone/>
              <a:defRPr sz="3225" b="1" cap="none" baseline="0">
                <a:ln w="12700">
                  <a:solidFill>
                    <a:schemeClr val="accent2">
                      <a:shade val="90000"/>
                      <a:satMod val="150000"/>
                    </a:schemeClr>
                  </a:solidFill>
                </a:ln>
                <a:solidFill>
                  <a:schemeClr val="accent2"/>
                </a:solidFill>
                <a:effectLst/>
              </a:defRPr>
            </a:lvl1pPr>
          </a:lstStyle>
          <a:p>
            <a:r>
              <a:rPr lang="en-US"/>
              <a:t>Click to edit Master title style</a:t>
            </a:r>
            <a:endParaRPr lang="en-US" dirty="0"/>
          </a:p>
        </p:txBody>
      </p:sp>
      <p:sp>
        <p:nvSpPr>
          <p:cNvPr id="4" name="Date Placeholder 13">
            <a:extLst>
              <a:ext uri="{FF2B5EF4-FFF2-40B4-BE49-F238E27FC236}">
                <a16:creationId xmlns:a16="http://schemas.microsoft.com/office/drawing/2014/main" id="{43804113-3EBC-A960-1748-6FED333A4D77}"/>
              </a:ext>
            </a:extLst>
          </p:cNvPr>
          <p:cNvSpPr>
            <a:spLocks noGrp="1"/>
          </p:cNvSpPr>
          <p:nvPr>
            <p:ph type="dt" sz="half" idx="10"/>
          </p:nvPr>
        </p:nvSpPr>
        <p:spPr/>
        <p:txBody>
          <a:bodyPr/>
          <a:lstStyle>
            <a:lvl1pPr>
              <a:defRPr/>
            </a:lvl1pPr>
          </a:lstStyle>
          <a:p>
            <a:pPr>
              <a:defRPr/>
            </a:pPr>
            <a:fld id="{0D92FA3F-51FF-954D-B650-F1F692C96FB4}" type="datetime1">
              <a:rPr lang="en-US"/>
              <a:pPr>
                <a:defRPr/>
              </a:pPr>
              <a:t>9/4/2025</a:t>
            </a:fld>
            <a:endParaRPr lang="en-US"/>
          </a:p>
        </p:txBody>
      </p:sp>
      <p:sp>
        <p:nvSpPr>
          <p:cNvPr id="5" name="Footer Placeholder 2">
            <a:extLst>
              <a:ext uri="{FF2B5EF4-FFF2-40B4-BE49-F238E27FC236}">
                <a16:creationId xmlns:a16="http://schemas.microsoft.com/office/drawing/2014/main" id="{FB52CA7D-C16A-92E9-CF52-D912800E7E75}"/>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53C5B1A9-DA82-5D32-FE5E-9E2656CF434B}"/>
              </a:ext>
            </a:extLst>
          </p:cNvPr>
          <p:cNvSpPr>
            <a:spLocks noGrp="1"/>
          </p:cNvSpPr>
          <p:nvPr>
            <p:ph type="sldNum" sz="quarter" idx="12"/>
          </p:nvPr>
        </p:nvSpPr>
        <p:spPr/>
        <p:txBody>
          <a:bodyPr/>
          <a:lstStyle>
            <a:lvl1pPr>
              <a:defRPr/>
            </a:lvl1pPr>
          </a:lstStyle>
          <a:p>
            <a:pPr>
              <a:defRPr/>
            </a:pPr>
            <a:fld id="{336D68B3-D8CC-3845-9746-BE8A88B6C7A8}" type="slidenum">
              <a:rPr lang="en-US"/>
              <a:pPr>
                <a:defRPr/>
              </a:pPr>
              <a:t>‹#›</a:t>
            </a:fld>
            <a:endParaRPr lang="en-US"/>
          </a:p>
        </p:txBody>
      </p:sp>
    </p:spTree>
    <p:extLst>
      <p:ext uri="{BB962C8B-B14F-4D97-AF65-F5344CB8AC3E}">
        <p14:creationId xmlns:p14="http://schemas.microsoft.com/office/powerpoint/2010/main" val="2977269500"/>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648200" y="2249426"/>
            <a:ext cx="4038600" cy="4341875"/>
          </a:xfrm>
        </p:spPr>
        <p:txBody>
          <a:bodyPr/>
          <a:lstStyle>
            <a:lvl1pPr>
              <a:defRPr sz="1500"/>
            </a:lvl1pPr>
            <a:lvl2pPr>
              <a:defRPr sz="1425"/>
            </a:lvl2pPr>
            <a:lvl3pPr>
              <a:defRPr sz="1350"/>
            </a:lvl3pPr>
            <a:lvl4pPr>
              <a:defRPr sz="1350"/>
            </a:lvl4pPr>
            <a:lvl5pP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2"/>
          <p:cNvSpPr>
            <a:spLocks noGrp="1"/>
          </p:cNvSpPr>
          <p:nvPr>
            <p:ph sz="half" idx="1"/>
          </p:nvPr>
        </p:nvSpPr>
        <p:spPr>
          <a:xfrm>
            <a:off x="457200" y="2249426"/>
            <a:ext cx="4038600" cy="4341875"/>
          </a:xfrm>
        </p:spPr>
        <p:txBody>
          <a:bodyPr/>
          <a:lstStyle>
            <a:lvl1pPr>
              <a:defRPr sz="1500"/>
            </a:lvl1pPr>
            <a:lvl2pPr>
              <a:defRPr sz="1425"/>
            </a:lvl2pPr>
            <a:lvl3pPr>
              <a:defRPr sz="1350"/>
            </a:lvl3pPr>
            <a:lvl4pPr>
              <a:defRPr sz="1350"/>
            </a:lvl4pPr>
            <a:lvl5pP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5" name="Date Placeholder 13">
            <a:extLst>
              <a:ext uri="{FF2B5EF4-FFF2-40B4-BE49-F238E27FC236}">
                <a16:creationId xmlns:a16="http://schemas.microsoft.com/office/drawing/2014/main" id="{FC450F5A-BF44-D902-F9DF-55CA81A79BD7}"/>
              </a:ext>
            </a:extLst>
          </p:cNvPr>
          <p:cNvSpPr>
            <a:spLocks noGrp="1"/>
          </p:cNvSpPr>
          <p:nvPr>
            <p:ph type="dt" sz="half" idx="10"/>
          </p:nvPr>
        </p:nvSpPr>
        <p:spPr/>
        <p:txBody>
          <a:bodyPr/>
          <a:lstStyle>
            <a:lvl1pPr>
              <a:defRPr/>
            </a:lvl1pPr>
          </a:lstStyle>
          <a:p>
            <a:pPr>
              <a:defRPr/>
            </a:pPr>
            <a:fld id="{012D7FE8-38E2-AE4D-BE9B-B30DC66F397C}" type="datetime1">
              <a:rPr lang="en-US"/>
              <a:pPr>
                <a:defRPr/>
              </a:pPr>
              <a:t>9/4/2025</a:t>
            </a:fld>
            <a:endParaRPr lang="en-US"/>
          </a:p>
        </p:txBody>
      </p:sp>
      <p:sp>
        <p:nvSpPr>
          <p:cNvPr id="6" name="Footer Placeholder 2">
            <a:extLst>
              <a:ext uri="{FF2B5EF4-FFF2-40B4-BE49-F238E27FC236}">
                <a16:creationId xmlns:a16="http://schemas.microsoft.com/office/drawing/2014/main" id="{70AF219B-9CB2-610D-A633-BC367C92CC7F}"/>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E3E1B8B5-ECCA-D6C4-F60E-3D23059CE51F}"/>
              </a:ext>
            </a:extLst>
          </p:cNvPr>
          <p:cNvSpPr>
            <a:spLocks noGrp="1"/>
          </p:cNvSpPr>
          <p:nvPr>
            <p:ph type="sldNum" sz="quarter" idx="12"/>
          </p:nvPr>
        </p:nvSpPr>
        <p:spPr/>
        <p:txBody>
          <a:bodyPr/>
          <a:lstStyle>
            <a:lvl1pPr>
              <a:defRPr/>
            </a:lvl1pPr>
          </a:lstStyle>
          <a:p>
            <a:pPr>
              <a:defRPr/>
            </a:pPr>
            <a:fld id="{762C0140-14B8-974D-B8D0-CC530E90570C}" type="slidenum">
              <a:rPr lang="en-US"/>
              <a:pPr>
                <a:defRPr/>
              </a:pPr>
              <a:t>‹#›</a:t>
            </a:fld>
            <a:endParaRPr lang="en-US"/>
          </a:p>
        </p:txBody>
      </p:sp>
    </p:spTree>
    <p:extLst>
      <p:ext uri="{BB962C8B-B14F-4D97-AF65-F5344CB8AC3E}">
        <p14:creationId xmlns:p14="http://schemas.microsoft.com/office/powerpoint/2010/main" val="2988740069"/>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718305" y="2708519"/>
            <a:ext cx="4041775" cy="3886200"/>
          </a:xfrm>
        </p:spPr>
        <p:txBody>
          <a:bodyPr/>
          <a:lstStyle>
            <a:lvl1pPr>
              <a:defRPr sz="1500"/>
            </a:lvl1pPr>
            <a:lvl2pPr>
              <a:defRPr sz="1500"/>
            </a:lvl2pPr>
            <a:lvl3pPr>
              <a:defRPr sz="135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3"/>
          </p:nvPr>
        </p:nvSpPr>
        <p:spPr>
          <a:xfrm>
            <a:off x="4721226" y="2244970"/>
            <a:ext cx="4041775"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a:r>
              <a:rPr lang="en-US"/>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1500"/>
            </a:lvl1pPr>
            <a:lvl2pPr>
              <a:defRPr sz="1500"/>
            </a:lvl2pPr>
            <a:lvl3pPr>
              <a:defRPr sz="135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1"/>
          </p:nvPr>
        </p:nvSpPr>
        <p:spPr>
          <a:xfrm>
            <a:off x="381000" y="2244970"/>
            <a:ext cx="4041648"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a:r>
              <a:rPr lang="en-US"/>
              <a:t>Click to edit Master text styles</a:t>
            </a:r>
          </a:p>
        </p:txBody>
      </p:sp>
      <p:sp>
        <p:nvSpPr>
          <p:cNvPr id="2" name="Title 1"/>
          <p:cNvSpPr>
            <a:spLocks noGrp="1"/>
          </p:cNvSpPr>
          <p:nvPr>
            <p:ph type="title"/>
          </p:nvPr>
        </p:nvSpPr>
        <p:spPr>
          <a:xfrm>
            <a:off x="381000" y="1143000"/>
            <a:ext cx="8382000" cy="1069848"/>
          </a:xfrm>
        </p:spPr>
        <p:txBody>
          <a:bodyPr/>
          <a:lstStyle>
            <a:lvl1pPr>
              <a:defRPr sz="3000" b="0" i="0" cap="none" baseline="0"/>
            </a:lvl1pPr>
          </a:lstStyle>
          <a:p>
            <a:r>
              <a:rPr lang="en-US"/>
              <a:t>Click to edit Master title style</a:t>
            </a:r>
          </a:p>
        </p:txBody>
      </p:sp>
      <p:sp>
        <p:nvSpPr>
          <p:cNvPr id="7" name="Date Placeholder 25">
            <a:extLst>
              <a:ext uri="{FF2B5EF4-FFF2-40B4-BE49-F238E27FC236}">
                <a16:creationId xmlns:a16="http://schemas.microsoft.com/office/drawing/2014/main" id="{84CC2B22-245F-50B3-5779-C6B4F7572271}"/>
              </a:ext>
            </a:extLst>
          </p:cNvPr>
          <p:cNvSpPr>
            <a:spLocks noGrp="1"/>
          </p:cNvSpPr>
          <p:nvPr>
            <p:ph type="dt" sz="half" idx="10"/>
          </p:nvPr>
        </p:nvSpPr>
        <p:spPr/>
        <p:txBody>
          <a:bodyPr rtlCol="0"/>
          <a:lstStyle>
            <a:lvl1pPr>
              <a:defRPr/>
            </a:lvl1pPr>
          </a:lstStyle>
          <a:p>
            <a:pPr>
              <a:defRPr/>
            </a:pPr>
            <a:fld id="{DBD51E4B-0DB3-2B4E-A477-B2CD6EC2744C}" type="datetime1">
              <a:rPr lang="en-US"/>
              <a:pPr>
                <a:defRPr/>
              </a:pPr>
              <a:t>9/4/2025</a:t>
            </a:fld>
            <a:endParaRPr lang="en-US"/>
          </a:p>
        </p:txBody>
      </p:sp>
      <p:sp>
        <p:nvSpPr>
          <p:cNvPr id="8" name="Slide Number Placeholder 26">
            <a:extLst>
              <a:ext uri="{FF2B5EF4-FFF2-40B4-BE49-F238E27FC236}">
                <a16:creationId xmlns:a16="http://schemas.microsoft.com/office/drawing/2014/main" id="{E0C44487-97E0-E599-7B0D-7C9F3EFBE5DC}"/>
              </a:ext>
            </a:extLst>
          </p:cNvPr>
          <p:cNvSpPr>
            <a:spLocks noGrp="1"/>
          </p:cNvSpPr>
          <p:nvPr>
            <p:ph type="sldNum" sz="quarter" idx="11"/>
          </p:nvPr>
        </p:nvSpPr>
        <p:spPr/>
        <p:txBody>
          <a:bodyPr rtlCol="0"/>
          <a:lstStyle>
            <a:lvl1pPr>
              <a:defRPr/>
            </a:lvl1pPr>
          </a:lstStyle>
          <a:p>
            <a:pPr>
              <a:defRPr/>
            </a:pPr>
            <a:fld id="{FC8B3D6F-EB1E-724F-9969-01E57DC7B31C}" type="slidenum">
              <a:rPr lang="en-US"/>
              <a:pPr>
                <a:defRPr/>
              </a:pPr>
              <a:t>‹#›</a:t>
            </a:fld>
            <a:endParaRPr lang="en-US"/>
          </a:p>
        </p:txBody>
      </p:sp>
      <p:sp>
        <p:nvSpPr>
          <p:cNvPr id="9" name="Footer Placeholder 27">
            <a:extLst>
              <a:ext uri="{FF2B5EF4-FFF2-40B4-BE49-F238E27FC236}">
                <a16:creationId xmlns:a16="http://schemas.microsoft.com/office/drawing/2014/main" id="{2BDDED5F-88E6-F14C-2FAD-ADD84C60235E}"/>
              </a:ext>
            </a:extLst>
          </p:cNvPr>
          <p:cNvSpPr>
            <a:spLocks noGrp="1"/>
          </p:cNvSpPr>
          <p:nvPr>
            <p:ph type="ftr" sz="quarter" idx="12"/>
          </p:nvPr>
        </p:nvSpPr>
        <p:spPr/>
        <p:txBody>
          <a:bodyPr rtlCol="0"/>
          <a:lstStyle>
            <a:lvl1pPr>
              <a:defRPr/>
            </a:lvl1pPr>
          </a:lstStyle>
          <a:p>
            <a:pPr>
              <a:defRPr/>
            </a:pPr>
            <a:endParaRPr lang="en-US"/>
          </a:p>
        </p:txBody>
      </p:sp>
    </p:spTree>
    <p:extLst>
      <p:ext uri="{BB962C8B-B14F-4D97-AF65-F5344CB8AC3E}">
        <p14:creationId xmlns:p14="http://schemas.microsoft.com/office/powerpoint/2010/main" val="154646979"/>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lstStyle>
            <a:lvl1pPr>
              <a:defRPr sz="3000">
                <a:solidFill>
                  <a:schemeClr val="tx2"/>
                </a:solidFill>
              </a:defRPr>
            </a:lvl1pPr>
          </a:lstStyle>
          <a:p>
            <a:r>
              <a:rPr lang="en-US"/>
              <a:t>Click to edit Master title style</a:t>
            </a:r>
          </a:p>
        </p:txBody>
      </p:sp>
      <p:sp>
        <p:nvSpPr>
          <p:cNvPr id="3" name="Date Placeholder 2">
            <a:extLst>
              <a:ext uri="{FF2B5EF4-FFF2-40B4-BE49-F238E27FC236}">
                <a16:creationId xmlns:a16="http://schemas.microsoft.com/office/drawing/2014/main" id="{7D7D4867-EC3F-7EE1-A683-2C821957FD29}"/>
              </a:ext>
            </a:extLst>
          </p:cNvPr>
          <p:cNvSpPr>
            <a:spLocks noGrp="1"/>
          </p:cNvSpPr>
          <p:nvPr>
            <p:ph type="dt" sz="half" idx="10"/>
          </p:nvPr>
        </p:nvSpPr>
        <p:spPr>
          <a:xfrm>
            <a:off x="6583363" y="612775"/>
            <a:ext cx="957262" cy="457200"/>
          </a:xfrm>
        </p:spPr>
        <p:txBody>
          <a:bodyPr/>
          <a:lstStyle>
            <a:lvl1pPr>
              <a:defRPr/>
            </a:lvl1pPr>
          </a:lstStyle>
          <a:p>
            <a:pPr>
              <a:defRPr/>
            </a:pPr>
            <a:fld id="{02A1A3D0-411E-2A45-A313-E6BDE2C6F696}" type="datetime1">
              <a:rPr lang="en-US"/>
              <a:pPr>
                <a:defRPr/>
              </a:pPr>
              <a:t>9/4/2025</a:t>
            </a:fld>
            <a:endParaRPr lang="en-US"/>
          </a:p>
        </p:txBody>
      </p:sp>
      <p:sp>
        <p:nvSpPr>
          <p:cNvPr id="4" name="Footer Placeholder 3">
            <a:extLst>
              <a:ext uri="{FF2B5EF4-FFF2-40B4-BE49-F238E27FC236}">
                <a16:creationId xmlns:a16="http://schemas.microsoft.com/office/drawing/2014/main" id="{BFBA4435-5DC7-E66D-CBF9-099ABA8D8F79}"/>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4">
            <a:extLst>
              <a:ext uri="{FF2B5EF4-FFF2-40B4-BE49-F238E27FC236}">
                <a16:creationId xmlns:a16="http://schemas.microsoft.com/office/drawing/2014/main" id="{4A8DA962-8476-A6AC-6081-D830AAF87EF5}"/>
              </a:ext>
            </a:extLst>
          </p:cNvPr>
          <p:cNvSpPr>
            <a:spLocks noGrp="1"/>
          </p:cNvSpPr>
          <p:nvPr>
            <p:ph type="sldNum" sz="quarter" idx="12"/>
          </p:nvPr>
        </p:nvSpPr>
        <p:spPr/>
        <p:txBody>
          <a:bodyPr/>
          <a:lstStyle>
            <a:lvl1pPr>
              <a:defRPr/>
            </a:lvl1pPr>
          </a:lstStyle>
          <a:p>
            <a:pPr>
              <a:defRPr/>
            </a:pPr>
            <a:fld id="{8ABE2B94-A752-AD41-BD28-FA50FFD07B9F}" type="slidenum">
              <a:rPr lang="en-US"/>
              <a:pPr>
                <a:defRPr/>
              </a:pPr>
              <a:t>‹#›</a:t>
            </a:fld>
            <a:endParaRPr lang="en-US"/>
          </a:p>
        </p:txBody>
      </p:sp>
    </p:spTree>
    <p:extLst>
      <p:ext uri="{BB962C8B-B14F-4D97-AF65-F5344CB8AC3E}">
        <p14:creationId xmlns:p14="http://schemas.microsoft.com/office/powerpoint/2010/main" val="35134870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a:extLst>
              <a:ext uri="{FF2B5EF4-FFF2-40B4-BE49-F238E27FC236}">
                <a16:creationId xmlns:a16="http://schemas.microsoft.com/office/drawing/2014/main" id="{41F1B802-D8B1-5130-8D61-E301D97EB69C}"/>
              </a:ext>
            </a:extLst>
          </p:cNvPr>
          <p:cNvSpPr>
            <a:spLocks noGrp="1"/>
          </p:cNvSpPr>
          <p:nvPr>
            <p:ph type="dt" sz="half" idx="10"/>
          </p:nvPr>
        </p:nvSpPr>
        <p:spPr/>
        <p:txBody>
          <a:bodyPr/>
          <a:lstStyle>
            <a:lvl1pPr>
              <a:defRPr/>
            </a:lvl1pPr>
          </a:lstStyle>
          <a:p>
            <a:pPr>
              <a:defRPr/>
            </a:pPr>
            <a:fld id="{FD9C017D-2E97-E54A-8E8C-C7D299A76B67}" type="datetime1">
              <a:rPr lang="en-US"/>
              <a:pPr>
                <a:defRPr/>
              </a:pPr>
              <a:t>9/4/2025</a:t>
            </a:fld>
            <a:endParaRPr lang="en-US"/>
          </a:p>
        </p:txBody>
      </p:sp>
      <p:sp>
        <p:nvSpPr>
          <p:cNvPr id="3" name="Footer Placeholder 2">
            <a:extLst>
              <a:ext uri="{FF2B5EF4-FFF2-40B4-BE49-F238E27FC236}">
                <a16:creationId xmlns:a16="http://schemas.microsoft.com/office/drawing/2014/main" id="{7CE46990-0CBC-B392-813F-DDF4D5CA66B5}"/>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22">
            <a:extLst>
              <a:ext uri="{FF2B5EF4-FFF2-40B4-BE49-F238E27FC236}">
                <a16:creationId xmlns:a16="http://schemas.microsoft.com/office/drawing/2014/main" id="{935220F4-C8ED-A780-3AAB-B4A8F6A7D3E9}"/>
              </a:ext>
            </a:extLst>
          </p:cNvPr>
          <p:cNvSpPr>
            <a:spLocks noGrp="1"/>
          </p:cNvSpPr>
          <p:nvPr>
            <p:ph type="sldNum" sz="quarter" idx="12"/>
          </p:nvPr>
        </p:nvSpPr>
        <p:spPr/>
        <p:txBody>
          <a:bodyPr/>
          <a:lstStyle>
            <a:lvl1pPr>
              <a:defRPr/>
            </a:lvl1pPr>
          </a:lstStyle>
          <a:p>
            <a:pPr>
              <a:defRPr/>
            </a:pPr>
            <a:fld id="{C93FB818-8B20-7546-A3E7-FC8ECF00FB08}" type="slidenum">
              <a:rPr lang="en-US"/>
              <a:pPr>
                <a:defRPr/>
              </a:pPr>
              <a:t>‹#›</a:t>
            </a:fld>
            <a:endParaRPr lang="en-US"/>
          </a:p>
        </p:txBody>
      </p:sp>
    </p:spTree>
    <p:extLst>
      <p:ext uri="{BB962C8B-B14F-4D97-AF65-F5344CB8AC3E}">
        <p14:creationId xmlns:p14="http://schemas.microsoft.com/office/powerpoint/2010/main" val="1136133982"/>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776288"/>
            <a:ext cx="5102352" cy="5805083"/>
          </a:xfrm>
        </p:spPr>
        <p:txBody>
          <a:bodyPr/>
          <a:lstStyle>
            <a:lvl1pPr>
              <a:defRPr sz="2400"/>
            </a:lvl1pPr>
            <a:lvl2pPr>
              <a:defRPr sz="2100"/>
            </a:lvl2pPr>
            <a:lvl3pPr>
              <a:defRPr sz="1800"/>
            </a:lvl3pPr>
            <a:lvl4pPr>
              <a:defRPr sz="1500"/>
            </a:lvl4pPr>
            <a:lvl5pPr>
              <a:defRPr sz="15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2"/>
          </p:nvPr>
        </p:nvSpPr>
        <p:spPr>
          <a:xfrm>
            <a:off x="5353496" y="2010728"/>
            <a:ext cx="3383280" cy="4580573"/>
          </a:xfrm>
        </p:spPr>
        <p:txBody>
          <a:bodyPr/>
          <a:lstStyle>
            <a:lvl1pPr marL="6858" indent="0">
              <a:buNone/>
              <a:defRPr sz="1050"/>
            </a:lvl1pPr>
            <a:lvl2pPr>
              <a:buNone/>
              <a:defRPr sz="900"/>
            </a:lvl2pPr>
            <a:lvl3pPr>
              <a:buNone/>
              <a:defRPr sz="750"/>
            </a:lvl3pPr>
            <a:lvl4pPr>
              <a:buNone/>
              <a:defRPr sz="675"/>
            </a:lvl4pPr>
            <a:lvl5pPr>
              <a:buNone/>
              <a:defRPr sz="675"/>
            </a:lvl5pPr>
          </a:lstStyle>
          <a:p>
            <a:pPr lvl="0"/>
            <a:r>
              <a:rPr lang="en-US"/>
              <a:t>Click to edit Master text styles</a:t>
            </a:r>
          </a:p>
        </p:txBody>
      </p:sp>
      <p:sp>
        <p:nvSpPr>
          <p:cNvPr id="2" name="Title 1"/>
          <p:cNvSpPr>
            <a:spLocks noGrp="1"/>
          </p:cNvSpPr>
          <p:nvPr>
            <p:ph type="title"/>
          </p:nvPr>
        </p:nvSpPr>
        <p:spPr>
          <a:xfrm>
            <a:off x="5353496" y="1101970"/>
            <a:ext cx="3383280" cy="877824"/>
          </a:xfrm>
        </p:spPr>
        <p:txBody>
          <a:bodyPr anchor="b"/>
          <a:lstStyle>
            <a:lvl1pPr algn="l">
              <a:buNone/>
              <a:defRPr sz="1350" b="1"/>
            </a:lvl1pPr>
          </a:lstStyle>
          <a:p>
            <a:r>
              <a:rPr lang="en-US"/>
              <a:t>Click to edit Master title style</a:t>
            </a:r>
          </a:p>
        </p:txBody>
      </p:sp>
      <p:sp>
        <p:nvSpPr>
          <p:cNvPr id="5" name="Date Placeholder 13">
            <a:extLst>
              <a:ext uri="{FF2B5EF4-FFF2-40B4-BE49-F238E27FC236}">
                <a16:creationId xmlns:a16="http://schemas.microsoft.com/office/drawing/2014/main" id="{872A6604-9217-BF7B-E462-58533B5E5A7F}"/>
              </a:ext>
            </a:extLst>
          </p:cNvPr>
          <p:cNvSpPr>
            <a:spLocks noGrp="1"/>
          </p:cNvSpPr>
          <p:nvPr>
            <p:ph type="dt" sz="half" idx="10"/>
          </p:nvPr>
        </p:nvSpPr>
        <p:spPr/>
        <p:txBody>
          <a:bodyPr/>
          <a:lstStyle>
            <a:lvl1pPr>
              <a:defRPr/>
            </a:lvl1pPr>
          </a:lstStyle>
          <a:p>
            <a:pPr>
              <a:defRPr/>
            </a:pPr>
            <a:fld id="{E882415A-4B8D-5C40-925E-15C0DBB72CEF}" type="datetime1">
              <a:rPr lang="en-US"/>
              <a:pPr>
                <a:defRPr/>
              </a:pPr>
              <a:t>9/4/2025</a:t>
            </a:fld>
            <a:endParaRPr lang="en-US"/>
          </a:p>
        </p:txBody>
      </p:sp>
      <p:sp>
        <p:nvSpPr>
          <p:cNvPr id="6" name="Footer Placeholder 2">
            <a:extLst>
              <a:ext uri="{FF2B5EF4-FFF2-40B4-BE49-F238E27FC236}">
                <a16:creationId xmlns:a16="http://schemas.microsoft.com/office/drawing/2014/main" id="{78F04555-D040-DA28-F930-E7C3F2D13ED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B142621D-9DA4-CB9A-CE02-AC55538BAC6D}"/>
              </a:ext>
            </a:extLst>
          </p:cNvPr>
          <p:cNvSpPr>
            <a:spLocks noGrp="1"/>
          </p:cNvSpPr>
          <p:nvPr>
            <p:ph type="sldNum" sz="quarter" idx="12"/>
          </p:nvPr>
        </p:nvSpPr>
        <p:spPr/>
        <p:txBody>
          <a:bodyPr/>
          <a:lstStyle>
            <a:lvl1pPr>
              <a:defRPr/>
            </a:lvl1pPr>
          </a:lstStyle>
          <a:p>
            <a:pPr>
              <a:defRPr/>
            </a:pPr>
            <a:fld id="{133AF7F6-8A87-2C4E-978C-21D12324A7AA}" type="slidenum">
              <a:rPr lang="en-US"/>
              <a:pPr>
                <a:defRPr/>
              </a:pPr>
              <a:t>‹#›</a:t>
            </a:fld>
            <a:endParaRPr lang="en-US"/>
          </a:p>
        </p:txBody>
      </p:sp>
    </p:spTree>
    <p:extLst>
      <p:ext uri="{BB962C8B-B14F-4D97-AF65-F5344CB8AC3E}">
        <p14:creationId xmlns:p14="http://schemas.microsoft.com/office/powerpoint/2010/main" val="2972668892"/>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2400"/>
            </a:lvl1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088443" y="3274310"/>
            <a:ext cx="2590800" cy="2516489"/>
          </a:xfrm>
        </p:spPr>
        <p:txBody>
          <a:bodyPr lIns="0" tIns="0" rIns="45720" anchor="t"/>
          <a:lstStyle>
            <a:lvl1pPr marL="0" indent="0">
              <a:lnSpc>
                <a:spcPct val="100000"/>
              </a:lnSpc>
              <a:spcBef>
                <a:spcPts val="0"/>
              </a:spcBef>
              <a:buFontTx/>
              <a:buNone/>
              <a:defRPr sz="975"/>
            </a:lvl1pPr>
            <a:lvl2pPr>
              <a:buFontTx/>
              <a:buNone/>
              <a:defRPr sz="900"/>
            </a:lvl2pPr>
            <a:lvl3pPr>
              <a:buFontTx/>
              <a:buNone/>
              <a:defRPr sz="750"/>
            </a:lvl3pPr>
            <a:lvl4pPr>
              <a:buFontTx/>
              <a:buNone/>
              <a:defRPr sz="675"/>
            </a:lvl4pPr>
            <a:lvl5pPr>
              <a:buFontTx/>
              <a:buNone/>
              <a:defRPr sz="675"/>
            </a:lvl5pPr>
          </a:lstStyle>
          <a:p>
            <a:pPr lvl="0"/>
            <a:r>
              <a:rPr lang="en-US"/>
              <a:t>Click to edit Master text styles</a:t>
            </a:r>
          </a:p>
        </p:txBody>
      </p:sp>
      <p:sp>
        <p:nvSpPr>
          <p:cNvPr id="2" name="Title 1"/>
          <p:cNvSpPr>
            <a:spLocks noGrp="1"/>
          </p:cNvSpPr>
          <p:nvPr>
            <p:ph type="title"/>
          </p:nvPr>
        </p:nvSpPr>
        <p:spPr>
          <a:xfrm>
            <a:off x="5440435" y="1109162"/>
            <a:ext cx="586803" cy="4681637"/>
          </a:xfrm>
        </p:spPr>
        <p:txBody>
          <a:bodyPr vert="vert270" lIns="45720" tIns="0" rIns="45720" anchor="t"/>
          <a:lstStyle>
            <a:lvl1pPr algn="ctr">
              <a:buNone/>
              <a:defRPr sz="1500" b="1"/>
            </a:lvl1pPr>
          </a:lstStyle>
          <a:p>
            <a:r>
              <a:rPr lang="en-US"/>
              <a:t>Click to edit Master title style</a:t>
            </a:r>
          </a:p>
        </p:txBody>
      </p:sp>
      <p:sp>
        <p:nvSpPr>
          <p:cNvPr id="5" name="Date Placeholder 13">
            <a:extLst>
              <a:ext uri="{FF2B5EF4-FFF2-40B4-BE49-F238E27FC236}">
                <a16:creationId xmlns:a16="http://schemas.microsoft.com/office/drawing/2014/main" id="{DE6E6BA9-BA9A-76A1-7904-055C9C95AE58}"/>
              </a:ext>
            </a:extLst>
          </p:cNvPr>
          <p:cNvSpPr>
            <a:spLocks noGrp="1"/>
          </p:cNvSpPr>
          <p:nvPr>
            <p:ph type="dt" sz="half" idx="10"/>
          </p:nvPr>
        </p:nvSpPr>
        <p:spPr/>
        <p:txBody>
          <a:bodyPr/>
          <a:lstStyle>
            <a:lvl1pPr>
              <a:defRPr/>
            </a:lvl1pPr>
          </a:lstStyle>
          <a:p>
            <a:pPr>
              <a:defRPr/>
            </a:pPr>
            <a:fld id="{B6F4829E-600E-A74C-9A45-3B323A305E1A}" type="datetime1">
              <a:rPr lang="en-US"/>
              <a:pPr>
                <a:defRPr/>
              </a:pPr>
              <a:t>9/4/2025</a:t>
            </a:fld>
            <a:endParaRPr lang="en-US"/>
          </a:p>
        </p:txBody>
      </p:sp>
      <p:sp>
        <p:nvSpPr>
          <p:cNvPr id="6" name="Footer Placeholder 2">
            <a:extLst>
              <a:ext uri="{FF2B5EF4-FFF2-40B4-BE49-F238E27FC236}">
                <a16:creationId xmlns:a16="http://schemas.microsoft.com/office/drawing/2014/main" id="{53A190A6-E91D-635C-1D19-18F02AA34A0B}"/>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2637E24E-55F7-9013-C6BF-2C4EC04C0610}"/>
              </a:ext>
            </a:extLst>
          </p:cNvPr>
          <p:cNvSpPr>
            <a:spLocks noGrp="1"/>
          </p:cNvSpPr>
          <p:nvPr>
            <p:ph type="sldNum" sz="quarter" idx="12"/>
          </p:nvPr>
        </p:nvSpPr>
        <p:spPr/>
        <p:txBody>
          <a:bodyPr/>
          <a:lstStyle>
            <a:lvl1pPr>
              <a:defRPr/>
            </a:lvl1pPr>
          </a:lstStyle>
          <a:p>
            <a:pPr>
              <a:defRPr/>
            </a:pPr>
            <a:fld id="{43E92B36-85D0-3B4F-800A-0FD971EE69A3}" type="slidenum">
              <a:rPr lang="en-US"/>
              <a:pPr>
                <a:defRPr/>
              </a:pPr>
              <a:t>‹#›</a:t>
            </a:fld>
            <a:endParaRPr lang="en-US"/>
          </a:p>
        </p:txBody>
      </p:sp>
    </p:spTree>
    <p:extLst>
      <p:ext uri="{BB962C8B-B14F-4D97-AF65-F5344CB8AC3E}">
        <p14:creationId xmlns:p14="http://schemas.microsoft.com/office/powerpoint/2010/main" val="924935960"/>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9B80BB30-FF3D-EEE8-E7A8-2BA6A5196C6A}"/>
              </a:ext>
            </a:extLst>
          </p:cNvPr>
          <p:cNvSpPr/>
          <p:nvPr/>
        </p:nvSpPr>
        <p:spPr>
          <a:xfrm>
            <a:off x="0" y="366713"/>
            <a:ext cx="9144000" cy="8413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29" name="Rectangle 28">
            <a:extLst>
              <a:ext uri="{FF2B5EF4-FFF2-40B4-BE49-F238E27FC236}">
                <a16:creationId xmlns:a16="http://schemas.microsoft.com/office/drawing/2014/main" id="{E9AE9FBD-D777-715A-7E7E-5079A224EF9E}"/>
              </a:ext>
            </a:extLst>
          </p:cNvPr>
          <p:cNvSpPr/>
          <p:nvPr/>
        </p:nvSpPr>
        <p:spPr>
          <a:xfrm>
            <a:off x="0" y="0"/>
            <a:ext cx="9144000" cy="3111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0" name="Rectangle 29">
            <a:extLst>
              <a:ext uri="{FF2B5EF4-FFF2-40B4-BE49-F238E27FC236}">
                <a16:creationId xmlns:a16="http://schemas.microsoft.com/office/drawing/2014/main" id="{EF8F0B02-EA4A-F488-4412-6020D55D5984}"/>
              </a:ext>
            </a:extLst>
          </p:cNvPr>
          <p:cNvSpPr/>
          <p:nvPr/>
        </p:nvSpPr>
        <p:spPr>
          <a:xfrm>
            <a:off x="0" y="307975"/>
            <a:ext cx="9144000" cy="92075"/>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1" name="Rectangle 30">
            <a:extLst>
              <a:ext uri="{FF2B5EF4-FFF2-40B4-BE49-F238E27FC236}">
                <a16:creationId xmlns:a16="http://schemas.microsoft.com/office/drawing/2014/main" id="{C7D10403-E024-92DD-67BA-E15E70F71567}"/>
              </a:ext>
            </a:extLst>
          </p:cNvPr>
          <p:cNvSpPr/>
          <p:nvPr/>
        </p:nvSpPr>
        <p:spPr>
          <a:xfrm flipV="1">
            <a:off x="5410200" y="360363"/>
            <a:ext cx="3733800" cy="904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2" name="Rectangle 31">
            <a:extLst>
              <a:ext uri="{FF2B5EF4-FFF2-40B4-BE49-F238E27FC236}">
                <a16:creationId xmlns:a16="http://schemas.microsoft.com/office/drawing/2014/main" id="{7D2A00C8-D58B-EE84-D66E-F45C7A8BE675}"/>
              </a:ext>
            </a:extLst>
          </p:cNvPr>
          <p:cNvSpPr/>
          <p:nvPr/>
        </p:nvSpPr>
        <p:spPr>
          <a:xfrm flipV="1">
            <a:off x="5410200" y="439738"/>
            <a:ext cx="3733800" cy="1809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33" name="Rounded Rectangle 32">
            <a:extLst>
              <a:ext uri="{FF2B5EF4-FFF2-40B4-BE49-F238E27FC236}">
                <a16:creationId xmlns:a16="http://schemas.microsoft.com/office/drawing/2014/main" id="{D97459E5-5FE5-A67C-13C2-34857C3A1C0E}"/>
              </a:ext>
            </a:extLst>
          </p:cNvPr>
          <p:cNvSpPr/>
          <p:nvPr/>
        </p:nvSpPr>
        <p:spPr bwMode="white">
          <a:xfrm>
            <a:off x="5407025" y="496888"/>
            <a:ext cx="3063875" cy="28575"/>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34" name="Rounded Rectangle 33">
            <a:extLst>
              <a:ext uri="{FF2B5EF4-FFF2-40B4-BE49-F238E27FC236}">
                <a16:creationId xmlns:a16="http://schemas.microsoft.com/office/drawing/2014/main" id="{00C29C92-A015-1EE0-A16D-349478CCD019}"/>
              </a:ext>
            </a:extLst>
          </p:cNvPr>
          <p:cNvSpPr/>
          <p:nvPr/>
        </p:nvSpPr>
        <p:spPr bwMode="white">
          <a:xfrm>
            <a:off x="7373938" y="588963"/>
            <a:ext cx="1600200" cy="3651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5" name="Rectangle 34">
            <a:extLst>
              <a:ext uri="{FF2B5EF4-FFF2-40B4-BE49-F238E27FC236}">
                <a16:creationId xmlns:a16="http://schemas.microsoft.com/office/drawing/2014/main" id="{35BB4CBF-991C-71BE-0834-48C3020F2592}"/>
              </a:ext>
            </a:extLst>
          </p:cNvPr>
          <p:cNvSpPr/>
          <p:nvPr/>
        </p:nvSpPr>
        <p:spPr bwMode="invGray">
          <a:xfrm>
            <a:off x="9085263" y="-1588"/>
            <a:ext cx="57150"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6" name="Rectangle 35">
            <a:extLst>
              <a:ext uri="{FF2B5EF4-FFF2-40B4-BE49-F238E27FC236}">
                <a16:creationId xmlns:a16="http://schemas.microsoft.com/office/drawing/2014/main" id="{F0668E32-55C2-EE41-E542-51F76FF1CA29}"/>
              </a:ext>
            </a:extLst>
          </p:cNvPr>
          <p:cNvSpPr/>
          <p:nvPr/>
        </p:nvSpPr>
        <p:spPr bwMode="invGray">
          <a:xfrm>
            <a:off x="9043988" y="-1588"/>
            <a:ext cx="28575"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7" name="Rectangle 36">
            <a:extLst>
              <a:ext uri="{FF2B5EF4-FFF2-40B4-BE49-F238E27FC236}">
                <a16:creationId xmlns:a16="http://schemas.microsoft.com/office/drawing/2014/main" id="{243000F2-B225-62B6-8E1F-2611CF82DA7B}"/>
              </a:ext>
            </a:extLst>
          </p:cNvPr>
          <p:cNvSpPr/>
          <p:nvPr/>
        </p:nvSpPr>
        <p:spPr bwMode="invGray">
          <a:xfrm>
            <a:off x="9024938" y="-1588"/>
            <a:ext cx="9525" cy="620713"/>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8" name="Rectangle 37">
            <a:extLst>
              <a:ext uri="{FF2B5EF4-FFF2-40B4-BE49-F238E27FC236}">
                <a16:creationId xmlns:a16="http://schemas.microsoft.com/office/drawing/2014/main" id="{49120EE7-AAA8-743F-9F33-C459B899344A}"/>
              </a:ext>
            </a:extLst>
          </p:cNvPr>
          <p:cNvSpPr/>
          <p:nvPr/>
        </p:nvSpPr>
        <p:spPr bwMode="invGray">
          <a:xfrm>
            <a:off x="8975725" y="-1588"/>
            <a:ext cx="26988" cy="620713"/>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9" name="Rectangle 38">
            <a:extLst>
              <a:ext uri="{FF2B5EF4-FFF2-40B4-BE49-F238E27FC236}">
                <a16:creationId xmlns:a16="http://schemas.microsoft.com/office/drawing/2014/main" id="{6A2D6434-EE40-2273-48F8-8A17814AC99B}"/>
              </a:ext>
            </a:extLst>
          </p:cNvPr>
          <p:cNvSpPr/>
          <p:nvPr/>
        </p:nvSpPr>
        <p:spPr bwMode="invGray">
          <a:xfrm>
            <a:off x="8915400" y="0"/>
            <a:ext cx="55563" cy="585788"/>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40" name="Rectangle 39">
            <a:extLst>
              <a:ext uri="{FF2B5EF4-FFF2-40B4-BE49-F238E27FC236}">
                <a16:creationId xmlns:a16="http://schemas.microsoft.com/office/drawing/2014/main" id="{0085EAAD-AE88-8EAE-95B9-A2F9B766E253}"/>
              </a:ext>
            </a:extLst>
          </p:cNvPr>
          <p:cNvSpPr/>
          <p:nvPr/>
        </p:nvSpPr>
        <p:spPr bwMode="invGray">
          <a:xfrm>
            <a:off x="8874125" y="0"/>
            <a:ext cx="7938" cy="585788"/>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4" name="Date Placeholder 13">
            <a:extLst>
              <a:ext uri="{FF2B5EF4-FFF2-40B4-BE49-F238E27FC236}">
                <a16:creationId xmlns:a16="http://schemas.microsoft.com/office/drawing/2014/main" id="{B1A6B703-6355-50C5-3C50-A1BF5BA75964}"/>
              </a:ext>
            </a:extLst>
          </p:cNvPr>
          <p:cNvSpPr>
            <a:spLocks noGrp="1"/>
          </p:cNvSpPr>
          <p:nvPr>
            <p:ph type="dt" sz="half" idx="2"/>
          </p:nvPr>
        </p:nvSpPr>
        <p:spPr>
          <a:xfrm>
            <a:off x="6586538" y="612775"/>
            <a:ext cx="957262" cy="457200"/>
          </a:xfrm>
          <a:prstGeom prst="rect">
            <a:avLst/>
          </a:prstGeom>
        </p:spPr>
        <p:txBody>
          <a:bodyPr vert="horz"/>
          <a:lstStyle>
            <a:lvl1pPr algn="l" eaLnBrk="1" fontAlgn="auto" latinLnBrk="0" hangingPunct="1">
              <a:spcBef>
                <a:spcPts val="0"/>
              </a:spcBef>
              <a:spcAft>
                <a:spcPts val="0"/>
              </a:spcAft>
              <a:defRPr kumimoji="0" sz="600" smtClean="0">
                <a:solidFill>
                  <a:schemeClr val="accent2"/>
                </a:solidFill>
                <a:latin typeface="+mn-lt"/>
              </a:defRPr>
            </a:lvl1pPr>
          </a:lstStyle>
          <a:p>
            <a:pPr>
              <a:defRPr/>
            </a:pPr>
            <a:fld id="{F785388C-F0B6-ED4B-A37F-80E8D5BD6F6C}" type="datetime1">
              <a:rPr lang="en-US"/>
              <a:pPr>
                <a:defRPr/>
              </a:pPr>
              <a:t>9/4/2025</a:t>
            </a:fld>
            <a:endParaRPr lang="en-US"/>
          </a:p>
        </p:txBody>
      </p:sp>
      <p:sp>
        <p:nvSpPr>
          <p:cNvPr id="3" name="Footer Placeholder 2">
            <a:extLst>
              <a:ext uri="{FF2B5EF4-FFF2-40B4-BE49-F238E27FC236}">
                <a16:creationId xmlns:a16="http://schemas.microsoft.com/office/drawing/2014/main" id="{711A94B4-2371-8E6B-26A2-9F87EB7ADC4F}"/>
              </a:ext>
            </a:extLst>
          </p:cNvPr>
          <p:cNvSpPr>
            <a:spLocks noGrp="1"/>
          </p:cNvSpPr>
          <p:nvPr>
            <p:ph type="ftr" sz="quarter" idx="3"/>
          </p:nvPr>
        </p:nvSpPr>
        <p:spPr>
          <a:xfrm>
            <a:off x="5257800" y="612775"/>
            <a:ext cx="1325563" cy="457200"/>
          </a:xfrm>
          <a:prstGeom prst="rect">
            <a:avLst/>
          </a:prstGeom>
        </p:spPr>
        <p:txBody>
          <a:bodyPr vert="horz"/>
          <a:lstStyle>
            <a:lvl1pPr algn="r" eaLnBrk="1" fontAlgn="auto" latinLnBrk="0" hangingPunct="1">
              <a:spcBef>
                <a:spcPts val="0"/>
              </a:spcBef>
              <a:spcAft>
                <a:spcPts val="0"/>
              </a:spcAft>
              <a:defRPr kumimoji="0" sz="600">
                <a:solidFill>
                  <a:schemeClr val="accent2"/>
                </a:solidFill>
                <a:latin typeface="+mn-lt"/>
              </a:defRPr>
            </a:lvl1pPr>
          </a:lstStyle>
          <a:p>
            <a:pPr>
              <a:defRPr/>
            </a:pPr>
            <a:endParaRPr lang="en-US"/>
          </a:p>
        </p:txBody>
      </p:sp>
      <p:sp>
        <p:nvSpPr>
          <p:cNvPr id="23" name="Slide Number Placeholder 22">
            <a:extLst>
              <a:ext uri="{FF2B5EF4-FFF2-40B4-BE49-F238E27FC236}">
                <a16:creationId xmlns:a16="http://schemas.microsoft.com/office/drawing/2014/main" id="{D98BC85A-B10E-5A73-734D-2A7E4F1DD69B}"/>
              </a:ext>
            </a:extLst>
          </p:cNvPr>
          <p:cNvSpPr>
            <a:spLocks noGrp="1"/>
          </p:cNvSpPr>
          <p:nvPr>
            <p:ph type="sldNum" sz="quarter" idx="4"/>
          </p:nvPr>
        </p:nvSpPr>
        <p:spPr>
          <a:xfrm>
            <a:off x="8174038" y="1588"/>
            <a:ext cx="762000" cy="366712"/>
          </a:xfrm>
          <a:prstGeom prst="rect">
            <a:avLst/>
          </a:prstGeom>
        </p:spPr>
        <p:txBody>
          <a:bodyPr vert="horz" anchor="b"/>
          <a:lstStyle>
            <a:lvl1pPr algn="r" eaLnBrk="1" fontAlgn="auto" latinLnBrk="0" hangingPunct="1">
              <a:spcBef>
                <a:spcPts val="0"/>
              </a:spcBef>
              <a:spcAft>
                <a:spcPts val="0"/>
              </a:spcAft>
              <a:defRPr kumimoji="0" sz="1350" smtClean="0">
                <a:solidFill>
                  <a:srgbClr val="FFFFFF"/>
                </a:solidFill>
                <a:latin typeface="+mn-lt"/>
              </a:defRPr>
            </a:lvl1pPr>
          </a:lstStyle>
          <a:p>
            <a:pPr>
              <a:defRPr/>
            </a:pPr>
            <a:fld id="{3764CD4D-84D8-3445-9998-8CC7273F614B}" type="slidenum">
              <a:rPr lang="en-US"/>
              <a:pPr>
                <a:defRPr/>
              </a:pPr>
              <a:t>‹#›</a:t>
            </a:fld>
            <a:endParaRPr lang="en-US"/>
          </a:p>
        </p:txBody>
      </p:sp>
      <p:sp>
        <p:nvSpPr>
          <p:cNvPr id="13" name="Text Placeholder 12">
            <a:extLst>
              <a:ext uri="{FF2B5EF4-FFF2-40B4-BE49-F238E27FC236}">
                <a16:creationId xmlns:a16="http://schemas.microsoft.com/office/drawing/2014/main" id="{B2658E0D-5A62-95F8-7B71-69685C8D1902}"/>
              </a:ext>
            </a:extLst>
          </p:cNvPr>
          <p:cNvSpPr>
            <a:spLocks noGrp="1"/>
          </p:cNvSpPr>
          <p:nvPr>
            <p:ph type="body" idx="1"/>
          </p:nvPr>
        </p:nvSpPr>
        <p:spPr>
          <a:xfrm>
            <a:off x="457200" y="2249488"/>
            <a:ext cx="8229600" cy="4324350"/>
          </a:xfrm>
          <a:prstGeom prst="rect">
            <a:avLst/>
          </a:prstGeom>
        </p:spPr>
        <p:txBody>
          <a:bodyPr vert="horz">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43" name="Title Placeholder 21">
            <a:extLst>
              <a:ext uri="{FF2B5EF4-FFF2-40B4-BE49-F238E27FC236}">
                <a16:creationId xmlns:a16="http://schemas.microsoft.com/office/drawing/2014/main" id="{719B984A-376B-E126-197A-EA7AC3946797}"/>
              </a:ext>
            </a:extLst>
          </p:cNvPr>
          <p:cNvSpPr>
            <a:spLocks noGrp="1" noChangeArrowheads="1"/>
          </p:cNvSpPr>
          <p:nvPr>
            <p:ph type="title"/>
          </p:nvPr>
        </p:nvSpPr>
        <p:spPr bwMode="auto">
          <a:xfrm>
            <a:off x="457200" y="1143000"/>
            <a:ext cx="8229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827" r:id="rId1"/>
    <p:sldLayoutId id="2147483819" r:id="rId2"/>
    <p:sldLayoutId id="2147483820" r:id="rId3"/>
    <p:sldLayoutId id="2147483821" r:id="rId4"/>
    <p:sldLayoutId id="2147483828" r:id="rId5"/>
    <p:sldLayoutId id="2147483829" r:id="rId6"/>
    <p:sldLayoutId id="2147483822" r:id="rId7"/>
    <p:sldLayoutId id="2147483823" r:id="rId8"/>
    <p:sldLayoutId id="2147483824" r:id="rId9"/>
    <p:sldLayoutId id="2147483825" r:id="rId10"/>
    <p:sldLayoutId id="2147483826" r:id="rId11"/>
  </p:sldLayoutIdLst>
  <p:transition spd="med">
    <p:fade/>
  </p:transition>
  <p:hf hdr="0" ftr="0" dt="0"/>
  <p:txStyles>
    <p:titleStyle>
      <a:lvl1pPr algn="l" rtl="0" eaLnBrk="1" fontAlgn="base" hangingPunct="1">
        <a:spcBef>
          <a:spcPct val="0"/>
        </a:spcBef>
        <a:spcAft>
          <a:spcPct val="0"/>
        </a:spcAft>
        <a:defRPr sz="3000" kern="12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Segoe UI Semibold" panose="020B0502040204020203" pitchFamily="34" charset="0"/>
        </a:defRPr>
      </a:lvl2pPr>
      <a:lvl3pPr algn="l" rtl="0" eaLnBrk="1" fontAlgn="base" hangingPunct="1">
        <a:spcBef>
          <a:spcPct val="0"/>
        </a:spcBef>
        <a:spcAft>
          <a:spcPct val="0"/>
        </a:spcAft>
        <a:defRPr sz="3000">
          <a:solidFill>
            <a:schemeClr val="tx2"/>
          </a:solidFill>
          <a:latin typeface="Segoe UI Semibold" panose="020B0502040204020203" pitchFamily="34" charset="0"/>
        </a:defRPr>
      </a:lvl3pPr>
      <a:lvl4pPr algn="l" rtl="0" eaLnBrk="1" fontAlgn="base" hangingPunct="1">
        <a:spcBef>
          <a:spcPct val="0"/>
        </a:spcBef>
        <a:spcAft>
          <a:spcPct val="0"/>
        </a:spcAft>
        <a:defRPr sz="3000">
          <a:solidFill>
            <a:schemeClr val="tx2"/>
          </a:solidFill>
          <a:latin typeface="Segoe UI Semibold" panose="020B0502040204020203" pitchFamily="34" charset="0"/>
        </a:defRPr>
      </a:lvl4pPr>
      <a:lvl5pPr algn="l" rtl="0" eaLnBrk="1" fontAlgn="base" hangingPunct="1">
        <a:spcBef>
          <a:spcPct val="0"/>
        </a:spcBef>
        <a:spcAft>
          <a:spcPct val="0"/>
        </a:spcAft>
        <a:defRPr sz="3000">
          <a:solidFill>
            <a:schemeClr val="tx2"/>
          </a:solidFill>
          <a:latin typeface="Segoe UI Semibold" panose="020B0502040204020203" pitchFamily="34" charset="0"/>
        </a:defRPr>
      </a:lvl5pPr>
      <a:lvl6pPr marL="457200" algn="l" rtl="0" eaLnBrk="1" fontAlgn="base" hangingPunct="1">
        <a:spcBef>
          <a:spcPct val="0"/>
        </a:spcBef>
        <a:spcAft>
          <a:spcPct val="0"/>
        </a:spcAft>
        <a:defRPr sz="3000">
          <a:solidFill>
            <a:schemeClr val="tx2"/>
          </a:solidFill>
          <a:latin typeface="Segoe UI Semibold" panose="020B0502040204020203" pitchFamily="34" charset="0"/>
        </a:defRPr>
      </a:lvl6pPr>
      <a:lvl7pPr marL="914400" algn="l" rtl="0" eaLnBrk="1" fontAlgn="base" hangingPunct="1">
        <a:spcBef>
          <a:spcPct val="0"/>
        </a:spcBef>
        <a:spcAft>
          <a:spcPct val="0"/>
        </a:spcAft>
        <a:defRPr sz="3000">
          <a:solidFill>
            <a:schemeClr val="tx2"/>
          </a:solidFill>
          <a:latin typeface="Segoe UI Semibold" panose="020B0502040204020203" pitchFamily="34" charset="0"/>
        </a:defRPr>
      </a:lvl7pPr>
      <a:lvl8pPr marL="1371600" algn="l" rtl="0" eaLnBrk="1" fontAlgn="base" hangingPunct="1">
        <a:spcBef>
          <a:spcPct val="0"/>
        </a:spcBef>
        <a:spcAft>
          <a:spcPct val="0"/>
        </a:spcAft>
        <a:defRPr sz="3000">
          <a:solidFill>
            <a:schemeClr val="tx2"/>
          </a:solidFill>
          <a:latin typeface="Segoe UI Semibold" panose="020B0502040204020203" pitchFamily="34" charset="0"/>
        </a:defRPr>
      </a:lvl8pPr>
      <a:lvl9pPr marL="1828800" algn="l" rtl="0" eaLnBrk="1" fontAlgn="base" hangingPunct="1">
        <a:spcBef>
          <a:spcPct val="0"/>
        </a:spcBef>
        <a:spcAft>
          <a:spcPct val="0"/>
        </a:spcAft>
        <a:defRPr sz="3000">
          <a:solidFill>
            <a:schemeClr val="tx2"/>
          </a:solidFill>
          <a:latin typeface="Segoe UI Semibold" panose="020B0502040204020203" pitchFamily="34" charset="0"/>
        </a:defRPr>
      </a:lvl9pPr>
    </p:titleStyle>
    <p:bodyStyle>
      <a:lvl1pPr marL="273050" indent="-190500" algn="l" rtl="0" eaLnBrk="1" fontAlgn="base" hangingPunct="1">
        <a:spcBef>
          <a:spcPts val="225"/>
        </a:spcBef>
        <a:spcAft>
          <a:spcPct val="0"/>
        </a:spcAft>
        <a:buClr>
          <a:srgbClr val="00A4CF"/>
        </a:buClr>
        <a:buFont typeface="Georgia" panose="02040502050405020303" pitchFamily="18" charset="0"/>
        <a:buChar char="•"/>
        <a:defRPr sz="2100" kern="1200">
          <a:solidFill>
            <a:schemeClr val="tx2"/>
          </a:solidFill>
          <a:latin typeface="+mn-lt"/>
          <a:ea typeface="+mn-ea"/>
          <a:cs typeface="+mn-cs"/>
        </a:defRPr>
      </a:lvl1pPr>
      <a:lvl2pPr marL="493713" indent="-184150" algn="l" rtl="0" eaLnBrk="1" fontAlgn="base" hangingPunct="1">
        <a:spcBef>
          <a:spcPts val="225"/>
        </a:spcBef>
        <a:spcAft>
          <a:spcPct val="0"/>
        </a:spcAft>
        <a:buClr>
          <a:schemeClr val="accent2"/>
        </a:buClr>
        <a:buFont typeface="Georgia" panose="02040502050405020303" pitchFamily="18" charset="0"/>
        <a:buChar char="▫"/>
        <a:defRPr sz="1900" kern="1200">
          <a:solidFill>
            <a:schemeClr val="tx2"/>
          </a:solidFill>
          <a:latin typeface="+mn-lt"/>
          <a:ea typeface="+mn-ea"/>
          <a:cs typeface="+mn-cs"/>
        </a:defRPr>
      </a:lvl2pPr>
      <a:lvl3pPr marL="692150" indent="-163513" algn="l" rtl="0" eaLnBrk="1" fontAlgn="base" hangingPunct="1">
        <a:spcBef>
          <a:spcPts val="225"/>
        </a:spcBef>
        <a:spcAft>
          <a:spcPct val="0"/>
        </a:spcAft>
        <a:buClr>
          <a:schemeClr val="accent1"/>
        </a:buClr>
        <a:buFont typeface="Wingdings 2" pitchFamily="2" charset="2"/>
        <a:buChar char=""/>
        <a:defRPr kern="1200">
          <a:solidFill>
            <a:schemeClr val="tx2"/>
          </a:solidFill>
          <a:latin typeface="+mn-lt"/>
          <a:ea typeface="+mn-ea"/>
          <a:cs typeface="+mn-cs"/>
        </a:defRPr>
      </a:lvl3pPr>
      <a:lvl4pPr marL="884238" indent="-150813" algn="l" rtl="0" eaLnBrk="1" fontAlgn="base" hangingPunct="1">
        <a:spcBef>
          <a:spcPts val="225"/>
        </a:spcBef>
        <a:spcAft>
          <a:spcPct val="0"/>
        </a:spcAft>
        <a:buClr>
          <a:schemeClr val="accent1"/>
        </a:buClr>
        <a:buFont typeface="Wingdings 2" pitchFamily="2" charset="2"/>
        <a:buChar char=""/>
        <a:defRPr sz="1600" kern="1200">
          <a:solidFill>
            <a:schemeClr val="tx2"/>
          </a:solidFill>
          <a:latin typeface="+mn-lt"/>
          <a:ea typeface="+mn-ea"/>
          <a:cs typeface="+mn-cs"/>
        </a:defRPr>
      </a:lvl4pPr>
      <a:lvl5pPr marL="1041400" indent="-136525" algn="l" rtl="0" eaLnBrk="1" fontAlgn="base" hangingPunct="1">
        <a:spcBef>
          <a:spcPts val="225"/>
        </a:spcBef>
        <a:spcAft>
          <a:spcPct val="0"/>
        </a:spcAft>
        <a:buClr>
          <a:schemeClr val="accent1"/>
        </a:buClr>
        <a:buFont typeface="Wingdings 2" pitchFamily="2" charset="2"/>
        <a:buChar char=""/>
        <a:defRPr sz="1500" kern="1200">
          <a:solidFill>
            <a:schemeClr val="tx2"/>
          </a:solidFill>
          <a:latin typeface="+mn-lt"/>
          <a:ea typeface="+mn-ea"/>
          <a:cs typeface="+mn-cs"/>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342900" algn="l" rtl="0" eaLnBrk="1" latinLnBrk="0" hangingPunct="1">
        <a:defRPr kumimoji="0" kern="1200">
          <a:solidFill>
            <a:schemeClr val="tx1"/>
          </a:solidFill>
          <a:latin typeface="+mn-lt"/>
          <a:ea typeface="+mn-ea"/>
          <a:cs typeface="+mn-cs"/>
        </a:defRPr>
      </a:lvl2pPr>
      <a:lvl3pPr marL="685800" algn="l" rtl="0" eaLnBrk="1" latinLnBrk="0" hangingPunct="1">
        <a:defRPr kumimoji="0" kern="1200">
          <a:solidFill>
            <a:schemeClr val="tx1"/>
          </a:solidFill>
          <a:latin typeface="+mn-lt"/>
          <a:ea typeface="+mn-ea"/>
          <a:cs typeface="+mn-cs"/>
        </a:defRPr>
      </a:lvl3pPr>
      <a:lvl4pPr marL="1028700" algn="l" rtl="0" eaLnBrk="1" latinLnBrk="0" hangingPunct="1">
        <a:defRPr kumimoji="0" kern="1200">
          <a:solidFill>
            <a:schemeClr val="tx1"/>
          </a:solidFill>
          <a:latin typeface="+mn-lt"/>
          <a:ea typeface="+mn-ea"/>
          <a:cs typeface="+mn-cs"/>
        </a:defRPr>
      </a:lvl4pPr>
      <a:lvl5pPr marL="1371600" algn="l" rtl="0" eaLnBrk="1" latinLnBrk="0" hangingPunct="1">
        <a:defRPr kumimoji="0" kern="1200">
          <a:solidFill>
            <a:schemeClr val="tx1"/>
          </a:solidFill>
          <a:latin typeface="+mn-lt"/>
          <a:ea typeface="+mn-ea"/>
          <a:cs typeface="+mn-cs"/>
        </a:defRPr>
      </a:lvl5pPr>
      <a:lvl6pPr marL="1714500" algn="l" rtl="0" eaLnBrk="1" latinLnBrk="0" hangingPunct="1">
        <a:defRPr kumimoji="0" kern="1200">
          <a:solidFill>
            <a:schemeClr val="tx1"/>
          </a:solidFill>
          <a:latin typeface="+mn-lt"/>
          <a:ea typeface="+mn-ea"/>
          <a:cs typeface="+mn-cs"/>
        </a:defRPr>
      </a:lvl6pPr>
      <a:lvl7pPr marL="2057400" algn="l" rtl="0" eaLnBrk="1" latinLnBrk="0" hangingPunct="1">
        <a:defRPr kumimoji="0" kern="1200">
          <a:solidFill>
            <a:schemeClr val="tx1"/>
          </a:solidFill>
          <a:latin typeface="+mn-lt"/>
          <a:ea typeface="+mn-ea"/>
          <a:cs typeface="+mn-cs"/>
        </a:defRPr>
      </a:lvl7pPr>
      <a:lvl8pPr marL="2400300" algn="l" rtl="0" eaLnBrk="1" latinLnBrk="0" hangingPunct="1">
        <a:defRPr kumimoji="0" kern="1200">
          <a:solidFill>
            <a:schemeClr val="tx1"/>
          </a:solidFill>
          <a:latin typeface="+mn-lt"/>
          <a:ea typeface="+mn-ea"/>
          <a:cs typeface="+mn-cs"/>
        </a:defRPr>
      </a:lvl8pPr>
      <a:lvl9pPr marL="27432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33.jpeg"/></Relationships>
</file>

<file path=ppt/slides/_rels/slide2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2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39.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3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47.jpeg"/><Relationship Id="rId4" Type="http://schemas.openxmlformats.org/officeDocument/2006/relationships/image" Target="../media/image46.jpeg"/></Relationships>
</file>

<file path=ppt/slides/_rels/slide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38.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52.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3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54.jpeg"/><Relationship Id="rId4" Type="http://schemas.openxmlformats.org/officeDocument/2006/relationships/image" Target="../media/image50.png"/></Relationships>
</file>

<file path=ppt/slides/_rels/slide4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47.jpeg"/><Relationship Id="rId4" Type="http://schemas.openxmlformats.org/officeDocument/2006/relationships/image" Target="../media/image46.jpeg"/></Relationships>
</file>

<file path=ppt/slides/_rels/slide4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55.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59.jpeg"/></Relationships>
</file>

<file path=ppt/slides/_rels/slide4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0.jpeg"/></Relationships>
</file>

<file path=ppt/slides/_rels/slide49.xml.rels><?xml version="1.0" encoding="UTF-8" standalone="yes"?>
<Relationships xmlns="http://schemas.openxmlformats.org/package/2006/relationships"><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5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5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5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69.png"/></Relationships>
</file>

<file path=ppt/slides/_rels/slide5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5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5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56.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6.xml"/><Relationship Id="rId1" Type="http://schemas.openxmlformats.org/officeDocument/2006/relationships/tags" Target="../tags/tag1.xml"/><Relationship Id="rId6" Type="http://schemas.openxmlformats.org/officeDocument/2006/relationships/image" Target="../media/image73.png"/><Relationship Id="rId5" Type="http://schemas.openxmlformats.org/officeDocument/2006/relationships/image" Target="../media/image2.jpeg"/><Relationship Id="rId4" Type="http://schemas.openxmlformats.org/officeDocument/2006/relationships/hyperlink" Target="https://www.digitallearn.org/" TargetMode="Externa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xml"/><Relationship Id="rId1" Type="http://schemas.openxmlformats.org/officeDocument/2006/relationships/tags" Target="../tags/tag2.xml"/><Relationship Id="rId5" Type="http://schemas.openxmlformats.org/officeDocument/2006/relationships/image" Target="../media/image73.png"/><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8B63C-99D2-C935-620B-D5515B03446B}"/>
              </a:ext>
            </a:extLst>
          </p:cNvPr>
          <p:cNvSpPr>
            <a:spLocks noGrp="1"/>
          </p:cNvSpPr>
          <p:nvPr>
            <p:ph type="subTitle" idx="1"/>
          </p:nvPr>
        </p:nvSpPr>
        <p:spPr>
          <a:xfrm>
            <a:off x="228600" y="3848100"/>
            <a:ext cx="5181600" cy="1333500"/>
          </a:xfrm>
        </p:spPr>
        <p:txBody>
          <a:bodyPr>
            <a:noAutofit/>
          </a:bodyPr>
          <a:lstStyle/>
          <a:p>
            <a:pPr fontAlgn="auto">
              <a:spcAft>
                <a:spcPts val="0"/>
              </a:spcAft>
              <a:buClr>
                <a:schemeClr val="accent3"/>
              </a:buClr>
              <a:buFont typeface="Georgia"/>
              <a:buNone/>
              <a:defRPr sz="2400">
                <a:solidFill>
                  <a:schemeClr val="accent2">
                    <a:lumMod val="50000"/>
                  </a:schemeClr>
                </a:solidFill>
              </a:defRPr>
            </a:pPr>
            <a:r>
              <a:t>Nombre del instructor </a:t>
            </a:r>
          </a:p>
          <a:p>
            <a:pPr fontAlgn="auto">
              <a:spcAft>
                <a:spcPts val="0"/>
              </a:spcAft>
              <a:buClr>
                <a:schemeClr val="accent3"/>
              </a:buClr>
              <a:buFont typeface="Georgia"/>
              <a:buNone/>
              <a:defRPr sz="2400">
                <a:solidFill>
                  <a:schemeClr val="accent2">
                    <a:lumMod val="50000"/>
                  </a:schemeClr>
                </a:solidFill>
              </a:defRPr>
            </a:pPr>
            <a:r>
              <a:t>Cargo del instructor</a:t>
            </a:r>
          </a:p>
          <a:p>
            <a:pPr fontAlgn="auto">
              <a:spcAft>
                <a:spcPts val="0"/>
              </a:spcAft>
              <a:buClr>
                <a:schemeClr val="accent3"/>
              </a:buClr>
              <a:buFont typeface="Georgia"/>
              <a:buNone/>
              <a:defRPr sz="2400">
                <a:solidFill>
                  <a:schemeClr val="accent2">
                    <a:lumMod val="50000"/>
                  </a:schemeClr>
                </a:solidFill>
              </a:defRPr>
            </a:pPr>
            <a:r>
              <a:t>Nombre de la biblioteca</a:t>
            </a:r>
          </a:p>
        </p:txBody>
      </p:sp>
      <p:sp>
        <p:nvSpPr>
          <p:cNvPr id="7170" name="Title 1">
            <a:extLst>
              <a:ext uri="{FF2B5EF4-FFF2-40B4-BE49-F238E27FC236}">
                <a16:creationId xmlns:a16="http://schemas.microsoft.com/office/drawing/2014/main" id="{DAF4CA13-B50D-EDBC-ED81-DE2EBD30EEB7}"/>
              </a:ext>
            </a:extLst>
          </p:cNvPr>
          <p:cNvSpPr>
            <a:spLocks noGrp="1" noChangeArrowheads="1"/>
          </p:cNvSpPr>
          <p:nvPr>
            <p:ph type="ctrTitle"/>
          </p:nvPr>
        </p:nvSpPr>
        <p:spPr>
          <a:xfrm>
            <a:off x="228600" y="2824163"/>
            <a:ext cx="8839200" cy="990600"/>
          </a:xfrm>
        </p:spPr>
        <p:txBody>
          <a:bodyPr/>
          <a:lstStyle/>
          <a:p>
            <a:pPr>
              <a:defRPr sz="4800">
                <a:latin typeface="ATT Aleck Sans"/>
              </a:defRPr>
            </a:pPr>
            <a:r>
              <a:rPr sz="4400" dirty="0" err="1"/>
              <a:t>Conceptos</a:t>
            </a:r>
            <a:r>
              <a:rPr sz="4400" dirty="0"/>
              <a:t> </a:t>
            </a:r>
            <a:r>
              <a:rPr sz="4400" dirty="0" err="1"/>
              <a:t>básicos</a:t>
            </a:r>
            <a:r>
              <a:rPr sz="4400" dirty="0"/>
              <a:t> </a:t>
            </a:r>
            <a:r>
              <a:rPr sz="4400" dirty="0" err="1"/>
              <a:t>sobre</a:t>
            </a:r>
            <a:r>
              <a:rPr sz="4400" dirty="0"/>
              <a:t> </a:t>
            </a:r>
            <a:r>
              <a:rPr sz="4400" dirty="0" err="1"/>
              <a:t>el</a:t>
            </a:r>
            <a:r>
              <a:rPr sz="4400" dirty="0"/>
              <a:t> </a:t>
            </a:r>
            <a:r>
              <a:rPr sz="4400" dirty="0" err="1"/>
              <a:t>código</a:t>
            </a:r>
            <a:r>
              <a:rPr sz="4400" dirty="0"/>
              <a:t> QR</a:t>
            </a:r>
            <a:endParaRPr sz="2400" b="1" i="1" dirty="0">
              <a:cs typeface="Courier New" panose="02070309020205020404" pitchFamily="49" charset="0"/>
            </a:endParaRPr>
          </a:p>
        </p:txBody>
      </p:sp>
      <p:pic>
        <p:nvPicPr>
          <p:cNvPr id="7171" name="Picture 5">
            <a:extLst>
              <a:ext uri="{FF2B5EF4-FFF2-40B4-BE49-F238E27FC236}">
                <a16:creationId xmlns:a16="http://schemas.microsoft.com/office/drawing/2014/main" id="{3169205D-4BB9-1ED9-A270-DE925DCA488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833018" y="5248272"/>
            <a:ext cx="3135312"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Rectangle 6">
            <a:extLst>
              <a:ext uri="{FF2B5EF4-FFF2-40B4-BE49-F238E27FC236}">
                <a16:creationId xmlns:a16="http://schemas.microsoft.com/office/drawing/2014/main" id="{EED9DD46-BA4D-55EC-760E-74D5917E7B53}"/>
              </a:ext>
            </a:extLst>
          </p:cNvPr>
          <p:cNvSpPr>
            <a:spLocks noChangeArrowheads="1"/>
          </p:cNvSpPr>
          <p:nvPr/>
        </p:nvSpPr>
        <p:spPr bwMode="auto">
          <a:xfrm>
            <a:off x="0" y="6248400"/>
            <a:ext cx="90678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defRPr sz="1600"/>
            </a:pPr>
            <a:r>
              <a:t>Proporcionado por AT&amp;T y la Asociación de Bibliotecas Públicas.</a:t>
            </a:r>
          </a:p>
        </p:txBody>
      </p:sp>
      <p:sp>
        <p:nvSpPr>
          <p:cNvPr id="4" name="Slide Number Placeholder 3">
            <a:extLst>
              <a:ext uri="{FF2B5EF4-FFF2-40B4-BE49-F238E27FC236}">
                <a16:creationId xmlns:a16="http://schemas.microsoft.com/office/drawing/2014/main" id="{7C8C11A2-8461-ED62-F729-BEB0D8BCB914}"/>
              </a:ext>
            </a:extLst>
          </p:cNvPr>
          <p:cNvSpPr>
            <a:spLocks noGrp="1"/>
          </p:cNvSpPr>
          <p:nvPr>
            <p:ph type="sldNum" sz="quarter" idx="12"/>
          </p:nvPr>
        </p:nvSpPr>
        <p:spPr/>
        <p:txBody>
          <a:bodyPr/>
          <a:lstStyle/>
          <a:p>
            <a:fld id="{98A81C7F-E3F4-ED4F-8494-2B309FD87B5D}" type="slidenum">
              <a:rPr lang="en-US"/>
              <a:t>1</a:t>
            </a:fld>
            <a:endParaRPr lang="en-US"/>
          </a:p>
        </p:txBody>
      </p:sp>
      <p:sp>
        <p:nvSpPr>
          <p:cNvPr id="8" name="Rectangle 6">
            <a:extLst>
              <a:ext uri="{FF2B5EF4-FFF2-40B4-BE49-F238E27FC236}">
                <a16:creationId xmlns:a16="http://schemas.microsoft.com/office/drawing/2014/main" id="{95B58288-47DE-E48E-61D4-25019DC78EB7}"/>
              </a:ext>
            </a:extLst>
          </p:cNvPr>
          <p:cNvSpPr>
            <a:spLocks noChangeArrowheads="1"/>
          </p:cNvSpPr>
          <p:nvPr/>
        </p:nvSpPr>
        <p:spPr bwMode="auto">
          <a:xfrm>
            <a:off x="5410200" y="4545597"/>
            <a:ext cx="3657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defRPr sz="1600" b="1"/>
            </a:pPr>
            <a:r>
              <a:t>Inserte su logotipo aquí</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4CAEF0-8397-15EA-269B-F4189A1851AF}"/>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5A6DC5A-8D2A-41B1-FB5B-96AC862318E2}"/>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10</a:t>
            </a:fld>
            <a:endParaRPr lang="en-US"/>
          </a:p>
        </p:txBody>
      </p:sp>
      <p:sp>
        <p:nvSpPr>
          <p:cNvPr id="4" name="Title 3">
            <a:extLst>
              <a:ext uri="{FF2B5EF4-FFF2-40B4-BE49-F238E27FC236}">
                <a16:creationId xmlns:a16="http://schemas.microsoft.com/office/drawing/2014/main" id="{7A126ED1-E5C3-149B-38D2-340E1839D031}"/>
              </a:ext>
            </a:extLst>
          </p:cNvPr>
          <p:cNvSpPr>
            <a:spLocks noGrp="1"/>
          </p:cNvSpPr>
          <p:nvPr>
            <p:ph type="title"/>
          </p:nvPr>
        </p:nvSpPr>
        <p:spPr>
          <a:xfrm>
            <a:off x="457200" y="533400"/>
            <a:ext cx="8229600" cy="1066800"/>
          </a:xfrm>
        </p:spPr>
        <p:txBody>
          <a:bodyPr anchor="ctr">
            <a:normAutofit/>
          </a:bodyPr>
          <a:lstStyle/>
          <a:p>
            <a:r>
              <a:t>Dónde puede encontrar códigos QR</a:t>
            </a:r>
          </a:p>
        </p:txBody>
      </p:sp>
      <p:sp>
        <p:nvSpPr>
          <p:cNvPr id="9" name="TextBox 8">
            <a:extLst>
              <a:ext uri="{FF2B5EF4-FFF2-40B4-BE49-F238E27FC236}">
                <a16:creationId xmlns:a16="http://schemas.microsoft.com/office/drawing/2014/main" id="{FFD0E0DF-1A28-D51C-31F3-BDECDF6ACF38}"/>
              </a:ext>
            </a:extLst>
          </p:cNvPr>
          <p:cNvSpPr txBox="1"/>
          <p:nvPr/>
        </p:nvSpPr>
        <p:spPr>
          <a:xfrm>
            <a:off x="-172996" y="6004560"/>
            <a:ext cx="9109731" cy="461665"/>
          </a:xfrm>
          <a:prstGeom prst="rect">
            <a:avLst/>
          </a:prstGeom>
          <a:noFill/>
        </p:spPr>
        <p:txBody>
          <a:bodyPr wrap="square">
            <a:spAutoFit/>
          </a:bodyPr>
          <a:lstStyle/>
          <a:p>
            <a:pPr algn="ctr">
              <a:defRPr sz="2400">
                <a:latin typeface="ATT Aleck Sans"/>
                <a:ea typeface="ＭＳ Ｐゴシック"/>
              </a:defRPr>
            </a:pPr>
            <a:r>
              <a:t>En una estación de transporte público.</a:t>
            </a:r>
            <a:endParaRPr sz="2400"/>
          </a:p>
        </p:txBody>
      </p:sp>
      <p:pic>
        <p:nvPicPr>
          <p:cNvPr id="7" name="Picture 6">
            <a:extLst>
              <a:ext uri="{FF2B5EF4-FFF2-40B4-BE49-F238E27FC236}">
                <a16:creationId xmlns:a16="http://schemas.microsoft.com/office/drawing/2014/main" id="{F7F4FD4C-1216-1AA1-3190-F36B08E69C6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33400" y="1545907"/>
            <a:ext cx="8229600" cy="4324739"/>
          </a:xfrm>
          <a:prstGeom prst="rect">
            <a:avLst/>
          </a:prstGeom>
        </p:spPr>
      </p:pic>
    </p:spTree>
    <p:extLst>
      <p:ext uri="{BB962C8B-B14F-4D97-AF65-F5344CB8AC3E}">
        <p14:creationId xmlns:p14="http://schemas.microsoft.com/office/powerpoint/2010/main" val="219822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A082EE-3217-5F13-7787-7CA2C507C2F6}"/>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6BD9DAC-2BD2-1DCD-AF2C-2B09AE282495}"/>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11</a:t>
            </a:fld>
            <a:endParaRPr lang="en-US"/>
          </a:p>
        </p:txBody>
      </p:sp>
      <p:pic>
        <p:nvPicPr>
          <p:cNvPr id="5" name="Picture 4">
            <a:extLst>
              <a:ext uri="{FF2B5EF4-FFF2-40B4-BE49-F238E27FC236}">
                <a16:creationId xmlns:a16="http://schemas.microsoft.com/office/drawing/2014/main" id="{629DAD53-F1FC-F16C-E9A0-FA84539938E0}"/>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57200" y="1639824"/>
            <a:ext cx="8229600" cy="4325112"/>
          </a:xfrm>
          <a:prstGeom prst="rect">
            <a:avLst/>
          </a:prstGeom>
          <a:noFill/>
        </p:spPr>
      </p:pic>
      <p:sp>
        <p:nvSpPr>
          <p:cNvPr id="4" name="Title 3">
            <a:extLst>
              <a:ext uri="{FF2B5EF4-FFF2-40B4-BE49-F238E27FC236}">
                <a16:creationId xmlns:a16="http://schemas.microsoft.com/office/drawing/2014/main" id="{333B3D92-233D-304A-8FCC-4189F6A525B8}"/>
              </a:ext>
            </a:extLst>
          </p:cNvPr>
          <p:cNvSpPr>
            <a:spLocks noGrp="1"/>
          </p:cNvSpPr>
          <p:nvPr>
            <p:ph type="title"/>
          </p:nvPr>
        </p:nvSpPr>
        <p:spPr>
          <a:xfrm>
            <a:off x="457200" y="533400"/>
            <a:ext cx="8229600" cy="1066800"/>
          </a:xfrm>
        </p:spPr>
        <p:txBody>
          <a:bodyPr anchor="ctr">
            <a:normAutofit/>
          </a:bodyPr>
          <a:lstStyle/>
          <a:p>
            <a:r>
              <a:t>Dónde puede encontrar códigos QR</a:t>
            </a:r>
          </a:p>
        </p:txBody>
      </p:sp>
      <p:sp>
        <p:nvSpPr>
          <p:cNvPr id="10" name="TextBox 9">
            <a:extLst>
              <a:ext uri="{FF2B5EF4-FFF2-40B4-BE49-F238E27FC236}">
                <a16:creationId xmlns:a16="http://schemas.microsoft.com/office/drawing/2014/main" id="{75324B01-DE91-90E1-9E26-22C71559DE4F}"/>
              </a:ext>
            </a:extLst>
          </p:cNvPr>
          <p:cNvSpPr txBox="1"/>
          <p:nvPr/>
        </p:nvSpPr>
        <p:spPr>
          <a:xfrm>
            <a:off x="-172996" y="6004560"/>
            <a:ext cx="9109731" cy="461665"/>
          </a:xfrm>
          <a:prstGeom prst="rect">
            <a:avLst/>
          </a:prstGeom>
          <a:noFill/>
        </p:spPr>
        <p:txBody>
          <a:bodyPr wrap="square">
            <a:spAutoFit/>
          </a:bodyPr>
          <a:lstStyle/>
          <a:p>
            <a:pPr algn="ctr">
              <a:defRPr sz="2400">
                <a:latin typeface="ATT Aleck Sans"/>
                <a:ea typeface="ＭＳ Ｐゴシック"/>
              </a:defRPr>
            </a:pPr>
            <a:r>
              <a:t>Un amigo puede compartir un código QR.</a:t>
            </a:r>
            <a:endParaRPr sz="2400"/>
          </a:p>
        </p:txBody>
      </p:sp>
    </p:spTree>
    <p:extLst>
      <p:ext uri="{BB962C8B-B14F-4D97-AF65-F5344CB8AC3E}">
        <p14:creationId xmlns:p14="http://schemas.microsoft.com/office/powerpoint/2010/main" val="4282646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A2D253-62AB-B928-9E76-0619946CC81B}"/>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18032EB-AF7B-2701-ECE8-7FD125880A94}"/>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12</a:t>
            </a:fld>
            <a:endParaRPr lang="en-US"/>
          </a:p>
        </p:txBody>
      </p:sp>
      <p:pic>
        <p:nvPicPr>
          <p:cNvPr id="6" name="Picture 5">
            <a:extLst>
              <a:ext uri="{FF2B5EF4-FFF2-40B4-BE49-F238E27FC236}">
                <a16:creationId xmlns:a16="http://schemas.microsoft.com/office/drawing/2014/main" id="{7BC5720A-FE1D-52D3-D31B-D6B923E9096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57200" y="1639824"/>
            <a:ext cx="8229600" cy="4325112"/>
          </a:xfrm>
          <a:prstGeom prst="rect">
            <a:avLst/>
          </a:prstGeom>
          <a:noFill/>
        </p:spPr>
      </p:pic>
      <p:sp>
        <p:nvSpPr>
          <p:cNvPr id="4" name="Title 3">
            <a:extLst>
              <a:ext uri="{FF2B5EF4-FFF2-40B4-BE49-F238E27FC236}">
                <a16:creationId xmlns:a16="http://schemas.microsoft.com/office/drawing/2014/main" id="{F378FCA8-1BF2-94B9-09A2-31581F7172F3}"/>
              </a:ext>
            </a:extLst>
          </p:cNvPr>
          <p:cNvSpPr>
            <a:spLocks noGrp="1"/>
          </p:cNvSpPr>
          <p:nvPr>
            <p:ph type="title"/>
          </p:nvPr>
        </p:nvSpPr>
        <p:spPr>
          <a:xfrm>
            <a:off x="457200" y="533400"/>
            <a:ext cx="8229600" cy="1066800"/>
          </a:xfrm>
        </p:spPr>
        <p:txBody>
          <a:bodyPr anchor="ctr">
            <a:normAutofit/>
          </a:bodyPr>
          <a:lstStyle/>
          <a:p>
            <a:r>
              <a:t>Dónde puede encontrar códigos QR</a:t>
            </a:r>
          </a:p>
        </p:txBody>
      </p:sp>
      <p:sp>
        <p:nvSpPr>
          <p:cNvPr id="11" name="TextBox 10">
            <a:extLst>
              <a:ext uri="{FF2B5EF4-FFF2-40B4-BE49-F238E27FC236}">
                <a16:creationId xmlns:a16="http://schemas.microsoft.com/office/drawing/2014/main" id="{EDC0A6D6-5BE3-BE39-CEAA-A0DE41D345D3}"/>
              </a:ext>
            </a:extLst>
          </p:cNvPr>
          <p:cNvSpPr txBox="1"/>
          <p:nvPr/>
        </p:nvSpPr>
        <p:spPr>
          <a:xfrm>
            <a:off x="-172996" y="6004560"/>
            <a:ext cx="9109731" cy="461665"/>
          </a:xfrm>
          <a:prstGeom prst="rect">
            <a:avLst/>
          </a:prstGeom>
          <a:noFill/>
        </p:spPr>
        <p:txBody>
          <a:bodyPr wrap="square">
            <a:spAutoFit/>
          </a:bodyPr>
          <a:lstStyle/>
          <a:p>
            <a:pPr algn="ctr">
              <a:defRPr sz="2400">
                <a:latin typeface="ATT Aleck Sans"/>
                <a:ea typeface="ＭＳ Ｐゴシック"/>
              </a:defRPr>
            </a:pPr>
            <a:r>
              <a:t>En un correo electrónico o mensaje de texto.</a:t>
            </a:r>
            <a:endParaRPr sz="2400"/>
          </a:p>
        </p:txBody>
      </p:sp>
    </p:spTree>
    <p:extLst>
      <p:ext uri="{BB962C8B-B14F-4D97-AF65-F5344CB8AC3E}">
        <p14:creationId xmlns:p14="http://schemas.microsoft.com/office/powerpoint/2010/main" val="3652614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36E65A3-2308-BB1A-0290-11869E2C5921}"/>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13</a:t>
            </a:fld>
            <a:endParaRPr lang="en-US"/>
          </a:p>
        </p:txBody>
      </p:sp>
      <p:pic>
        <p:nvPicPr>
          <p:cNvPr id="8" name="Picture 7" descr="A person scanning a barcode on a package.  ">
            <a:extLst>
              <a:ext uri="{FF2B5EF4-FFF2-40B4-BE49-F238E27FC236}">
                <a16:creationId xmlns:a16="http://schemas.microsoft.com/office/drawing/2014/main" id="{36A04862-90C9-8048-9CCF-1899753880E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57200" y="1639824"/>
            <a:ext cx="8229600" cy="4325112"/>
          </a:xfrm>
          <a:prstGeom prst="rect">
            <a:avLst/>
          </a:prstGeom>
          <a:noFill/>
        </p:spPr>
      </p:pic>
      <p:sp>
        <p:nvSpPr>
          <p:cNvPr id="4" name="Title 3">
            <a:extLst>
              <a:ext uri="{FF2B5EF4-FFF2-40B4-BE49-F238E27FC236}">
                <a16:creationId xmlns:a16="http://schemas.microsoft.com/office/drawing/2014/main" id="{A5EC19C2-6EA4-177A-C0A9-CC09A3D59D1F}"/>
              </a:ext>
            </a:extLst>
          </p:cNvPr>
          <p:cNvSpPr>
            <a:spLocks noGrp="1"/>
          </p:cNvSpPr>
          <p:nvPr>
            <p:ph type="title"/>
          </p:nvPr>
        </p:nvSpPr>
        <p:spPr>
          <a:xfrm>
            <a:off x="457200" y="533400"/>
            <a:ext cx="8229600" cy="1066800"/>
          </a:xfrm>
        </p:spPr>
        <p:txBody>
          <a:bodyPr anchor="ctr">
            <a:normAutofit/>
          </a:bodyPr>
          <a:lstStyle/>
          <a:p>
            <a:r>
              <a:t>¿Qué es un código QR?</a:t>
            </a:r>
          </a:p>
        </p:txBody>
      </p:sp>
    </p:spTree>
    <p:extLst>
      <p:ext uri="{BB962C8B-B14F-4D97-AF65-F5344CB8AC3E}">
        <p14:creationId xmlns:p14="http://schemas.microsoft.com/office/powerpoint/2010/main" val="4120181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7EED53-D4D1-FF53-A780-A7703CA1F91F}"/>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A2F4EEE-506A-9C2D-20B2-D27293997DF6}"/>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14</a:t>
            </a:fld>
            <a:endParaRPr lang="en-US"/>
          </a:p>
        </p:txBody>
      </p:sp>
      <p:sp>
        <p:nvSpPr>
          <p:cNvPr id="4" name="Title 3">
            <a:extLst>
              <a:ext uri="{FF2B5EF4-FFF2-40B4-BE49-F238E27FC236}">
                <a16:creationId xmlns:a16="http://schemas.microsoft.com/office/drawing/2014/main" id="{ED0B196E-A375-81D2-8667-3D327D0A0BF1}"/>
              </a:ext>
            </a:extLst>
          </p:cNvPr>
          <p:cNvSpPr>
            <a:spLocks noGrp="1"/>
          </p:cNvSpPr>
          <p:nvPr>
            <p:ph type="title"/>
          </p:nvPr>
        </p:nvSpPr>
        <p:spPr>
          <a:xfrm>
            <a:off x="457200" y="533400"/>
            <a:ext cx="8229600" cy="1066800"/>
          </a:xfrm>
        </p:spPr>
        <p:txBody>
          <a:bodyPr anchor="ctr">
            <a:normAutofit/>
          </a:bodyPr>
          <a:lstStyle/>
          <a:p>
            <a:r>
              <a:t>¿Qué es un código QR?</a:t>
            </a:r>
          </a:p>
        </p:txBody>
      </p:sp>
      <p:sp>
        <p:nvSpPr>
          <p:cNvPr id="3" name="TextBox 2">
            <a:extLst>
              <a:ext uri="{FF2B5EF4-FFF2-40B4-BE49-F238E27FC236}">
                <a16:creationId xmlns:a16="http://schemas.microsoft.com/office/drawing/2014/main" id="{B402D3F5-4502-8C39-87A4-0D5E4A6B96B7}"/>
              </a:ext>
            </a:extLst>
          </p:cNvPr>
          <p:cNvSpPr txBox="1"/>
          <p:nvPr/>
        </p:nvSpPr>
        <p:spPr>
          <a:xfrm>
            <a:off x="-172995" y="5841851"/>
            <a:ext cx="9109731" cy="830997"/>
          </a:xfrm>
          <a:prstGeom prst="rect">
            <a:avLst/>
          </a:prstGeom>
          <a:noFill/>
        </p:spPr>
        <p:txBody>
          <a:bodyPr wrap="square">
            <a:spAutoFit/>
          </a:bodyPr>
          <a:lstStyle/>
          <a:p>
            <a:pPr algn="ctr">
              <a:defRPr sz="2400">
                <a:latin typeface="ATT Aleck Sans"/>
                <a:ea typeface="ＭＳ Ｐゴシック"/>
              </a:defRPr>
            </a:pPr>
            <a:r>
              <a:t>Use su teléfono inteligente o tableta para escanear el código QR</a:t>
            </a:r>
            <a:br>
              <a:rPr lang="en-US" sz="2400" dirty="0">
                <a:latin typeface="ATT Aleck Sans"/>
                <a:ea typeface="ＭＳ Ｐゴシック"/>
              </a:rPr>
            </a:br>
            <a:r>
              <a:t> con la aplicación de la cámara integrada. </a:t>
            </a:r>
            <a:endParaRPr sz="2400"/>
          </a:p>
        </p:txBody>
      </p:sp>
      <p:pic>
        <p:nvPicPr>
          <p:cNvPr id="6" name="Picture 5" descr="A screenshot of an Android menu with the camera app highlighted in an orange box. ">
            <a:extLst>
              <a:ext uri="{FF2B5EF4-FFF2-40B4-BE49-F238E27FC236}">
                <a16:creationId xmlns:a16="http://schemas.microsoft.com/office/drawing/2014/main" id="{C79FB061-28F8-2E08-8D61-B544AEEBFFD4}"/>
              </a:ext>
            </a:extLst>
          </p:cNvPr>
          <p:cNvPicPr>
            <a:picLocks noChangeAspect="1"/>
          </p:cNvPicPr>
          <p:nvPr/>
        </p:nvPicPr>
        <p:blipFill>
          <a:blip r:embed="rId3" cstate="print">
            <a:extLst>
              <a:ext uri="{28A0092B-C50C-407E-A947-70E740481C1C}">
                <a14:useLocalDpi xmlns:a14="http://schemas.microsoft.com/office/drawing/2010/main"/>
              </a:ext>
            </a:extLst>
          </a:blip>
          <a:srcRect t="-2532" r="-769"/>
          <a:stretch/>
        </p:blipFill>
        <p:spPr>
          <a:xfrm>
            <a:off x="4874566" y="1629305"/>
            <a:ext cx="2601120" cy="4025693"/>
          </a:xfrm>
          <a:prstGeom prst="rect">
            <a:avLst/>
          </a:prstGeom>
        </p:spPr>
      </p:pic>
      <p:sp>
        <p:nvSpPr>
          <p:cNvPr id="10" name="Rectangle: Rounded Corners 9">
            <a:extLst>
              <a:ext uri="{FF2B5EF4-FFF2-40B4-BE49-F238E27FC236}">
                <a16:creationId xmlns:a16="http://schemas.microsoft.com/office/drawing/2014/main" id="{E4F93D17-EE86-F8CD-E888-32817858884B}"/>
              </a:ext>
            </a:extLst>
          </p:cNvPr>
          <p:cNvSpPr/>
          <p:nvPr/>
        </p:nvSpPr>
        <p:spPr>
          <a:xfrm>
            <a:off x="3123726" y="2016224"/>
            <a:ext cx="539552" cy="582149"/>
          </a:xfrm>
          <a:prstGeom prst="roundRect">
            <a:avLst/>
          </a:prstGeom>
          <a:noFill/>
          <a:ln w="57150">
            <a:solidFill>
              <a:srgbClr val="F4681A"/>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endParaRPr/>
          </a:p>
        </p:txBody>
      </p:sp>
      <p:sp>
        <p:nvSpPr>
          <p:cNvPr id="12" name="Rectangle: Rounded Corners 11">
            <a:extLst>
              <a:ext uri="{FF2B5EF4-FFF2-40B4-BE49-F238E27FC236}">
                <a16:creationId xmlns:a16="http://schemas.microsoft.com/office/drawing/2014/main" id="{C28FA851-41FF-BF92-1C31-028B3ACC88CB}"/>
              </a:ext>
              <a:ext uri="{C183D7F6-B498-43B3-948B-1728B52AA6E4}">
                <adec:decorative xmlns:adec="http://schemas.microsoft.com/office/drawing/2017/decorative" val="1"/>
              </a:ext>
            </a:extLst>
          </p:cNvPr>
          <p:cNvSpPr/>
          <p:nvPr/>
        </p:nvSpPr>
        <p:spPr>
          <a:xfrm>
            <a:off x="6176459" y="3066932"/>
            <a:ext cx="566667" cy="771512"/>
          </a:xfrm>
          <a:prstGeom prst="roundRect">
            <a:avLst/>
          </a:prstGeom>
          <a:noFill/>
          <a:ln w="57150">
            <a:solidFill>
              <a:srgbClr val="F4681A"/>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endParaRPr/>
          </a:p>
        </p:txBody>
      </p:sp>
      <p:pic>
        <p:nvPicPr>
          <p:cNvPr id="13" name="Picture 12" descr="A screenshot of an iPhone menu with the camera app highlighted in an orange box.   ">
            <a:extLst>
              <a:ext uri="{FF2B5EF4-FFF2-40B4-BE49-F238E27FC236}">
                <a16:creationId xmlns:a16="http://schemas.microsoft.com/office/drawing/2014/main" id="{063F0A4F-30A3-27E6-78C8-B74EFD32BB29}"/>
              </a:ext>
            </a:extLst>
          </p:cNvPr>
          <p:cNvPicPr>
            <a:picLocks noChangeAspect="1"/>
          </p:cNvPicPr>
          <p:nvPr/>
        </p:nvPicPr>
        <p:blipFill>
          <a:blip r:embed="rId4" cstate="print">
            <a:extLst>
              <a:ext uri="{28A0092B-C50C-407E-A947-70E740481C1C}">
                <a14:useLocalDpi xmlns:a14="http://schemas.microsoft.com/office/drawing/2010/main"/>
              </a:ext>
            </a:extLst>
          </a:blip>
          <a:srcRect r="-1713"/>
          <a:stretch/>
        </p:blipFill>
        <p:spPr>
          <a:xfrm>
            <a:off x="1259941" y="1791791"/>
            <a:ext cx="2984533" cy="3854743"/>
          </a:xfrm>
          <a:prstGeom prst="rect">
            <a:avLst/>
          </a:prstGeom>
        </p:spPr>
      </p:pic>
      <p:sp>
        <p:nvSpPr>
          <p:cNvPr id="15" name="Rectangle: Rounded Corners 14">
            <a:extLst>
              <a:ext uri="{FF2B5EF4-FFF2-40B4-BE49-F238E27FC236}">
                <a16:creationId xmlns:a16="http://schemas.microsoft.com/office/drawing/2014/main" id="{B30E7FA0-5613-F511-AC00-7A33F0106659}"/>
              </a:ext>
              <a:ext uri="{C183D7F6-B498-43B3-948B-1728B52AA6E4}">
                <adec:decorative xmlns:adec="http://schemas.microsoft.com/office/drawing/2017/decorative" val="1"/>
              </a:ext>
            </a:extLst>
          </p:cNvPr>
          <p:cNvSpPr/>
          <p:nvPr/>
        </p:nvSpPr>
        <p:spPr>
          <a:xfrm>
            <a:off x="3413124" y="2215006"/>
            <a:ext cx="681540" cy="851924"/>
          </a:xfrm>
          <a:prstGeom prst="roundRect">
            <a:avLst/>
          </a:prstGeom>
          <a:noFill/>
          <a:ln w="57150">
            <a:solidFill>
              <a:srgbClr val="F4681A"/>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endParaRPr/>
          </a:p>
        </p:txBody>
      </p:sp>
    </p:spTree>
    <p:extLst>
      <p:ext uri="{BB962C8B-B14F-4D97-AF65-F5344CB8AC3E}">
        <p14:creationId xmlns:p14="http://schemas.microsoft.com/office/powerpoint/2010/main" val="3148292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5347BA-16A9-E307-9713-52909534AF3E}"/>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A8518B3-EB8E-16C9-ED54-6C795819C48C}"/>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15</a:t>
            </a:fld>
            <a:endParaRPr lang="en-US"/>
          </a:p>
        </p:txBody>
      </p:sp>
      <p:pic>
        <p:nvPicPr>
          <p:cNvPr id="6" name="Picture 5">
            <a:extLst>
              <a:ext uri="{FF2B5EF4-FFF2-40B4-BE49-F238E27FC236}">
                <a16:creationId xmlns:a16="http://schemas.microsoft.com/office/drawing/2014/main" id="{56F60862-AEDC-8C83-DDA4-B6B842697925}"/>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57200" y="1639824"/>
            <a:ext cx="8229600" cy="4325112"/>
          </a:xfrm>
          <a:prstGeom prst="rect">
            <a:avLst/>
          </a:prstGeom>
          <a:noFill/>
        </p:spPr>
      </p:pic>
      <p:sp>
        <p:nvSpPr>
          <p:cNvPr id="4" name="Title 3">
            <a:extLst>
              <a:ext uri="{FF2B5EF4-FFF2-40B4-BE49-F238E27FC236}">
                <a16:creationId xmlns:a16="http://schemas.microsoft.com/office/drawing/2014/main" id="{E91FFE67-BFA9-D2D1-4DCB-1627B977AB95}"/>
              </a:ext>
            </a:extLst>
          </p:cNvPr>
          <p:cNvSpPr>
            <a:spLocks noGrp="1"/>
          </p:cNvSpPr>
          <p:nvPr>
            <p:ph type="title"/>
          </p:nvPr>
        </p:nvSpPr>
        <p:spPr>
          <a:xfrm>
            <a:off x="457200" y="533400"/>
            <a:ext cx="8229600" cy="1066800"/>
          </a:xfrm>
        </p:spPr>
        <p:txBody>
          <a:bodyPr anchor="ctr">
            <a:normAutofit/>
          </a:bodyPr>
          <a:lstStyle/>
          <a:p>
            <a:r>
              <a:t>¿Qué es un código QR?</a:t>
            </a:r>
          </a:p>
        </p:txBody>
      </p:sp>
    </p:spTree>
    <p:extLst>
      <p:ext uri="{BB962C8B-B14F-4D97-AF65-F5344CB8AC3E}">
        <p14:creationId xmlns:p14="http://schemas.microsoft.com/office/powerpoint/2010/main" val="346798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1321CA-44F8-F5F3-148A-049239E8ABF9}"/>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12C754-0151-4523-1F39-8F11237E4D66}"/>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16</a:t>
            </a:fld>
            <a:endParaRPr lang="en-US"/>
          </a:p>
        </p:txBody>
      </p:sp>
      <p:pic>
        <p:nvPicPr>
          <p:cNvPr id="5" name="Picture 4">
            <a:extLst>
              <a:ext uri="{FF2B5EF4-FFF2-40B4-BE49-F238E27FC236}">
                <a16:creationId xmlns:a16="http://schemas.microsoft.com/office/drawing/2014/main" id="{F4773322-7649-3075-9CA5-3CAF5BB717A7}"/>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457200" y="1639824"/>
            <a:ext cx="8229600" cy="4325112"/>
          </a:xfrm>
          <a:prstGeom prst="rect">
            <a:avLst/>
          </a:prstGeom>
          <a:noFill/>
        </p:spPr>
      </p:pic>
      <p:sp>
        <p:nvSpPr>
          <p:cNvPr id="4" name="Title 3">
            <a:extLst>
              <a:ext uri="{FF2B5EF4-FFF2-40B4-BE49-F238E27FC236}">
                <a16:creationId xmlns:a16="http://schemas.microsoft.com/office/drawing/2014/main" id="{7090B492-1623-2FE6-162E-0F698FBAA01E}"/>
              </a:ext>
            </a:extLst>
          </p:cNvPr>
          <p:cNvSpPr>
            <a:spLocks noGrp="1"/>
          </p:cNvSpPr>
          <p:nvPr>
            <p:ph type="title"/>
          </p:nvPr>
        </p:nvSpPr>
        <p:spPr>
          <a:xfrm>
            <a:off x="457200" y="533400"/>
            <a:ext cx="8229600" cy="1066800"/>
          </a:xfrm>
        </p:spPr>
        <p:txBody>
          <a:bodyPr anchor="ctr">
            <a:normAutofit/>
          </a:bodyPr>
          <a:lstStyle/>
          <a:p>
            <a:r>
              <a:t>Qué puede hacer con un código QR</a:t>
            </a:r>
          </a:p>
        </p:txBody>
      </p:sp>
    </p:spTree>
    <p:extLst>
      <p:ext uri="{BB962C8B-B14F-4D97-AF65-F5344CB8AC3E}">
        <p14:creationId xmlns:p14="http://schemas.microsoft.com/office/powerpoint/2010/main" val="3000020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70771C-D03B-40B1-B41A-572D29153529}"/>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4DE5EB0-6E0D-CC98-D3F5-71FAEBD4F911}"/>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17</a:t>
            </a:fld>
            <a:endParaRPr lang="en-US"/>
          </a:p>
        </p:txBody>
      </p:sp>
      <p:pic>
        <p:nvPicPr>
          <p:cNvPr id="6" name="Picture 5">
            <a:extLst>
              <a:ext uri="{FF2B5EF4-FFF2-40B4-BE49-F238E27FC236}">
                <a16:creationId xmlns:a16="http://schemas.microsoft.com/office/drawing/2014/main" id="{6FCF8D85-4B0E-6328-242C-E2C374F759B1}"/>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42551" y="1639824"/>
            <a:ext cx="4695568" cy="4325112"/>
          </a:xfrm>
          <a:prstGeom prst="rect">
            <a:avLst/>
          </a:prstGeom>
          <a:noFill/>
        </p:spPr>
      </p:pic>
      <p:sp>
        <p:nvSpPr>
          <p:cNvPr id="4" name="Title 3">
            <a:extLst>
              <a:ext uri="{FF2B5EF4-FFF2-40B4-BE49-F238E27FC236}">
                <a16:creationId xmlns:a16="http://schemas.microsoft.com/office/drawing/2014/main" id="{825A25C9-C46C-A810-0795-70082F7A165E}"/>
              </a:ext>
            </a:extLst>
          </p:cNvPr>
          <p:cNvSpPr>
            <a:spLocks noGrp="1"/>
          </p:cNvSpPr>
          <p:nvPr>
            <p:ph type="title"/>
          </p:nvPr>
        </p:nvSpPr>
        <p:spPr>
          <a:xfrm>
            <a:off x="457200" y="533400"/>
            <a:ext cx="8229600" cy="1066800"/>
          </a:xfrm>
        </p:spPr>
        <p:txBody>
          <a:bodyPr anchor="ctr">
            <a:normAutofit/>
          </a:bodyPr>
          <a:lstStyle/>
          <a:p>
            <a:r>
              <a:t>Qué puede hacer con un código QR</a:t>
            </a:r>
          </a:p>
        </p:txBody>
      </p:sp>
      <p:pic>
        <p:nvPicPr>
          <p:cNvPr id="8" name="Picture 7">
            <a:extLst>
              <a:ext uri="{FF2B5EF4-FFF2-40B4-BE49-F238E27FC236}">
                <a16:creationId xmlns:a16="http://schemas.microsoft.com/office/drawing/2014/main" id="{0C05D540-FA12-33F1-D47A-5A42417A0E0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71549" y="1639824"/>
            <a:ext cx="2880472" cy="4325112"/>
          </a:xfrm>
          <a:prstGeom prst="rect">
            <a:avLst/>
          </a:prstGeom>
        </p:spPr>
      </p:pic>
      <p:sp>
        <p:nvSpPr>
          <p:cNvPr id="9" name="TextBox 8">
            <a:extLst>
              <a:ext uri="{FF2B5EF4-FFF2-40B4-BE49-F238E27FC236}">
                <a16:creationId xmlns:a16="http://schemas.microsoft.com/office/drawing/2014/main" id="{073C2DBF-2DDB-EFB2-BC84-AEE847CB67BA}"/>
              </a:ext>
            </a:extLst>
          </p:cNvPr>
          <p:cNvSpPr txBox="1"/>
          <p:nvPr/>
        </p:nvSpPr>
        <p:spPr>
          <a:xfrm>
            <a:off x="-172996" y="6004560"/>
            <a:ext cx="9109731" cy="461665"/>
          </a:xfrm>
          <a:prstGeom prst="rect">
            <a:avLst/>
          </a:prstGeom>
          <a:noFill/>
        </p:spPr>
        <p:txBody>
          <a:bodyPr wrap="square">
            <a:spAutoFit/>
          </a:bodyPr>
          <a:lstStyle/>
          <a:p>
            <a:pPr algn="ctr">
              <a:defRPr sz="2400">
                <a:latin typeface="ATT Aleck Sans"/>
                <a:ea typeface="ＭＳ Ｐゴシック"/>
              </a:defRPr>
            </a:pPr>
            <a:r>
              <a:t>Escanear el código QR para acceder al menú de un restaurante.</a:t>
            </a:r>
            <a:endParaRPr sz="2400"/>
          </a:p>
        </p:txBody>
      </p:sp>
    </p:spTree>
    <p:extLst>
      <p:ext uri="{BB962C8B-B14F-4D97-AF65-F5344CB8AC3E}">
        <p14:creationId xmlns:p14="http://schemas.microsoft.com/office/powerpoint/2010/main" val="1104428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6AF751-6279-6D86-B741-CED0A429D783}"/>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9590B4A-5A8B-47C8-980F-91905A8BC8A9}"/>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18</a:t>
            </a:fld>
            <a:endParaRPr lang="en-US"/>
          </a:p>
        </p:txBody>
      </p:sp>
      <p:pic>
        <p:nvPicPr>
          <p:cNvPr id="5" name="Picture 4">
            <a:extLst>
              <a:ext uri="{FF2B5EF4-FFF2-40B4-BE49-F238E27FC236}">
                <a16:creationId xmlns:a16="http://schemas.microsoft.com/office/drawing/2014/main" id="{88CC3846-7E5A-8436-E5CF-DB5D8A136691}"/>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57200" y="1639824"/>
            <a:ext cx="8229600" cy="4325112"/>
          </a:xfrm>
          <a:prstGeom prst="rect">
            <a:avLst/>
          </a:prstGeom>
          <a:noFill/>
        </p:spPr>
      </p:pic>
      <p:sp>
        <p:nvSpPr>
          <p:cNvPr id="4" name="Title 3">
            <a:extLst>
              <a:ext uri="{FF2B5EF4-FFF2-40B4-BE49-F238E27FC236}">
                <a16:creationId xmlns:a16="http://schemas.microsoft.com/office/drawing/2014/main" id="{7B44724C-3C28-927C-E51F-0A3702A561C5}"/>
              </a:ext>
            </a:extLst>
          </p:cNvPr>
          <p:cNvSpPr>
            <a:spLocks noGrp="1"/>
          </p:cNvSpPr>
          <p:nvPr>
            <p:ph type="title"/>
          </p:nvPr>
        </p:nvSpPr>
        <p:spPr>
          <a:xfrm>
            <a:off x="457200" y="533400"/>
            <a:ext cx="8229600" cy="1066800"/>
          </a:xfrm>
        </p:spPr>
        <p:txBody>
          <a:bodyPr anchor="ctr">
            <a:normAutofit/>
          </a:bodyPr>
          <a:lstStyle/>
          <a:p>
            <a:r>
              <a:t>Qué puede hacer con un código QR</a:t>
            </a:r>
          </a:p>
        </p:txBody>
      </p:sp>
      <p:sp>
        <p:nvSpPr>
          <p:cNvPr id="7" name="TextBox 6">
            <a:extLst>
              <a:ext uri="{FF2B5EF4-FFF2-40B4-BE49-F238E27FC236}">
                <a16:creationId xmlns:a16="http://schemas.microsoft.com/office/drawing/2014/main" id="{514C1FA0-7B1F-9F89-3AED-EB1448FB12F6}"/>
              </a:ext>
            </a:extLst>
          </p:cNvPr>
          <p:cNvSpPr txBox="1"/>
          <p:nvPr/>
        </p:nvSpPr>
        <p:spPr>
          <a:xfrm>
            <a:off x="-172996" y="6004560"/>
            <a:ext cx="9109731" cy="461665"/>
          </a:xfrm>
          <a:prstGeom prst="rect">
            <a:avLst/>
          </a:prstGeom>
          <a:noFill/>
        </p:spPr>
        <p:txBody>
          <a:bodyPr wrap="square">
            <a:spAutoFit/>
          </a:bodyPr>
          <a:lstStyle/>
          <a:p>
            <a:pPr algn="ctr">
              <a:defRPr sz="2400">
                <a:latin typeface="ATT Aleck Sans"/>
                <a:ea typeface="ＭＳ Ｐゴシック"/>
              </a:defRPr>
            </a:pPr>
            <a:r>
              <a:t>Anunciar su llegada a la cita con el médico.</a:t>
            </a:r>
            <a:endParaRPr sz="2400"/>
          </a:p>
        </p:txBody>
      </p:sp>
    </p:spTree>
    <p:extLst>
      <p:ext uri="{BB962C8B-B14F-4D97-AF65-F5344CB8AC3E}">
        <p14:creationId xmlns:p14="http://schemas.microsoft.com/office/powerpoint/2010/main" val="1856445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CE9212-D9A5-C9C6-9856-4323AC2D5863}"/>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A82D236-EF0B-4A64-7F82-2DD90E92E4FB}"/>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19</a:t>
            </a:fld>
            <a:endParaRPr lang="en-US"/>
          </a:p>
        </p:txBody>
      </p:sp>
      <p:pic>
        <p:nvPicPr>
          <p:cNvPr id="6" name="Picture 5">
            <a:extLst>
              <a:ext uri="{FF2B5EF4-FFF2-40B4-BE49-F238E27FC236}">
                <a16:creationId xmlns:a16="http://schemas.microsoft.com/office/drawing/2014/main" id="{C1A3C74A-B205-0C8D-D472-5B8062F3834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57200" y="1639824"/>
            <a:ext cx="8229600" cy="4325112"/>
          </a:xfrm>
          <a:prstGeom prst="rect">
            <a:avLst/>
          </a:prstGeom>
          <a:noFill/>
        </p:spPr>
      </p:pic>
      <p:sp>
        <p:nvSpPr>
          <p:cNvPr id="4" name="Title 3">
            <a:extLst>
              <a:ext uri="{FF2B5EF4-FFF2-40B4-BE49-F238E27FC236}">
                <a16:creationId xmlns:a16="http://schemas.microsoft.com/office/drawing/2014/main" id="{1E7CC0A7-7B1E-4365-E98F-7F0893C11B66}"/>
              </a:ext>
            </a:extLst>
          </p:cNvPr>
          <p:cNvSpPr>
            <a:spLocks noGrp="1"/>
          </p:cNvSpPr>
          <p:nvPr>
            <p:ph type="title"/>
          </p:nvPr>
        </p:nvSpPr>
        <p:spPr>
          <a:xfrm>
            <a:off x="457200" y="533400"/>
            <a:ext cx="8229600" cy="1066800"/>
          </a:xfrm>
        </p:spPr>
        <p:txBody>
          <a:bodyPr anchor="ctr">
            <a:normAutofit/>
          </a:bodyPr>
          <a:lstStyle/>
          <a:p>
            <a:r>
              <a:t>Qué puede hacer con un código QR</a:t>
            </a:r>
          </a:p>
        </p:txBody>
      </p:sp>
      <p:sp>
        <p:nvSpPr>
          <p:cNvPr id="8" name="TextBox 7">
            <a:extLst>
              <a:ext uri="{FF2B5EF4-FFF2-40B4-BE49-F238E27FC236}">
                <a16:creationId xmlns:a16="http://schemas.microsoft.com/office/drawing/2014/main" id="{5BF35E6E-31CA-D979-078D-4D26BE5D17C0}"/>
              </a:ext>
            </a:extLst>
          </p:cNvPr>
          <p:cNvSpPr txBox="1"/>
          <p:nvPr/>
        </p:nvSpPr>
        <p:spPr>
          <a:xfrm>
            <a:off x="-172996" y="6004560"/>
            <a:ext cx="9109731" cy="461665"/>
          </a:xfrm>
          <a:prstGeom prst="rect">
            <a:avLst/>
          </a:prstGeom>
          <a:noFill/>
        </p:spPr>
        <p:txBody>
          <a:bodyPr wrap="square">
            <a:spAutoFit/>
          </a:bodyPr>
          <a:lstStyle/>
          <a:p>
            <a:pPr algn="ctr">
              <a:defRPr sz="2400">
                <a:latin typeface="ATT Aleck Sans"/>
                <a:ea typeface="ＭＳ Ｐゴシック"/>
              </a:defRPr>
            </a:pPr>
            <a:r>
              <a:t>Acceder al wifi de un negocio local.</a:t>
            </a:r>
            <a:endParaRPr sz="2400"/>
          </a:p>
        </p:txBody>
      </p:sp>
    </p:spTree>
    <p:extLst>
      <p:ext uri="{BB962C8B-B14F-4D97-AF65-F5344CB8AC3E}">
        <p14:creationId xmlns:p14="http://schemas.microsoft.com/office/powerpoint/2010/main" val="3263124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F791A27-6AAB-314D-A1FA-A30F9C623D2B}"/>
              </a:ext>
            </a:extLst>
          </p:cNvPr>
          <p:cNvSpPr>
            <a:spLocks noGrp="1"/>
          </p:cNvSpPr>
          <p:nvPr>
            <p:ph idx="1"/>
          </p:nvPr>
        </p:nvSpPr>
        <p:spPr>
          <a:xfrm>
            <a:off x="571500" y="1534886"/>
            <a:ext cx="8229600" cy="4325112"/>
          </a:xfrm>
        </p:spPr>
        <p:txBody>
          <a:bodyPr vert="horz" lIns="91440" tIns="45720" rIns="91440" bIns="45720" anchor="t">
            <a:normAutofit fontScale="92500"/>
          </a:bodyPr>
          <a:lstStyle/>
          <a:p>
            <a:pPr marL="81915" indent="0">
              <a:buNone/>
            </a:pPr>
            <a:endParaRPr b="1"/>
          </a:p>
          <a:p>
            <a:pPr indent="-191770">
              <a:defRPr b="1">
                <a:solidFill>
                  <a:schemeClr val="tx1"/>
                </a:solidFill>
              </a:defRPr>
            </a:pPr>
            <a:r>
              <a:t>Introducción </a:t>
            </a:r>
            <a:endParaRPr>
              <a:solidFill>
                <a:schemeClr val="tx1"/>
              </a:solidFill>
            </a:endParaRPr>
          </a:p>
          <a:p>
            <a:pPr marL="493395" lvl="1" indent="-184785">
              <a:defRPr>
                <a:solidFill>
                  <a:schemeClr val="tx1"/>
                </a:solidFill>
              </a:defRPr>
            </a:pPr>
            <a:r>
              <a:t>Qué es un código QR</a:t>
            </a:r>
            <a:br>
              <a:rPr lang="en-US" dirty="0">
                <a:solidFill>
                  <a:schemeClr val="tx1"/>
                </a:solidFill>
              </a:rPr>
            </a:br>
            <a:endParaRPr>
              <a:solidFill>
                <a:schemeClr val="tx1"/>
              </a:solidFill>
            </a:endParaRPr>
          </a:p>
          <a:p>
            <a:pPr indent="-191770">
              <a:defRPr b="1">
                <a:solidFill>
                  <a:schemeClr val="tx1"/>
                </a:solidFill>
              </a:defRPr>
            </a:pPr>
            <a:r>
              <a:t>Desarrollo de habilidades</a:t>
            </a:r>
          </a:p>
          <a:p>
            <a:pPr marL="493395" lvl="1" indent="-184785">
              <a:defRPr>
                <a:solidFill>
                  <a:schemeClr val="tx1"/>
                </a:solidFill>
              </a:defRPr>
            </a:pPr>
            <a:r>
              <a:t>Dónde puede encontrar un código QR</a:t>
            </a:r>
          </a:p>
          <a:p>
            <a:pPr marL="493395" lvl="1" indent="-184785">
              <a:defRPr>
                <a:solidFill>
                  <a:schemeClr val="tx1"/>
                </a:solidFill>
              </a:defRPr>
            </a:pPr>
            <a:r>
              <a:t>Qué puede hacer con un código QR</a:t>
            </a:r>
          </a:p>
          <a:p>
            <a:pPr marL="493395" lvl="1" indent="-184785">
              <a:defRPr>
                <a:solidFill>
                  <a:schemeClr val="tx1"/>
                </a:solidFill>
              </a:defRPr>
            </a:pPr>
            <a:r>
              <a:t>Cómo escanear un código QR</a:t>
            </a:r>
            <a:br>
              <a:rPr lang="en-US" dirty="0">
                <a:solidFill>
                  <a:schemeClr val="tx1"/>
                </a:solidFill>
              </a:rPr>
            </a:br>
            <a:endParaRPr>
              <a:solidFill>
                <a:schemeClr val="tx1"/>
              </a:solidFill>
            </a:endParaRPr>
          </a:p>
          <a:p>
            <a:pPr indent="-191770">
              <a:defRPr b="1">
                <a:solidFill>
                  <a:schemeClr val="tx1"/>
                </a:solidFill>
              </a:defRPr>
            </a:pPr>
            <a:r>
              <a:t>Consejos para escanear un código QR correctamente</a:t>
            </a:r>
            <a:br>
              <a:rPr lang="en-US" b="1" dirty="0">
                <a:solidFill>
                  <a:schemeClr val="tx1"/>
                </a:solidFill>
              </a:rPr>
            </a:br>
            <a:endParaRPr b="1">
              <a:solidFill>
                <a:schemeClr val="tx1"/>
              </a:solidFill>
            </a:endParaRPr>
          </a:p>
          <a:p>
            <a:pPr indent="-191770">
              <a:defRPr b="1">
                <a:solidFill>
                  <a:schemeClr val="tx1"/>
                </a:solidFill>
              </a:defRPr>
            </a:pPr>
            <a:r>
              <a:t>Consejos para usar un código QR de manera segura y protegida</a:t>
            </a:r>
            <a:br>
              <a:rPr lang="en-US" b="1" dirty="0">
                <a:solidFill>
                  <a:schemeClr val="tx1"/>
                </a:solidFill>
              </a:rPr>
            </a:br>
            <a:endParaRPr b="1">
              <a:solidFill>
                <a:schemeClr val="tx1"/>
              </a:solidFill>
            </a:endParaRPr>
          </a:p>
          <a:p>
            <a:pPr indent="-191770">
              <a:defRPr b="1">
                <a:solidFill>
                  <a:schemeClr val="tx1"/>
                </a:solidFill>
              </a:defRPr>
            </a:pPr>
            <a:r>
              <a:t>Práctica</a:t>
            </a:r>
          </a:p>
        </p:txBody>
      </p:sp>
      <p:sp>
        <p:nvSpPr>
          <p:cNvPr id="3" name="Title 2">
            <a:extLst>
              <a:ext uri="{FF2B5EF4-FFF2-40B4-BE49-F238E27FC236}">
                <a16:creationId xmlns:a16="http://schemas.microsoft.com/office/drawing/2014/main" id="{8A8BD8B5-3361-504C-A0AD-CB1FF560860F}"/>
              </a:ext>
            </a:extLst>
          </p:cNvPr>
          <p:cNvSpPr>
            <a:spLocks noGrp="1"/>
          </p:cNvSpPr>
          <p:nvPr>
            <p:ph type="title"/>
          </p:nvPr>
        </p:nvSpPr>
        <p:spPr>
          <a:xfrm>
            <a:off x="457200" y="704088"/>
            <a:ext cx="8229600" cy="1066800"/>
          </a:xfrm>
        </p:spPr>
        <p:txBody>
          <a:bodyPr>
            <a:normAutofit/>
          </a:bodyPr>
          <a:lstStyle/>
          <a:p>
            <a:pPr>
              <a:defRPr sz="3200"/>
            </a:pPr>
            <a:r>
              <a:t>Agenda de hoy</a:t>
            </a:r>
            <a:br>
              <a:rPr lang="en-US" sz="3200" dirty="0"/>
            </a:br>
            <a:endParaRPr sz="2300"/>
          </a:p>
        </p:txBody>
      </p:sp>
      <p:sp>
        <p:nvSpPr>
          <p:cNvPr id="4" name="Slide Number Placeholder 3">
            <a:extLst>
              <a:ext uri="{FF2B5EF4-FFF2-40B4-BE49-F238E27FC236}">
                <a16:creationId xmlns:a16="http://schemas.microsoft.com/office/drawing/2014/main" id="{3F10BA94-D27A-1742-B58B-4C37493B6631}"/>
              </a:ext>
            </a:extLst>
          </p:cNvPr>
          <p:cNvSpPr>
            <a:spLocks noGrp="1"/>
          </p:cNvSpPr>
          <p:nvPr>
            <p:ph type="sldNum" sz="quarter" idx="12"/>
          </p:nvPr>
        </p:nvSpPr>
        <p:spPr/>
        <p:txBody>
          <a:bodyPr/>
          <a:lstStyle/>
          <a:p>
            <a:fld id="{D852D4E8-E283-404D-80D7-3AF63315721A}" type="slidenum">
              <a:rPr lang="en-US" smtClean="0"/>
              <a:t>2</a:t>
            </a:fld>
            <a:endParaRPr lang="en-US"/>
          </a:p>
        </p:txBody>
      </p:sp>
    </p:spTree>
    <p:extLst>
      <p:ext uri="{BB962C8B-B14F-4D97-AF65-F5344CB8AC3E}">
        <p14:creationId xmlns:p14="http://schemas.microsoft.com/office/powerpoint/2010/main" val="2766311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6FDD6C-FA7D-C6BF-4727-769198D92384}"/>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BEFA57C-E78B-2735-9661-6990D56C391E}"/>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20</a:t>
            </a:fld>
            <a:endParaRPr lang="en-US"/>
          </a:p>
        </p:txBody>
      </p:sp>
      <p:pic>
        <p:nvPicPr>
          <p:cNvPr id="5" name="Picture 4">
            <a:extLst>
              <a:ext uri="{FF2B5EF4-FFF2-40B4-BE49-F238E27FC236}">
                <a16:creationId xmlns:a16="http://schemas.microsoft.com/office/drawing/2014/main" id="{062521E2-691D-C7ED-A42C-8DA679281505}"/>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57200" y="1639824"/>
            <a:ext cx="8229600" cy="4325112"/>
          </a:xfrm>
          <a:prstGeom prst="rect">
            <a:avLst/>
          </a:prstGeom>
          <a:noFill/>
        </p:spPr>
      </p:pic>
      <p:sp>
        <p:nvSpPr>
          <p:cNvPr id="4" name="Title 3">
            <a:extLst>
              <a:ext uri="{FF2B5EF4-FFF2-40B4-BE49-F238E27FC236}">
                <a16:creationId xmlns:a16="http://schemas.microsoft.com/office/drawing/2014/main" id="{BD004357-3C6E-19EA-D9E9-23D9EF5963BD}"/>
              </a:ext>
            </a:extLst>
          </p:cNvPr>
          <p:cNvSpPr>
            <a:spLocks noGrp="1"/>
          </p:cNvSpPr>
          <p:nvPr>
            <p:ph type="title"/>
          </p:nvPr>
        </p:nvSpPr>
        <p:spPr>
          <a:xfrm>
            <a:off x="457200" y="533400"/>
            <a:ext cx="8229600" cy="1066800"/>
          </a:xfrm>
        </p:spPr>
        <p:txBody>
          <a:bodyPr anchor="ctr">
            <a:normAutofit/>
          </a:bodyPr>
          <a:lstStyle/>
          <a:p>
            <a:r>
              <a:t>Qué puede hacer con un código QR</a:t>
            </a:r>
          </a:p>
        </p:txBody>
      </p:sp>
      <p:sp>
        <p:nvSpPr>
          <p:cNvPr id="7" name="TextBox 6">
            <a:extLst>
              <a:ext uri="{FF2B5EF4-FFF2-40B4-BE49-F238E27FC236}">
                <a16:creationId xmlns:a16="http://schemas.microsoft.com/office/drawing/2014/main" id="{5BE6038D-58B0-7E6F-2324-CCB17A7D0BEB}"/>
              </a:ext>
            </a:extLst>
          </p:cNvPr>
          <p:cNvSpPr txBox="1"/>
          <p:nvPr/>
        </p:nvSpPr>
        <p:spPr>
          <a:xfrm>
            <a:off x="-172996" y="6004560"/>
            <a:ext cx="9109731" cy="461665"/>
          </a:xfrm>
          <a:prstGeom prst="rect">
            <a:avLst/>
          </a:prstGeom>
          <a:noFill/>
        </p:spPr>
        <p:txBody>
          <a:bodyPr wrap="square">
            <a:spAutoFit/>
          </a:bodyPr>
          <a:lstStyle/>
          <a:p>
            <a:pPr algn="ctr">
              <a:defRPr sz="2400">
                <a:latin typeface="ATT Aleck Sans"/>
                <a:ea typeface="ＭＳ Ｐゴシック"/>
              </a:defRPr>
            </a:pPr>
            <a:r>
              <a:t>Agregar información de contacto a su teléfono.</a:t>
            </a:r>
            <a:endParaRPr sz="2400"/>
          </a:p>
        </p:txBody>
      </p:sp>
    </p:spTree>
    <p:extLst>
      <p:ext uri="{BB962C8B-B14F-4D97-AF65-F5344CB8AC3E}">
        <p14:creationId xmlns:p14="http://schemas.microsoft.com/office/powerpoint/2010/main" val="3957635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28C83E-3884-18C9-98A4-30D760789880}"/>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6ED95E0-DA87-A10F-7271-A622D161697B}"/>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21</a:t>
            </a:fld>
            <a:endParaRPr lang="en-US"/>
          </a:p>
        </p:txBody>
      </p:sp>
      <p:pic>
        <p:nvPicPr>
          <p:cNvPr id="6" name="Picture 5">
            <a:extLst>
              <a:ext uri="{FF2B5EF4-FFF2-40B4-BE49-F238E27FC236}">
                <a16:creationId xmlns:a16="http://schemas.microsoft.com/office/drawing/2014/main" id="{6C6C8431-C778-C815-E383-88EBB18E7FA1}"/>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57200" y="1639824"/>
            <a:ext cx="8229600" cy="4325112"/>
          </a:xfrm>
          <a:prstGeom prst="rect">
            <a:avLst/>
          </a:prstGeom>
          <a:noFill/>
        </p:spPr>
      </p:pic>
      <p:sp>
        <p:nvSpPr>
          <p:cNvPr id="4" name="Title 3">
            <a:extLst>
              <a:ext uri="{FF2B5EF4-FFF2-40B4-BE49-F238E27FC236}">
                <a16:creationId xmlns:a16="http://schemas.microsoft.com/office/drawing/2014/main" id="{DAFDFE00-F46A-DC4C-5720-004EFEA4870C}"/>
              </a:ext>
            </a:extLst>
          </p:cNvPr>
          <p:cNvSpPr>
            <a:spLocks noGrp="1"/>
          </p:cNvSpPr>
          <p:nvPr>
            <p:ph type="title"/>
          </p:nvPr>
        </p:nvSpPr>
        <p:spPr>
          <a:xfrm>
            <a:off x="457200" y="533400"/>
            <a:ext cx="8229600" cy="1066800"/>
          </a:xfrm>
        </p:spPr>
        <p:txBody>
          <a:bodyPr anchor="ctr">
            <a:normAutofit/>
          </a:bodyPr>
          <a:lstStyle/>
          <a:p>
            <a:r>
              <a:t>Qué puede hacer con un código QR</a:t>
            </a:r>
          </a:p>
        </p:txBody>
      </p:sp>
      <p:sp>
        <p:nvSpPr>
          <p:cNvPr id="8" name="TextBox 7">
            <a:extLst>
              <a:ext uri="{FF2B5EF4-FFF2-40B4-BE49-F238E27FC236}">
                <a16:creationId xmlns:a16="http://schemas.microsoft.com/office/drawing/2014/main" id="{D598C9C4-B9B2-31C8-A4BC-723FCC8FC34C}"/>
              </a:ext>
            </a:extLst>
          </p:cNvPr>
          <p:cNvSpPr txBox="1"/>
          <p:nvPr/>
        </p:nvSpPr>
        <p:spPr>
          <a:xfrm>
            <a:off x="-172996" y="6004560"/>
            <a:ext cx="9109731" cy="461665"/>
          </a:xfrm>
          <a:prstGeom prst="rect">
            <a:avLst/>
          </a:prstGeom>
          <a:noFill/>
        </p:spPr>
        <p:txBody>
          <a:bodyPr wrap="square">
            <a:spAutoFit/>
          </a:bodyPr>
          <a:lstStyle/>
          <a:p>
            <a:pPr algn="ctr">
              <a:defRPr sz="2400">
                <a:latin typeface="ATT Aleck Sans"/>
                <a:ea typeface="ＭＳ Ｐゴシック"/>
              </a:defRPr>
            </a:pPr>
            <a:r>
              <a:t>Pagar el estacionamiento.</a:t>
            </a:r>
            <a:endParaRPr sz="2400"/>
          </a:p>
        </p:txBody>
      </p:sp>
    </p:spTree>
    <p:extLst>
      <p:ext uri="{BB962C8B-B14F-4D97-AF65-F5344CB8AC3E}">
        <p14:creationId xmlns:p14="http://schemas.microsoft.com/office/powerpoint/2010/main" val="2251179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AE40B3-172D-4B07-4E14-C26E8CD79959}"/>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4BE9251-6636-FDFB-75D2-F5EF604FCBCB}"/>
              </a:ext>
            </a:extLst>
          </p:cNvPr>
          <p:cNvSpPr>
            <a:spLocks noGrp="1"/>
          </p:cNvSpPr>
          <p:nvPr>
            <p:ph idx="1"/>
          </p:nvPr>
        </p:nvSpPr>
        <p:spPr>
          <a:xfrm>
            <a:off x="457200" y="1639824"/>
            <a:ext cx="8229600" cy="631930"/>
          </a:xfrm>
        </p:spPr>
        <p:txBody>
          <a:bodyPr>
            <a:normAutofit/>
          </a:bodyPr>
          <a:lstStyle/>
          <a:p>
            <a:pPr marL="82296" indent="0">
              <a:buNone/>
              <a:defRPr sz="2400" b="1">
                <a:solidFill>
                  <a:schemeClr val="tx1"/>
                </a:solidFill>
              </a:defRPr>
            </a:pPr>
            <a:r>
              <a:t>Opciones adicionales</a:t>
            </a:r>
          </a:p>
        </p:txBody>
      </p:sp>
      <p:sp>
        <p:nvSpPr>
          <p:cNvPr id="3" name="Title 2">
            <a:extLst>
              <a:ext uri="{FF2B5EF4-FFF2-40B4-BE49-F238E27FC236}">
                <a16:creationId xmlns:a16="http://schemas.microsoft.com/office/drawing/2014/main" id="{A6C48D4D-EB65-37BD-7E91-A24FB53AB79A}"/>
              </a:ext>
            </a:extLst>
          </p:cNvPr>
          <p:cNvSpPr>
            <a:spLocks noGrp="1"/>
          </p:cNvSpPr>
          <p:nvPr>
            <p:ph type="title"/>
          </p:nvPr>
        </p:nvSpPr>
        <p:spPr>
          <a:xfrm>
            <a:off x="1252835" y="562651"/>
            <a:ext cx="8229600" cy="1066800"/>
          </a:xfrm>
        </p:spPr>
        <p:txBody>
          <a:bodyPr/>
          <a:lstStyle/>
          <a:p>
            <a:r>
              <a:t>Qué puede hacer con un código QR</a:t>
            </a:r>
          </a:p>
        </p:txBody>
      </p:sp>
      <p:sp>
        <p:nvSpPr>
          <p:cNvPr id="7" name="Slide Number Placeholder 6">
            <a:extLst>
              <a:ext uri="{FF2B5EF4-FFF2-40B4-BE49-F238E27FC236}">
                <a16:creationId xmlns:a16="http://schemas.microsoft.com/office/drawing/2014/main" id="{EDD9A6D9-F6D1-3EA4-5224-BBCAD018E060}"/>
              </a:ext>
            </a:extLst>
          </p:cNvPr>
          <p:cNvSpPr>
            <a:spLocks noGrp="1"/>
          </p:cNvSpPr>
          <p:nvPr>
            <p:ph type="sldNum" sz="quarter" idx="12"/>
          </p:nvPr>
        </p:nvSpPr>
        <p:spPr/>
        <p:txBody>
          <a:bodyPr/>
          <a:lstStyle/>
          <a:p>
            <a:fld id="{D852D4E8-E283-404D-80D7-3AF63315721A}" type="slidenum">
              <a:rPr lang="en-US" smtClean="0"/>
              <a:t>22</a:t>
            </a:fld>
            <a:endParaRPr lang="en-US"/>
          </a:p>
        </p:txBody>
      </p:sp>
      <p:pic>
        <p:nvPicPr>
          <p:cNvPr id="11" name="Picture 10" descr="Checkmark">
            <a:extLst>
              <a:ext uri="{FF2B5EF4-FFF2-40B4-BE49-F238E27FC236}">
                <a16:creationId xmlns:a16="http://schemas.microsoft.com/office/drawing/2014/main" id="{20DB81AC-23C6-BE53-54B4-C2F1EBD5D7B4}"/>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391218"/>
            <a:ext cx="457200" cy="457200"/>
          </a:xfrm>
          <a:prstGeom prst="rect">
            <a:avLst/>
          </a:prstGeom>
        </p:spPr>
      </p:pic>
      <p:pic>
        <p:nvPicPr>
          <p:cNvPr id="16" name="Picture 15" descr="Checkmark">
            <a:extLst>
              <a:ext uri="{FF2B5EF4-FFF2-40B4-BE49-F238E27FC236}">
                <a16:creationId xmlns:a16="http://schemas.microsoft.com/office/drawing/2014/main" id="{2F785261-0AE7-E40D-D86E-B1E2AF1CB5EC}"/>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932408"/>
            <a:ext cx="457200" cy="457200"/>
          </a:xfrm>
          <a:prstGeom prst="rect">
            <a:avLst/>
          </a:prstGeom>
        </p:spPr>
      </p:pic>
      <p:pic>
        <p:nvPicPr>
          <p:cNvPr id="18" name="Picture 17" descr="Checkmark">
            <a:extLst>
              <a:ext uri="{FF2B5EF4-FFF2-40B4-BE49-F238E27FC236}">
                <a16:creationId xmlns:a16="http://schemas.microsoft.com/office/drawing/2014/main" id="{D99C5FE5-15D4-828C-4127-C057796281C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3499519"/>
            <a:ext cx="457200" cy="457200"/>
          </a:xfrm>
          <a:prstGeom prst="rect">
            <a:avLst/>
          </a:prstGeom>
        </p:spPr>
      </p:pic>
      <p:pic>
        <p:nvPicPr>
          <p:cNvPr id="20" name="Picture 19" descr="Checkmark">
            <a:extLst>
              <a:ext uri="{FF2B5EF4-FFF2-40B4-BE49-F238E27FC236}">
                <a16:creationId xmlns:a16="http://schemas.microsoft.com/office/drawing/2014/main" id="{1ACE4DC6-F624-CC4D-1C5D-2070E653A6BC}"/>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98950" y="4051561"/>
            <a:ext cx="457200" cy="457200"/>
          </a:xfrm>
          <a:prstGeom prst="rect">
            <a:avLst/>
          </a:prstGeom>
        </p:spPr>
      </p:pic>
      <p:pic>
        <p:nvPicPr>
          <p:cNvPr id="5" name="Google Shape;730;p37" descr="Tip.">
            <a:extLst>
              <a:ext uri="{FF2B5EF4-FFF2-40B4-BE49-F238E27FC236}">
                <a16:creationId xmlns:a16="http://schemas.microsoft.com/office/drawing/2014/main" id="{F6670BAA-1917-C427-11B9-4096EBB3B18B}"/>
              </a:ext>
              <a:ext uri="{C183D7F6-B498-43B3-948B-1728B52AA6E4}">
                <adec:decorative xmlns:adec="http://schemas.microsoft.com/office/drawing/2017/decorative" val="0"/>
              </a:ext>
            </a:extLst>
          </p:cNvPr>
          <p:cNvPicPr preferRelativeResize="0">
            <a:picLocks noChangeAspect="1"/>
          </p:cNvPicPr>
          <p:nvPr/>
        </p:nvPicPr>
        <p:blipFill rotWithShape="1">
          <a:blip r:embed="rId4" cstate="email">
            <a:alphaModFix/>
            <a:extLst>
              <a:ext uri="{28A0092B-C50C-407E-A947-70E740481C1C}">
                <a14:useLocalDpi xmlns:a14="http://schemas.microsoft.com/office/drawing/2010/main"/>
              </a:ext>
            </a:extLst>
          </a:blip>
          <a:srcRect/>
          <a:stretch/>
        </p:blipFill>
        <p:spPr>
          <a:xfrm rot="-224247">
            <a:off x="373019" y="703477"/>
            <a:ext cx="820231" cy="822960"/>
          </a:xfrm>
          <a:prstGeom prst="rect">
            <a:avLst/>
          </a:prstGeom>
          <a:noFill/>
          <a:ln>
            <a:noFill/>
          </a:ln>
        </p:spPr>
      </p:pic>
      <p:sp>
        <p:nvSpPr>
          <p:cNvPr id="6" name="TextBox 5">
            <a:extLst>
              <a:ext uri="{FF2B5EF4-FFF2-40B4-BE49-F238E27FC236}">
                <a16:creationId xmlns:a16="http://schemas.microsoft.com/office/drawing/2014/main" id="{6F1A6329-BDD3-3A8B-7FC2-51EC3900EAA3}"/>
              </a:ext>
            </a:extLst>
          </p:cNvPr>
          <p:cNvSpPr txBox="1"/>
          <p:nvPr/>
        </p:nvSpPr>
        <p:spPr>
          <a:xfrm>
            <a:off x="1467580" y="2359282"/>
            <a:ext cx="7642941" cy="830997"/>
          </a:xfrm>
          <a:prstGeom prst="rect">
            <a:avLst/>
          </a:prstGeom>
          <a:noFill/>
        </p:spPr>
        <p:txBody>
          <a:bodyPr wrap="square">
            <a:spAutoFit/>
          </a:bodyPr>
          <a:lstStyle/>
          <a:p>
            <a:pPr>
              <a:defRPr sz="2400">
                <a:latin typeface="ATT Aleck Sans"/>
                <a:ea typeface="ＭＳ Ｐゴシック"/>
              </a:defRPr>
            </a:pPr>
            <a:r>
              <a:t>Descargar una aplicación</a:t>
            </a:r>
          </a:p>
          <a:p>
            <a:endParaRPr sz="2400">
              <a:latin typeface="ATT Aleck Sans"/>
              <a:ea typeface="ＭＳ Ｐゴシック"/>
            </a:endParaRPr>
          </a:p>
        </p:txBody>
      </p:sp>
      <p:sp>
        <p:nvSpPr>
          <p:cNvPr id="8" name="TextBox 7">
            <a:extLst>
              <a:ext uri="{FF2B5EF4-FFF2-40B4-BE49-F238E27FC236}">
                <a16:creationId xmlns:a16="http://schemas.microsoft.com/office/drawing/2014/main" id="{FAC062C5-229B-7C61-CD54-74AF66263143}"/>
              </a:ext>
            </a:extLst>
          </p:cNvPr>
          <p:cNvSpPr txBox="1"/>
          <p:nvPr/>
        </p:nvSpPr>
        <p:spPr>
          <a:xfrm>
            <a:off x="1467580" y="2882147"/>
            <a:ext cx="7642941" cy="830997"/>
          </a:xfrm>
          <a:prstGeom prst="rect">
            <a:avLst/>
          </a:prstGeom>
          <a:noFill/>
        </p:spPr>
        <p:txBody>
          <a:bodyPr wrap="square">
            <a:spAutoFit/>
          </a:bodyPr>
          <a:lstStyle/>
          <a:p>
            <a:pPr>
              <a:defRPr sz="2400">
                <a:latin typeface="ATT Aleck Sans"/>
                <a:ea typeface="ＭＳ Ｐゴシック"/>
              </a:defRPr>
            </a:pPr>
            <a:r>
              <a:t>Usar un cupón</a:t>
            </a:r>
          </a:p>
          <a:p>
            <a:endParaRPr sz="2400">
              <a:latin typeface="ATT Aleck Sans"/>
              <a:ea typeface="ＭＳ Ｐゴシック"/>
            </a:endParaRPr>
          </a:p>
        </p:txBody>
      </p:sp>
      <p:sp>
        <p:nvSpPr>
          <p:cNvPr id="9" name="TextBox 8">
            <a:extLst>
              <a:ext uri="{FF2B5EF4-FFF2-40B4-BE49-F238E27FC236}">
                <a16:creationId xmlns:a16="http://schemas.microsoft.com/office/drawing/2014/main" id="{47217098-026D-FE04-FBB2-406052E667FE}"/>
              </a:ext>
            </a:extLst>
          </p:cNvPr>
          <p:cNvSpPr txBox="1"/>
          <p:nvPr/>
        </p:nvSpPr>
        <p:spPr>
          <a:xfrm>
            <a:off x="1489351" y="3453799"/>
            <a:ext cx="7642941" cy="830997"/>
          </a:xfrm>
          <a:prstGeom prst="rect">
            <a:avLst/>
          </a:prstGeom>
          <a:noFill/>
        </p:spPr>
        <p:txBody>
          <a:bodyPr wrap="square">
            <a:spAutoFit/>
          </a:bodyPr>
          <a:lstStyle/>
          <a:p>
            <a:pPr>
              <a:defRPr sz="2400">
                <a:latin typeface="ATT Aleck Sans"/>
                <a:ea typeface="ＭＳ Ｐゴシック"/>
              </a:defRPr>
            </a:pPr>
            <a:r>
              <a:t>Ver un video</a:t>
            </a:r>
          </a:p>
          <a:p>
            <a:endParaRPr sz="2400">
              <a:latin typeface="ATT Aleck Sans"/>
              <a:ea typeface="ＭＳ Ｐゴシック"/>
            </a:endParaRPr>
          </a:p>
        </p:txBody>
      </p:sp>
      <p:sp>
        <p:nvSpPr>
          <p:cNvPr id="12" name="TextBox 11">
            <a:extLst>
              <a:ext uri="{FF2B5EF4-FFF2-40B4-BE49-F238E27FC236}">
                <a16:creationId xmlns:a16="http://schemas.microsoft.com/office/drawing/2014/main" id="{C940E39E-5918-4A27-E843-84A129BF1304}"/>
              </a:ext>
            </a:extLst>
          </p:cNvPr>
          <p:cNvSpPr txBox="1"/>
          <p:nvPr/>
        </p:nvSpPr>
        <p:spPr>
          <a:xfrm>
            <a:off x="1489350" y="4005841"/>
            <a:ext cx="7642941" cy="830997"/>
          </a:xfrm>
          <a:prstGeom prst="rect">
            <a:avLst/>
          </a:prstGeom>
          <a:noFill/>
        </p:spPr>
        <p:txBody>
          <a:bodyPr wrap="square">
            <a:spAutoFit/>
          </a:bodyPr>
          <a:lstStyle/>
          <a:p>
            <a:pPr>
              <a:defRPr sz="2400">
                <a:latin typeface="ATT Aleck Sans"/>
                <a:ea typeface="ＭＳ Ｐゴシック"/>
              </a:defRPr>
            </a:pPr>
            <a:r>
              <a:t>Participar en una encuesta o calificar un servicio</a:t>
            </a:r>
          </a:p>
          <a:p>
            <a:endParaRPr sz="2400">
              <a:latin typeface="ATT Aleck Sans"/>
              <a:ea typeface="ＭＳ Ｐゴシック"/>
            </a:endParaRPr>
          </a:p>
        </p:txBody>
      </p:sp>
    </p:spTree>
    <p:extLst>
      <p:ext uri="{BB962C8B-B14F-4D97-AF65-F5344CB8AC3E}">
        <p14:creationId xmlns:p14="http://schemas.microsoft.com/office/powerpoint/2010/main" val="4065492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FCFA56-CE96-2518-24CD-08E927D1E78E}"/>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841C62B-2BFC-38DE-5706-ED1A61588A05}"/>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23</a:t>
            </a:fld>
            <a:endParaRPr lang="en-US"/>
          </a:p>
        </p:txBody>
      </p:sp>
      <p:sp>
        <p:nvSpPr>
          <p:cNvPr id="4" name="Title 3">
            <a:extLst>
              <a:ext uri="{FF2B5EF4-FFF2-40B4-BE49-F238E27FC236}">
                <a16:creationId xmlns:a16="http://schemas.microsoft.com/office/drawing/2014/main" id="{4E47AD1B-EC2D-B6A5-87FB-11F8355F81C5}"/>
              </a:ext>
            </a:extLst>
          </p:cNvPr>
          <p:cNvSpPr>
            <a:spLocks noGrp="1"/>
          </p:cNvSpPr>
          <p:nvPr>
            <p:ph type="title"/>
          </p:nvPr>
        </p:nvSpPr>
        <p:spPr>
          <a:xfrm>
            <a:off x="457200" y="533400"/>
            <a:ext cx="8229600" cy="1066800"/>
          </a:xfrm>
        </p:spPr>
        <p:txBody>
          <a:bodyPr anchor="ctr">
            <a:normAutofit/>
          </a:bodyPr>
          <a:lstStyle/>
          <a:p>
            <a:r>
              <a:t>Cómo escanear un código QR</a:t>
            </a:r>
          </a:p>
        </p:txBody>
      </p:sp>
      <p:pic>
        <p:nvPicPr>
          <p:cNvPr id="3" name="Picture 2">
            <a:extLst>
              <a:ext uri="{FF2B5EF4-FFF2-40B4-BE49-F238E27FC236}">
                <a16:creationId xmlns:a16="http://schemas.microsoft.com/office/drawing/2014/main" id="{82A0B0BB-5F43-854F-9C3B-329962FEF29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57200" y="1639824"/>
            <a:ext cx="8229600" cy="4325112"/>
          </a:xfrm>
          <a:prstGeom prst="rect">
            <a:avLst/>
          </a:prstGeom>
          <a:noFill/>
        </p:spPr>
      </p:pic>
    </p:spTree>
    <p:extLst>
      <p:ext uri="{BB962C8B-B14F-4D97-AF65-F5344CB8AC3E}">
        <p14:creationId xmlns:p14="http://schemas.microsoft.com/office/powerpoint/2010/main" val="16452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20C577-84E2-3641-F14E-5CF3433C073B}"/>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114DABA-7175-A311-382B-8E62CA3D16D9}"/>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24</a:t>
            </a:fld>
            <a:endParaRPr lang="en-US"/>
          </a:p>
        </p:txBody>
      </p:sp>
      <p:sp>
        <p:nvSpPr>
          <p:cNvPr id="4" name="Title 3">
            <a:extLst>
              <a:ext uri="{FF2B5EF4-FFF2-40B4-BE49-F238E27FC236}">
                <a16:creationId xmlns:a16="http://schemas.microsoft.com/office/drawing/2014/main" id="{7684917F-41E6-FE0A-7066-CED46799F8C8}"/>
              </a:ext>
            </a:extLst>
          </p:cNvPr>
          <p:cNvSpPr>
            <a:spLocks noGrp="1"/>
          </p:cNvSpPr>
          <p:nvPr>
            <p:ph type="title"/>
          </p:nvPr>
        </p:nvSpPr>
        <p:spPr>
          <a:xfrm>
            <a:off x="457200" y="533400"/>
            <a:ext cx="8229600" cy="1066800"/>
          </a:xfrm>
        </p:spPr>
        <p:txBody>
          <a:bodyPr anchor="ctr">
            <a:normAutofit/>
          </a:bodyPr>
          <a:lstStyle/>
          <a:p>
            <a:r>
              <a:t>Cómo escanear un código QR</a:t>
            </a:r>
          </a:p>
        </p:txBody>
      </p:sp>
      <p:pic>
        <p:nvPicPr>
          <p:cNvPr id="5" name="Picture 4" descr="Finger tapping an Android screen to wake it up.">
            <a:extLst>
              <a:ext uri="{FF2B5EF4-FFF2-40B4-BE49-F238E27FC236}">
                <a16:creationId xmlns:a16="http://schemas.microsoft.com/office/drawing/2014/main" id="{C998F90E-29F3-C903-900B-1B7D2917CC5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38085" y="1656472"/>
            <a:ext cx="2256208" cy="5029200"/>
          </a:xfrm>
          <a:prstGeom prst="rect">
            <a:avLst/>
          </a:prstGeom>
        </p:spPr>
      </p:pic>
      <p:pic>
        <p:nvPicPr>
          <p:cNvPr id="9" name="Picture 8" descr="Finger tapping an iPhone screen to wake it up.">
            <a:extLst>
              <a:ext uri="{FF2B5EF4-FFF2-40B4-BE49-F238E27FC236}">
                <a16:creationId xmlns:a16="http://schemas.microsoft.com/office/drawing/2014/main" id="{A0E8F8D8-BF11-2350-8DAE-2D7917C74E4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60846" y="1656472"/>
            <a:ext cx="2323760" cy="5029200"/>
          </a:xfrm>
          <a:prstGeom prst="rect">
            <a:avLst/>
          </a:prstGeom>
        </p:spPr>
      </p:pic>
      <p:pic>
        <p:nvPicPr>
          <p:cNvPr id="10" name="Picture 9">
            <a:extLst>
              <a:ext uri="{FF2B5EF4-FFF2-40B4-BE49-F238E27FC236}">
                <a16:creationId xmlns:a16="http://schemas.microsoft.com/office/drawing/2014/main" id="{2A85449E-FD61-DB53-E12F-8DFA32A725A6}"/>
              </a:ext>
              <a:ext uri="{C183D7F6-B498-43B3-948B-1728B52AA6E4}">
                <adec:decorative xmlns:adec="http://schemas.microsoft.com/office/drawing/2017/decorative" val="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618913" y="5569730"/>
            <a:ext cx="607626" cy="607626"/>
          </a:xfrm>
          <a:prstGeom prst="rect">
            <a:avLst/>
          </a:prstGeom>
        </p:spPr>
      </p:pic>
      <p:pic>
        <p:nvPicPr>
          <p:cNvPr id="12" name="Picture 11">
            <a:extLst>
              <a:ext uri="{FF2B5EF4-FFF2-40B4-BE49-F238E27FC236}">
                <a16:creationId xmlns:a16="http://schemas.microsoft.com/office/drawing/2014/main" id="{43CDC68C-68C0-3CDA-FDD1-0970D96DDC41}"/>
              </a:ext>
              <a:ext uri="{C183D7F6-B498-43B3-948B-1728B52AA6E4}">
                <adec:decorative xmlns:adec="http://schemas.microsoft.com/office/drawing/2017/decorative" val="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813632" y="5583798"/>
            <a:ext cx="607626" cy="607626"/>
          </a:xfrm>
          <a:prstGeom prst="rect">
            <a:avLst/>
          </a:prstGeom>
        </p:spPr>
      </p:pic>
      <p:sp>
        <p:nvSpPr>
          <p:cNvPr id="13" name="TextBox 12">
            <a:extLst>
              <a:ext uri="{FF2B5EF4-FFF2-40B4-BE49-F238E27FC236}">
                <a16:creationId xmlns:a16="http://schemas.microsoft.com/office/drawing/2014/main" id="{F6B78955-BD4F-0AA8-1DCF-8800846BD5DF}"/>
              </a:ext>
            </a:extLst>
          </p:cNvPr>
          <p:cNvSpPr txBox="1"/>
          <p:nvPr/>
        </p:nvSpPr>
        <p:spPr>
          <a:xfrm>
            <a:off x="1760846" y="1274405"/>
            <a:ext cx="2256208" cy="461665"/>
          </a:xfrm>
          <a:prstGeom prst="rect">
            <a:avLst/>
          </a:prstGeom>
          <a:noFill/>
        </p:spPr>
        <p:txBody>
          <a:bodyPr wrap="square">
            <a:spAutoFit/>
          </a:bodyPr>
          <a:lstStyle/>
          <a:p>
            <a:pPr algn="ctr">
              <a:defRPr sz="2400">
                <a:latin typeface="ATT Aleck Sans"/>
                <a:ea typeface="ＭＳ Ｐゴシック"/>
              </a:defRPr>
            </a:pPr>
            <a:r>
              <a:t>iPhone</a:t>
            </a:r>
            <a:endParaRPr sz="2400"/>
          </a:p>
        </p:txBody>
      </p:sp>
      <p:sp>
        <p:nvSpPr>
          <p:cNvPr id="14" name="TextBox 13">
            <a:extLst>
              <a:ext uri="{FF2B5EF4-FFF2-40B4-BE49-F238E27FC236}">
                <a16:creationId xmlns:a16="http://schemas.microsoft.com/office/drawing/2014/main" id="{2A197E08-0F74-50C9-AE37-FF569CBD008D}"/>
              </a:ext>
            </a:extLst>
          </p:cNvPr>
          <p:cNvSpPr txBox="1"/>
          <p:nvPr/>
        </p:nvSpPr>
        <p:spPr>
          <a:xfrm>
            <a:off x="4966221" y="1276810"/>
            <a:ext cx="2228072" cy="461665"/>
          </a:xfrm>
          <a:prstGeom prst="rect">
            <a:avLst/>
          </a:prstGeom>
          <a:noFill/>
        </p:spPr>
        <p:txBody>
          <a:bodyPr wrap="square">
            <a:spAutoFit/>
          </a:bodyPr>
          <a:lstStyle/>
          <a:p>
            <a:pPr algn="ctr">
              <a:defRPr sz="2400">
                <a:latin typeface="ATT Aleck Sans"/>
                <a:ea typeface="ＭＳ Ｐゴシック"/>
              </a:defRPr>
            </a:pPr>
            <a:r>
              <a:t>Android</a:t>
            </a:r>
            <a:endParaRPr sz="2400"/>
          </a:p>
        </p:txBody>
      </p:sp>
    </p:spTree>
    <p:extLst>
      <p:ext uri="{BB962C8B-B14F-4D97-AF65-F5344CB8AC3E}">
        <p14:creationId xmlns:p14="http://schemas.microsoft.com/office/powerpoint/2010/main" val="304906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11F771-99A4-FD65-BA07-7D38298EFA32}"/>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1DA07D2-5829-09F0-4C2C-36A07CA22334}"/>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25</a:t>
            </a:fld>
            <a:endParaRPr lang="en-US"/>
          </a:p>
        </p:txBody>
      </p:sp>
      <p:sp>
        <p:nvSpPr>
          <p:cNvPr id="4" name="Title 3">
            <a:extLst>
              <a:ext uri="{FF2B5EF4-FFF2-40B4-BE49-F238E27FC236}">
                <a16:creationId xmlns:a16="http://schemas.microsoft.com/office/drawing/2014/main" id="{C4458E15-24D1-1AA6-1DBA-F999B04D9E10}"/>
              </a:ext>
            </a:extLst>
          </p:cNvPr>
          <p:cNvSpPr>
            <a:spLocks noGrp="1"/>
          </p:cNvSpPr>
          <p:nvPr>
            <p:ph type="title"/>
          </p:nvPr>
        </p:nvSpPr>
        <p:spPr>
          <a:xfrm>
            <a:off x="457200" y="533400"/>
            <a:ext cx="8229600" cy="1066800"/>
          </a:xfrm>
        </p:spPr>
        <p:txBody>
          <a:bodyPr anchor="ctr">
            <a:normAutofit/>
          </a:bodyPr>
          <a:lstStyle/>
          <a:p>
            <a:r>
              <a:t>Cómo escanear un código QR</a:t>
            </a:r>
          </a:p>
        </p:txBody>
      </p:sp>
      <p:pic>
        <p:nvPicPr>
          <p:cNvPr id="9" name="Picture 8" descr="Finger tapping an iPhone screen to open the camera.">
            <a:extLst>
              <a:ext uri="{FF2B5EF4-FFF2-40B4-BE49-F238E27FC236}">
                <a16:creationId xmlns:a16="http://schemas.microsoft.com/office/drawing/2014/main" id="{675B43C1-A818-D662-7A44-B0300730728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60846" y="1656472"/>
            <a:ext cx="2323760" cy="5029200"/>
          </a:xfrm>
          <a:prstGeom prst="rect">
            <a:avLst/>
          </a:prstGeom>
        </p:spPr>
      </p:pic>
      <p:pic>
        <p:nvPicPr>
          <p:cNvPr id="10" name="Picture 9">
            <a:extLst>
              <a:ext uri="{FF2B5EF4-FFF2-40B4-BE49-F238E27FC236}">
                <a16:creationId xmlns:a16="http://schemas.microsoft.com/office/drawing/2014/main" id="{201D611D-31D9-1014-E595-1CCEB12944C7}"/>
              </a:ext>
              <a:ext uri="{C183D7F6-B498-43B3-948B-1728B52AA6E4}">
                <adec:decorative xmlns:adec="http://schemas.microsoft.com/office/drawing/2017/decorative" val="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476980" y="6099429"/>
            <a:ext cx="607626" cy="607626"/>
          </a:xfrm>
          <a:prstGeom prst="rect">
            <a:avLst/>
          </a:prstGeom>
        </p:spPr>
      </p:pic>
      <p:pic>
        <p:nvPicPr>
          <p:cNvPr id="6" name="Picture 5" descr="Finger tapping an Android screen to open the camera.">
            <a:extLst>
              <a:ext uri="{FF2B5EF4-FFF2-40B4-BE49-F238E27FC236}">
                <a16:creationId xmlns:a16="http://schemas.microsoft.com/office/drawing/2014/main" id="{C199C690-DDD9-E632-E9A7-283D89DD4F7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42673" y="1656472"/>
            <a:ext cx="2259359" cy="5029200"/>
          </a:xfrm>
          <a:prstGeom prst="rect">
            <a:avLst/>
          </a:prstGeom>
        </p:spPr>
      </p:pic>
      <p:pic>
        <p:nvPicPr>
          <p:cNvPr id="12" name="Picture 11">
            <a:extLst>
              <a:ext uri="{FF2B5EF4-FFF2-40B4-BE49-F238E27FC236}">
                <a16:creationId xmlns:a16="http://schemas.microsoft.com/office/drawing/2014/main" id="{D9AA617C-9DE2-0D93-D7E6-B185F5F3537F}"/>
              </a:ext>
              <a:ext uri="{C183D7F6-B498-43B3-948B-1728B52AA6E4}">
                <adec:decorative xmlns:adec="http://schemas.microsoft.com/office/drawing/2017/decorative" val="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37188" y="5725276"/>
            <a:ext cx="607626" cy="607626"/>
          </a:xfrm>
          <a:prstGeom prst="rect">
            <a:avLst/>
          </a:prstGeom>
        </p:spPr>
      </p:pic>
      <p:sp>
        <p:nvSpPr>
          <p:cNvPr id="11" name="TextBox 10">
            <a:extLst>
              <a:ext uri="{FF2B5EF4-FFF2-40B4-BE49-F238E27FC236}">
                <a16:creationId xmlns:a16="http://schemas.microsoft.com/office/drawing/2014/main" id="{881AD702-20CD-D67F-686F-1222096A42D0}"/>
              </a:ext>
            </a:extLst>
          </p:cNvPr>
          <p:cNvSpPr txBox="1"/>
          <p:nvPr/>
        </p:nvSpPr>
        <p:spPr>
          <a:xfrm>
            <a:off x="1760846" y="1274405"/>
            <a:ext cx="2256208" cy="461665"/>
          </a:xfrm>
          <a:prstGeom prst="rect">
            <a:avLst/>
          </a:prstGeom>
          <a:noFill/>
        </p:spPr>
        <p:txBody>
          <a:bodyPr wrap="square">
            <a:spAutoFit/>
          </a:bodyPr>
          <a:lstStyle/>
          <a:p>
            <a:pPr algn="ctr">
              <a:defRPr sz="2400">
                <a:latin typeface="ATT Aleck Sans"/>
                <a:ea typeface="ＭＳ Ｐゴシック"/>
              </a:defRPr>
            </a:pPr>
            <a:r>
              <a:t>iPhone</a:t>
            </a:r>
            <a:endParaRPr sz="2400"/>
          </a:p>
        </p:txBody>
      </p:sp>
      <p:sp>
        <p:nvSpPr>
          <p:cNvPr id="13" name="TextBox 12">
            <a:extLst>
              <a:ext uri="{FF2B5EF4-FFF2-40B4-BE49-F238E27FC236}">
                <a16:creationId xmlns:a16="http://schemas.microsoft.com/office/drawing/2014/main" id="{01510969-9E35-7573-6038-78E4A79D1A29}"/>
              </a:ext>
            </a:extLst>
          </p:cNvPr>
          <p:cNvSpPr txBox="1"/>
          <p:nvPr/>
        </p:nvSpPr>
        <p:spPr>
          <a:xfrm>
            <a:off x="4966221" y="1276810"/>
            <a:ext cx="2228072" cy="461665"/>
          </a:xfrm>
          <a:prstGeom prst="rect">
            <a:avLst/>
          </a:prstGeom>
          <a:noFill/>
        </p:spPr>
        <p:txBody>
          <a:bodyPr wrap="square">
            <a:spAutoFit/>
          </a:bodyPr>
          <a:lstStyle/>
          <a:p>
            <a:pPr algn="ctr">
              <a:defRPr sz="2400">
                <a:latin typeface="ATT Aleck Sans"/>
                <a:ea typeface="ＭＳ Ｐゴシック"/>
              </a:defRPr>
            </a:pPr>
            <a:r>
              <a:t>Android</a:t>
            </a:r>
            <a:endParaRPr sz="2400"/>
          </a:p>
        </p:txBody>
      </p:sp>
    </p:spTree>
    <p:extLst>
      <p:ext uri="{BB962C8B-B14F-4D97-AF65-F5344CB8AC3E}">
        <p14:creationId xmlns:p14="http://schemas.microsoft.com/office/powerpoint/2010/main" val="1488270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D0829E-749D-79FE-5CE5-E5BA73B54BAA}"/>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65386C6-C1C8-2C68-DE58-8099ABA482E3}"/>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26</a:t>
            </a:fld>
            <a:endParaRPr lang="en-US"/>
          </a:p>
        </p:txBody>
      </p:sp>
      <p:sp>
        <p:nvSpPr>
          <p:cNvPr id="4" name="Title 3">
            <a:extLst>
              <a:ext uri="{FF2B5EF4-FFF2-40B4-BE49-F238E27FC236}">
                <a16:creationId xmlns:a16="http://schemas.microsoft.com/office/drawing/2014/main" id="{E6C4E095-D2DF-50D0-9950-8C19E1194596}"/>
              </a:ext>
            </a:extLst>
          </p:cNvPr>
          <p:cNvSpPr>
            <a:spLocks noGrp="1"/>
          </p:cNvSpPr>
          <p:nvPr>
            <p:ph type="title"/>
          </p:nvPr>
        </p:nvSpPr>
        <p:spPr>
          <a:xfrm>
            <a:off x="457200" y="533400"/>
            <a:ext cx="8229600" cy="1066800"/>
          </a:xfrm>
        </p:spPr>
        <p:txBody>
          <a:bodyPr anchor="ctr">
            <a:normAutofit/>
          </a:bodyPr>
          <a:lstStyle/>
          <a:p>
            <a:r>
              <a:t>Cómo escanear un código QR</a:t>
            </a:r>
          </a:p>
        </p:txBody>
      </p:sp>
      <p:pic>
        <p:nvPicPr>
          <p:cNvPr id="6" name="Picture 5" descr="A finger taps the Android home screen to open the camera.">
            <a:extLst>
              <a:ext uri="{FF2B5EF4-FFF2-40B4-BE49-F238E27FC236}">
                <a16:creationId xmlns:a16="http://schemas.microsoft.com/office/drawing/2014/main" id="{48F4AF8D-DA1A-BF00-3D13-D1E152014C1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45561" y="1656472"/>
            <a:ext cx="2259359" cy="5029200"/>
          </a:xfrm>
          <a:prstGeom prst="rect">
            <a:avLst/>
          </a:prstGeom>
        </p:spPr>
      </p:pic>
      <p:pic>
        <p:nvPicPr>
          <p:cNvPr id="8" name="Picture 7" descr="A finger taps the iPhone home screen to open the camera.">
            <a:extLst>
              <a:ext uri="{FF2B5EF4-FFF2-40B4-BE49-F238E27FC236}">
                <a16:creationId xmlns:a16="http://schemas.microsoft.com/office/drawing/2014/main" id="{F38A59EE-A272-739C-94D5-4CA7E7A6190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60846" y="1656472"/>
            <a:ext cx="2323760" cy="5029200"/>
          </a:xfrm>
          <a:prstGeom prst="rect">
            <a:avLst/>
          </a:prstGeom>
        </p:spPr>
      </p:pic>
      <p:pic>
        <p:nvPicPr>
          <p:cNvPr id="10" name="Picture 9">
            <a:extLst>
              <a:ext uri="{FF2B5EF4-FFF2-40B4-BE49-F238E27FC236}">
                <a16:creationId xmlns:a16="http://schemas.microsoft.com/office/drawing/2014/main" id="{7752A85C-2ED2-BC66-7DDE-996346A0168F}"/>
              </a:ext>
              <a:ext uri="{C183D7F6-B498-43B3-948B-1728B52AA6E4}">
                <adec:decorative xmlns:adec="http://schemas.microsoft.com/office/drawing/2017/decorative" val="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593257" y="2249755"/>
            <a:ext cx="607626" cy="607626"/>
          </a:xfrm>
          <a:prstGeom prst="rect">
            <a:avLst/>
          </a:prstGeom>
        </p:spPr>
      </p:pic>
      <p:pic>
        <p:nvPicPr>
          <p:cNvPr id="12" name="Picture 11">
            <a:extLst>
              <a:ext uri="{FF2B5EF4-FFF2-40B4-BE49-F238E27FC236}">
                <a16:creationId xmlns:a16="http://schemas.microsoft.com/office/drawing/2014/main" id="{365F76B9-CFE5-986F-62C4-6565C744E0F4}"/>
              </a:ext>
              <a:ext uri="{C183D7F6-B498-43B3-948B-1728B52AA6E4}">
                <adec:decorative xmlns:adec="http://schemas.microsoft.com/office/drawing/2017/decorative" val="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263799" y="3203361"/>
            <a:ext cx="607626" cy="607626"/>
          </a:xfrm>
          <a:prstGeom prst="rect">
            <a:avLst/>
          </a:prstGeom>
        </p:spPr>
      </p:pic>
      <p:sp>
        <p:nvSpPr>
          <p:cNvPr id="13" name="TextBox 12">
            <a:extLst>
              <a:ext uri="{FF2B5EF4-FFF2-40B4-BE49-F238E27FC236}">
                <a16:creationId xmlns:a16="http://schemas.microsoft.com/office/drawing/2014/main" id="{8D12F707-7342-4C65-0339-64AA86E9C179}"/>
              </a:ext>
            </a:extLst>
          </p:cNvPr>
          <p:cNvSpPr txBox="1"/>
          <p:nvPr/>
        </p:nvSpPr>
        <p:spPr>
          <a:xfrm>
            <a:off x="1760846" y="1274405"/>
            <a:ext cx="2256208" cy="461665"/>
          </a:xfrm>
          <a:prstGeom prst="rect">
            <a:avLst/>
          </a:prstGeom>
          <a:noFill/>
        </p:spPr>
        <p:txBody>
          <a:bodyPr wrap="square">
            <a:spAutoFit/>
          </a:bodyPr>
          <a:lstStyle/>
          <a:p>
            <a:pPr algn="ctr">
              <a:defRPr sz="2400">
                <a:latin typeface="ATT Aleck Sans"/>
                <a:ea typeface="ＭＳ Ｐゴシック"/>
              </a:defRPr>
            </a:pPr>
            <a:r>
              <a:t>iPhone</a:t>
            </a:r>
            <a:endParaRPr sz="2400"/>
          </a:p>
        </p:txBody>
      </p:sp>
      <p:sp>
        <p:nvSpPr>
          <p:cNvPr id="14" name="TextBox 13">
            <a:extLst>
              <a:ext uri="{FF2B5EF4-FFF2-40B4-BE49-F238E27FC236}">
                <a16:creationId xmlns:a16="http://schemas.microsoft.com/office/drawing/2014/main" id="{EB85DF54-3ADF-15A8-0FC6-349C8C8DD4ED}"/>
              </a:ext>
            </a:extLst>
          </p:cNvPr>
          <p:cNvSpPr txBox="1"/>
          <p:nvPr/>
        </p:nvSpPr>
        <p:spPr>
          <a:xfrm>
            <a:off x="4966221" y="1276810"/>
            <a:ext cx="2228072" cy="461665"/>
          </a:xfrm>
          <a:prstGeom prst="rect">
            <a:avLst/>
          </a:prstGeom>
          <a:noFill/>
        </p:spPr>
        <p:txBody>
          <a:bodyPr wrap="square">
            <a:spAutoFit/>
          </a:bodyPr>
          <a:lstStyle/>
          <a:p>
            <a:pPr algn="ctr">
              <a:defRPr sz="2400">
                <a:latin typeface="ATT Aleck Sans"/>
                <a:ea typeface="ＭＳ Ｐゴシック"/>
              </a:defRPr>
            </a:pPr>
            <a:r>
              <a:t>Android</a:t>
            </a:r>
            <a:endParaRPr sz="2400"/>
          </a:p>
        </p:txBody>
      </p:sp>
    </p:spTree>
    <p:extLst>
      <p:ext uri="{BB962C8B-B14F-4D97-AF65-F5344CB8AC3E}">
        <p14:creationId xmlns:p14="http://schemas.microsoft.com/office/powerpoint/2010/main" val="1304271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211850-9F83-8486-33BA-BCB6F684C648}"/>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9421FB3-9461-4074-2F23-D078A9B194A0}"/>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27</a:t>
            </a:fld>
            <a:endParaRPr lang="en-US"/>
          </a:p>
        </p:txBody>
      </p:sp>
      <p:sp>
        <p:nvSpPr>
          <p:cNvPr id="4" name="Title 3">
            <a:extLst>
              <a:ext uri="{FF2B5EF4-FFF2-40B4-BE49-F238E27FC236}">
                <a16:creationId xmlns:a16="http://schemas.microsoft.com/office/drawing/2014/main" id="{FAB6A126-CA6F-78A4-7976-6E505AF53FBC}"/>
              </a:ext>
            </a:extLst>
          </p:cNvPr>
          <p:cNvSpPr>
            <a:spLocks noGrp="1"/>
          </p:cNvSpPr>
          <p:nvPr>
            <p:ph type="title"/>
          </p:nvPr>
        </p:nvSpPr>
        <p:spPr>
          <a:xfrm>
            <a:off x="457200" y="533400"/>
            <a:ext cx="8229600" cy="1066800"/>
          </a:xfrm>
        </p:spPr>
        <p:txBody>
          <a:bodyPr anchor="ctr">
            <a:normAutofit/>
          </a:bodyPr>
          <a:lstStyle/>
          <a:p>
            <a:r>
              <a:t>Cómo escanear un código QR</a:t>
            </a:r>
          </a:p>
        </p:txBody>
      </p:sp>
      <p:pic>
        <p:nvPicPr>
          <p:cNvPr id="5" name="Picture 4" descr="The iPhone camera app is open. ">
            <a:extLst>
              <a:ext uri="{FF2B5EF4-FFF2-40B4-BE49-F238E27FC236}">
                <a16:creationId xmlns:a16="http://schemas.microsoft.com/office/drawing/2014/main" id="{149C2876-E215-3044-75DD-DEA58FB889A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62713" y="1656472"/>
            <a:ext cx="2323760" cy="5029200"/>
          </a:xfrm>
          <a:prstGeom prst="rect">
            <a:avLst/>
          </a:prstGeom>
        </p:spPr>
      </p:pic>
      <p:pic>
        <p:nvPicPr>
          <p:cNvPr id="9" name="Picture 8" descr="The Android camera app is open.">
            <a:extLst>
              <a:ext uri="{FF2B5EF4-FFF2-40B4-BE49-F238E27FC236}">
                <a16:creationId xmlns:a16="http://schemas.microsoft.com/office/drawing/2014/main" id="{9B5794A8-9E8B-4A79-DEC8-89AAF8AE9CA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50536" y="1656472"/>
            <a:ext cx="2259359" cy="5029200"/>
          </a:xfrm>
          <a:prstGeom prst="rect">
            <a:avLst/>
          </a:prstGeom>
        </p:spPr>
      </p:pic>
      <p:sp>
        <p:nvSpPr>
          <p:cNvPr id="11" name="TextBox 10">
            <a:extLst>
              <a:ext uri="{FF2B5EF4-FFF2-40B4-BE49-F238E27FC236}">
                <a16:creationId xmlns:a16="http://schemas.microsoft.com/office/drawing/2014/main" id="{82E2A98E-9C10-A1EF-B3CC-CA144BC3E39D}"/>
              </a:ext>
            </a:extLst>
          </p:cNvPr>
          <p:cNvSpPr txBox="1"/>
          <p:nvPr/>
        </p:nvSpPr>
        <p:spPr>
          <a:xfrm>
            <a:off x="1760846" y="1274405"/>
            <a:ext cx="2256208" cy="461665"/>
          </a:xfrm>
          <a:prstGeom prst="rect">
            <a:avLst/>
          </a:prstGeom>
          <a:noFill/>
        </p:spPr>
        <p:txBody>
          <a:bodyPr wrap="square">
            <a:spAutoFit/>
          </a:bodyPr>
          <a:lstStyle/>
          <a:p>
            <a:pPr algn="ctr">
              <a:defRPr sz="2400">
                <a:latin typeface="ATT Aleck Sans"/>
                <a:ea typeface="ＭＳ Ｐゴシック"/>
              </a:defRPr>
            </a:pPr>
            <a:r>
              <a:t>iPhone</a:t>
            </a:r>
            <a:endParaRPr sz="2400"/>
          </a:p>
        </p:txBody>
      </p:sp>
      <p:sp>
        <p:nvSpPr>
          <p:cNvPr id="13" name="TextBox 12">
            <a:extLst>
              <a:ext uri="{FF2B5EF4-FFF2-40B4-BE49-F238E27FC236}">
                <a16:creationId xmlns:a16="http://schemas.microsoft.com/office/drawing/2014/main" id="{76C3A1E6-62FC-505D-EA6C-03C935ABC34F}"/>
              </a:ext>
            </a:extLst>
          </p:cNvPr>
          <p:cNvSpPr txBox="1"/>
          <p:nvPr/>
        </p:nvSpPr>
        <p:spPr>
          <a:xfrm>
            <a:off x="4966221" y="1276810"/>
            <a:ext cx="2228072" cy="461665"/>
          </a:xfrm>
          <a:prstGeom prst="rect">
            <a:avLst/>
          </a:prstGeom>
          <a:noFill/>
        </p:spPr>
        <p:txBody>
          <a:bodyPr wrap="square">
            <a:spAutoFit/>
          </a:bodyPr>
          <a:lstStyle/>
          <a:p>
            <a:pPr algn="ctr">
              <a:defRPr sz="2400">
                <a:latin typeface="ATT Aleck Sans"/>
                <a:ea typeface="ＭＳ Ｐゴシック"/>
              </a:defRPr>
            </a:pPr>
            <a:r>
              <a:t>Android</a:t>
            </a:r>
            <a:endParaRPr sz="2400"/>
          </a:p>
        </p:txBody>
      </p:sp>
    </p:spTree>
    <p:extLst>
      <p:ext uri="{BB962C8B-B14F-4D97-AF65-F5344CB8AC3E}">
        <p14:creationId xmlns:p14="http://schemas.microsoft.com/office/powerpoint/2010/main" val="3357899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87EA72-3227-1EB6-9D28-5780D2198F88}"/>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0242CAC-DDF4-854D-EE6B-0B659B522FE6}"/>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28</a:t>
            </a:fld>
            <a:endParaRPr lang="en-US"/>
          </a:p>
        </p:txBody>
      </p:sp>
      <p:sp>
        <p:nvSpPr>
          <p:cNvPr id="4" name="Title 3">
            <a:extLst>
              <a:ext uri="{FF2B5EF4-FFF2-40B4-BE49-F238E27FC236}">
                <a16:creationId xmlns:a16="http://schemas.microsoft.com/office/drawing/2014/main" id="{3417FC44-EA80-6A2C-176D-0C7579E11655}"/>
              </a:ext>
            </a:extLst>
          </p:cNvPr>
          <p:cNvSpPr>
            <a:spLocks noGrp="1"/>
          </p:cNvSpPr>
          <p:nvPr>
            <p:ph type="title"/>
          </p:nvPr>
        </p:nvSpPr>
        <p:spPr>
          <a:xfrm>
            <a:off x="457200" y="533400"/>
            <a:ext cx="8229600" cy="1066800"/>
          </a:xfrm>
        </p:spPr>
        <p:txBody>
          <a:bodyPr anchor="ctr">
            <a:normAutofit/>
          </a:bodyPr>
          <a:lstStyle/>
          <a:p>
            <a:r>
              <a:t>Cómo escanear un código QR</a:t>
            </a:r>
          </a:p>
        </p:txBody>
      </p:sp>
      <p:sp>
        <p:nvSpPr>
          <p:cNvPr id="11" name="TextBox 10">
            <a:extLst>
              <a:ext uri="{FF2B5EF4-FFF2-40B4-BE49-F238E27FC236}">
                <a16:creationId xmlns:a16="http://schemas.microsoft.com/office/drawing/2014/main" id="{B6E6E7B5-1D4C-8CCF-E2AC-07189FF095E6}"/>
              </a:ext>
            </a:extLst>
          </p:cNvPr>
          <p:cNvSpPr txBox="1"/>
          <p:nvPr/>
        </p:nvSpPr>
        <p:spPr>
          <a:xfrm>
            <a:off x="1760846" y="1274405"/>
            <a:ext cx="2256208" cy="461665"/>
          </a:xfrm>
          <a:prstGeom prst="rect">
            <a:avLst/>
          </a:prstGeom>
          <a:noFill/>
        </p:spPr>
        <p:txBody>
          <a:bodyPr wrap="square">
            <a:spAutoFit/>
          </a:bodyPr>
          <a:lstStyle/>
          <a:p>
            <a:pPr algn="ctr">
              <a:defRPr sz="2400">
                <a:latin typeface="ATT Aleck Sans"/>
                <a:ea typeface="ＭＳ Ｐゴシック"/>
              </a:defRPr>
            </a:pPr>
            <a:r>
              <a:t>iPhone</a:t>
            </a:r>
            <a:endParaRPr sz="2400"/>
          </a:p>
        </p:txBody>
      </p:sp>
      <p:sp>
        <p:nvSpPr>
          <p:cNvPr id="13" name="TextBox 12">
            <a:extLst>
              <a:ext uri="{FF2B5EF4-FFF2-40B4-BE49-F238E27FC236}">
                <a16:creationId xmlns:a16="http://schemas.microsoft.com/office/drawing/2014/main" id="{F214CAA6-3272-8128-0E9D-5A10E0E01842}"/>
              </a:ext>
            </a:extLst>
          </p:cNvPr>
          <p:cNvSpPr txBox="1"/>
          <p:nvPr/>
        </p:nvSpPr>
        <p:spPr>
          <a:xfrm>
            <a:off x="4966221" y="1276810"/>
            <a:ext cx="2228072" cy="461665"/>
          </a:xfrm>
          <a:prstGeom prst="rect">
            <a:avLst/>
          </a:prstGeom>
          <a:noFill/>
        </p:spPr>
        <p:txBody>
          <a:bodyPr wrap="square">
            <a:spAutoFit/>
          </a:bodyPr>
          <a:lstStyle/>
          <a:p>
            <a:pPr algn="ctr">
              <a:defRPr sz="2400">
                <a:latin typeface="ATT Aleck Sans"/>
                <a:ea typeface="ＭＳ Ｐゴシック"/>
              </a:defRPr>
            </a:pPr>
            <a:r>
              <a:t>Android</a:t>
            </a:r>
            <a:endParaRPr sz="2400"/>
          </a:p>
        </p:txBody>
      </p:sp>
      <p:pic>
        <p:nvPicPr>
          <p:cNvPr id="6" name="Picture 5" descr="A QR code displays in the Android camera app.">
            <a:extLst>
              <a:ext uri="{FF2B5EF4-FFF2-40B4-BE49-F238E27FC236}">
                <a16:creationId xmlns:a16="http://schemas.microsoft.com/office/drawing/2014/main" id="{4A46C76D-2361-7034-E42F-BA9BFB52C82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66221" y="1656472"/>
            <a:ext cx="2259359" cy="5029200"/>
          </a:xfrm>
          <a:prstGeom prst="rect">
            <a:avLst/>
          </a:prstGeom>
        </p:spPr>
      </p:pic>
      <p:pic>
        <p:nvPicPr>
          <p:cNvPr id="8" name="Picture 7" descr="A QR code displays in the iPhone camera app. ">
            <a:extLst>
              <a:ext uri="{FF2B5EF4-FFF2-40B4-BE49-F238E27FC236}">
                <a16:creationId xmlns:a16="http://schemas.microsoft.com/office/drawing/2014/main" id="{DEBA0AD2-7E27-DB95-42B2-454AF857368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60846" y="1664783"/>
            <a:ext cx="2323760" cy="5029200"/>
          </a:xfrm>
          <a:prstGeom prst="rect">
            <a:avLst/>
          </a:prstGeom>
        </p:spPr>
      </p:pic>
    </p:spTree>
    <p:extLst>
      <p:ext uri="{BB962C8B-B14F-4D97-AF65-F5344CB8AC3E}">
        <p14:creationId xmlns:p14="http://schemas.microsoft.com/office/powerpoint/2010/main" val="2524825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91A7CA-8701-AB15-AE11-6676935633D0}"/>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BB82E9C-F3C8-25A0-A13F-443810AA2024}"/>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29</a:t>
            </a:fld>
            <a:endParaRPr lang="en-US"/>
          </a:p>
        </p:txBody>
      </p:sp>
      <p:sp>
        <p:nvSpPr>
          <p:cNvPr id="4" name="Title 3">
            <a:extLst>
              <a:ext uri="{FF2B5EF4-FFF2-40B4-BE49-F238E27FC236}">
                <a16:creationId xmlns:a16="http://schemas.microsoft.com/office/drawing/2014/main" id="{AAAF6E21-7BAE-4C87-1D0E-945FFC14F1BB}"/>
              </a:ext>
            </a:extLst>
          </p:cNvPr>
          <p:cNvSpPr>
            <a:spLocks noGrp="1"/>
          </p:cNvSpPr>
          <p:nvPr>
            <p:ph type="title"/>
          </p:nvPr>
        </p:nvSpPr>
        <p:spPr>
          <a:xfrm>
            <a:off x="457200" y="533400"/>
            <a:ext cx="8229600" cy="1066800"/>
          </a:xfrm>
        </p:spPr>
        <p:txBody>
          <a:bodyPr anchor="ctr">
            <a:normAutofit/>
          </a:bodyPr>
          <a:lstStyle/>
          <a:p>
            <a:r>
              <a:t>Cómo escanear un código QR</a:t>
            </a:r>
          </a:p>
        </p:txBody>
      </p:sp>
      <p:sp>
        <p:nvSpPr>
          <p:cNvPr id="11" name="TextBox 10">
            <a:extLst>
              <a:ext uri="{FF2B5EF4-FFF2-40B4-BE49-F238E27FC236}">
                <a16:creationId xmlns:a16="http://schemas.microsoft.com/office/drawing/2014/main" id="{817FC1F0-52FB-9ADD-F8EE-8651947822DC}"/>
              </a:ext>
            </a:extLst>
          </p:cNvPr>
          <p:cNvSpPr txBox="1"/>
          <p:nvPr/>
        </p:nvSpPr>
        <p:spPr>
          <a:xfrm>
            <a:off x="1760846" y="1274405"/>
            <a:ext cx="2256208" cy="461665"/>
          </a:xfrm>
          <a:prstGeom prst="rect">
            <a:avLst/>
          </a:prstGeom>
          <a:noFill/>
        </p:spPr>
        <p:txBody>
          <a:bodyPr wrap="square">
            <a:spAutoFit/>
          </a:bodyPr>
          <a:lstStyle/>
          <a:p>
            <a:pPr algn="ctr">
              <a:defRPr sz="2400">
                <a:latin typeface="ATT Aleck Sans"/>
                <a:ea typeface="ＭＳ Ｐゴシック"/>
              </a:defRPr>
            </a:pPr>
            <a:r>
              <a:t>iPhone</a:t>
            </a:r>
            <a:endParaRPr sz="2400"/>
          </a:p>
        </p:txBody>
      </p:sp>
      <p:sp>
        <p:nvSpPr>
          <p:cNvPr id="13" name="TextBox 12">
            <a:extLst>
              <a:ext uri="{FF2B5EF4-FFF2-40B4-BE49-F238E27FC236}">
                <a16:creationId xmlns:a16="http://schemas.microsoft.com/office/drawing/2014/main" id="{8A53BE65-866C-C805-5EB9-65E72162DA7D}"/>
              </a:ext>
            </a:extLst>
          </p:cNvPr>
          <p:cNvSpPr txBox="1"/>
          <p:nvPr/>
        </p:nvSpPr>
        <p:spPr>
          <a:xfrm>
            <a:off x="4966221" y="1276810"/>
            <a:ext cx="2228072" cy="461665"/>
          </a:xfrm>
          <a:prstGeom prst="rect">
            <a:avLst/>
          </a:prstGeom>
          <a:noFill/>
        </p:spPr>
        <p:txBody>
          <a:bodyPr wrap="square">
            <a:spAutoFit/>
          </a:bodyPr>
          <a:lstStyle/>
          <a:p>
            <a:pPr algn="ctr">
              <a:defRPr sz="2400">
                <a:latin typeface="ATT Aleck Sans"/>
                <a:ea typeface="ＭＳ Ｐゴシック"/>
              </a:defRPr>
            </a:pPr>
            <a:r>
              <a:t>Android</a:t>
            </a:r>
            <a:endParaRPr sz="2400"/>
          </a:p>
        </p:txBody>
      </p:sp>
      <p:pic>
        <p:nvPicPr>
          <p:cNvPr id="5" name="Picture 4" descr="A QR code displays in the iPhone camera app. A finger is tapping the URL.">
            <a:extLst>
              <a:ext uri="{FF2B5EF4-FFF2-40B4-BE49-F238E27FC236}">
                <a16:creationId xmlns:a16="http://schemas.microsoft.com/office/drawing/2014/main" id="{908F3F17-5022-75A5-83B3-B79FACC01FC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60846" y="1656472"/>
            <a:ext cx="2323760" cy="5029200"/>
          </a:xfrm>
          <a:prstGeom prst="rect">
            <a:avLst/>
          </a:prstGeom>
        </p:spPr>
      </p:pic>
      <p:pic>
        <p:nvPicPr>
          <p:cNvPr id="9" name="Picture 8" descr="A QR code displays in the Android camera app. A finger is tapping the URL.">
            <a:extLst>
              <a:ext uri="{FF2B5EF4-FFF2-40B4-BE49-F238E27FC236}">
                <a16:creationId xmlns:a16="http://schemas.microsoft.com/office/drawing/2014/main" id="{762823F5-3944-0BA1-59E7-1205E8F64EC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66221" y="1656472"/>
            <a:ext cx="2259359" cy="5029200"/>
          </a:xfrm>
          <a:prstGeom prst="rect">
            <a:avLst/>
          </a:prstGeom>
        </p:spPr>
      </p:pic>
      <p:sp>
        <p:nvSpPr>
          <p:cNvPr id="15" name="Rounded Rectangle 14">
            <a:extLst>
              <a:ext uri="{FF2B5EF4-FFF2-40B4-BE49-F238E27FC236}">
                <a16:creationId xmlns:a16="http://schemas.microsoft.com/office/drawing/2014/main" id="{676004C6-C4A8-9262-753A-9A61A78787C7}"/>
              </a:ext>
              <a:ext uri="{C183D7F6-B498-43B3-948B-1728B52AA6E4}">
                <adec:decorative xmlns:adec="http://schemas.microsoft.com/office/drawing/2017/decorative" val="1"/>
              </a:ext>
            </a:extLst>
          </p:cNvPr>
          <p:cNvSpPr/>
          <p:nvPr/>
        </p:nvSpPr>
        <p:spPr>
          <a:xfrm>
            <a:off x="1871003" y="4853354"/>
            <a:ext cx="2146051" cy="492369"/>
          </a:xfrm>
          <a:prstGeom prst="roundRect">
            <a:avLst/>
          </a:prstGeom>
          <a:noFill/>
          <a:ln w="38100">
            <a:solidFill>
              <a:srgbClr val="F4681A"/>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endParaRPr/>
          </a:p>
        </p:txBody>
      </p:sp>
      <p:sp>
        <p:nvSpPr>
          <p:cNvPr id="16" name="Rounded Rectangle 15">
            <a:extLst>
              <a:ext uri="{FF2B5EF4-FFF2-40B4-BE49-F238E27FC236}">
                <a16:creationId xmlns:a16="http://schemas.microsoft.com/office/drawing/2014/main" id="{3930BCD0-8A2E-634A-6554-B702F124D912}"/>
              </a:ext>
              <a:ext uri="{C183D7F6-B498-43B3-948B-1728B52AA6E4}">
                <adec:decorative xmlns:adec="http://schemas.microsoft.com/office/drawing/2017/decorative" val="1"/>
              </a:ext>
            </a:extLst>
          </p:cNvPr>
          <p:cNvSpPr/>
          <p:nvPr/>
        </p:nvSpPr>
        <p:spPr>
          <a:xfrm>
            <a:off x="4997967" y="4290645"/>
            <a:ext cx="2146051" cy="492369"/>
          </a:xfrm>
          <a:prstGeom prst="roundRect">
            <a:avLst/>
          </a:prstGeom>
          <a:noFill/>
          <a:ln w="38100">
            <a:solidFill>
              <a:srgbClr val="F4681A"/>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endParaRPr/>
          </a:p>
        </p:txBody>
      </p:sp>
      <p:pic>
        <p:nvPicPr>
          <p:cNvPr id="12" name="Picture 11">
            <a:extLst>
              <a:ext uri="{FF2B5EF4-FFF2-40B4-BE49-F238E27FC236}">
                <a16:creationId xmlns:a16="http://schemas.microsoft.com/office/drawing/2014/main" id="{3E444DAB-5B85-D65E-5F6E-992C91545E7D}"/>
              </a:ext>
              <a:ext uri="{C183D7F6-B498-43B3-948B-1728B52AA6E4}">
                <adec:decorative xmlns:adec="http://schemas.microsoft.com/office/drawing/2017/decorative" val="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354922" y="4491912"/>
            <a:ext cx="607626" cy="607626"/>
          </a:xfrm>
          <a:prstGeom prst="rect">
            <a:avLst/>
          </a:prstGeom>
        </p:spPr>
      </p:pic>
      <p:pic>
        <p:nvPicPr>
          <p:cNvPr id="10" name="Picture 9">
            <a:extLst>
              <a:ext uri="{FF2B5EF4-FFF2-40B4-BE49-F238E27FC236}">
                <a16:creationId xmlns:a16="http://schemas.microsoft.com/office/drawing/2014/main" id="{A30DC1B3-343D-8FCE-B191-0CBD5664D53E}"/>
              </a:ext>
              <a:ext uri="{C183D7F6-B498-43B3-948B-1728B52AA6E4}">
                <adec:decorative xmlns:adec="http://schemas.microsoft.com/office/drawing/2017/decorative" val="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888950" y="5104258"/>
            <a:ext cx="607626" cy="607626"/>
          </a:xfrm>
          <a:prstGeom prst="rect">
            <a:avLst/>
          </a:prstGeom>
        </p:spPr>
      </p:pic>
    </p:spTree>
    <p:extLst>
      <p:ext uri="{BB962C8B-B14F-4D97-AF65-F5344CB8AC3E}">
        <p14:creationId xmlns:p14="http://schemas.microsoft.com/office/powerpoint/2010/main" val="3500913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949C7BF-FE25-8D30-89CB-E0BD909A9ABC}"/>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3</a:t>
            </a:fld>
            <a:endParaRPr lang="en-US"/>
          </a:p>
        </p:txBody>
      </p:sp>
      <p:pic>
        <p:nvPicPr>
          <p:cNvPr id="3" name="Picture 2" descr="A QR code on a white background ">
            <a:extLst>
              <a:ext uri="{FF2B5EF4-FFF2-40B4-BE49-F238E27FC236}">
                <a16:creationId xmlns:a16="http://schemas.microsoft.com/office/drawing/2014/main" id="{7146F5C9-83B9-C7D8-4E11-49F0193D8E49}"/>
              </a:ext>
            </a:extLst>
          </p:cNvPr>
          <p:cNvPicPr>
            <a:picLocks noChangeAspect="1"/>
          </p:cNvPicPr>
          <p:nvPr/>
        </p:nvPicPr>
        <p:blipFill>
          <a:blip r:embed="rId3" cstate="print">
            <a:extLst>
              <a:ext uri="{28A0092B-C50C-407E-A947-70E740481C1C}">
                <a14:useLocalDpi xmlns:a14="http://schemas.microsoft.com/office/drawing/2010/main"/>
              </a:ext>
            </a:extLst>
          </a:blip>
          <a:srcRect b="-532"/>
          <a:stretch/>
        </p:blipFill>
        <p:spPr>
          <a:xfrm>
            <a:off x="2467530" y="1639824"/>
            <a:ext cx="4208940" cy="4325112"/>
          </a:xfrm>
          <a:prstGeom prst="rect">
            <a:avLst/>
          </a:prstGeom>
          <a:noFill/>
          <a:ln>
            <a:noFill/>
          </a:ln>
        </p:spPr>
      </p:pic>
      <p:sp>
        <p:nvSpPr>
          <p:cNvPr id="4" name="Title 3">
            <a:extLst>
              <a:ext uri="{FF2B5EF4-FFF2-40B4-BE49-F238E27FC236}">
                <a16:creationId xmlns:a16="http://schemas.microsoft.com/office/drawing/2014/main" id="{0234E70A-BE91-3020-CFCB-31FEE5CB4B90}"/>
              </a:ext>
            </a:extLst>
          </p:cNvPr>
          <p:cNvSpPr>
            <a:spLocks noGrp="1"/>
          </p:cNvSpPr>
          <p:nvPr>
            <p:ph type="title"/>
          </p:nvPr>
        </p:nvSpPr>
        <p:spPr>
          <a:xfrm>
            <a:off x="457200" y="533400"/>
            <a:ext cx="8229600" cy="1066800"/>
          </a:xfrm>
        </p:spPr>
        <p:txBody>
          <a:bodyPr anchor="ctr">
            <a:normAutofit/>
          </a:bodyPr>
          <a:lstStyle/>
          <a:p>
            <a:r>
              <a:t>¿Qué es un código QR?</a:t>
            </a:r>
          </a:p>
        </p:txBody>
      </p:sp>
    </p:spTree>
    <p:extLst>
      <p:ext uri="{BB962C8B-B14F-4D97-AF65-F5344CB8AC3E}">
        <p14:creationId xmlns:p14="http://schemas.microsoft.com/office/powerpoint/2010/main" val="4246924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72A98D-E2B3-D9C1-1175-F8A3E2747A5F}"/>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93820E1-3E4E-CAA7-74C6-65203C65E0FD}"/>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30</a:t>
            </a:fld>
            <a:endParaRPr lang="en-US"/>
          </a:p>
        </p:txBody>
      </p:sp>
      <p:sp>
        <p:nvSpPr>
          <p:cNvPr id="4" name="Title 3">
            <a:extLst>
              <a:ext uri="{FF2B5EF4-FFF2-40B4-BE49-F238E27FC236}">
                <a16:creationId xmlns:a16="http://schemas.microsoft.com/office/drawing/2014/main" id="{456242C5-B75B-D111-9C6E-B6566DF510A8}"/>
              </a:ext>
            </a:extLst>
          </p:cNvPr>
          <p:cNvSpPr>
            <a:spLocks noGrp="1"/>
          </p:cNvSpPr>
          <p:nvPr>
            <p:ph type="title"/>
          </p:nvPr>
        </p:nvSpPr>
        <p:spPr>
          <a:xfrm>
            <a:off x="457200" y="533400"/>
            <a:ext cx="8229600" cy="1066800"/>
          </a:xfrm>
        </p:spPr>
        <p:txBody>
          <a:bodyPr anchor="ctr">
            <a:normAutofit/>
          </a:bodyPr>
          <a:lstStyle/>
          <a:p>
            <a:r>
              <a:t>Cómo escanear un código QR</a:t>
            </a:r>
          </a:p>
        </p:txBody>
      </p:sp>
      <p:sp>
        <p:nvSpPr>
          <p:cNvPr id="11" name="TextBox 10">
            <a:extLst>
              <a:ext uri="{FF2B5EF4-FFF2-40B4-BE49-F238E27FC236}">
                <a16:creationId xmlns:a16="http://schemas.microsoft.com/office/drawing/2014/main" id="{AB1C14D6-1E64-13BA-5EDA-684F5A64D874}"/>
              </a:ext>
            </a:extLst>
          </p:cNvPr>
          <p:cNvSpPr txBox="1"/>
          <p:nvPr/>
        </p:nvSpPr>
        <p:spPr>
          <a:xfrm>
            <a:off x="1760846" y="1274405"/>
            <a:ext cx="2256208" cy="461665"/>
          </a:xfrm>
          <a:prstGeom prst="rect">
            <a:avLst/>
          </a:prstGeom>
          <a:noFill/>
        </p:spPr>
        <p:txBody>
          <a:bodyPr wrap="square">
            <a:spAutoFit/>
          </a:bodyPr>
          <a:lstStyle/>
          <a:p>
            <a:pPr algn="ctr">
              <a:defRPr sz="2400">
                <a:latin typeface="ATT Aleck Sans"/>
                <a:ea typeface="ＭＳ Ｐゴシック"/>
              </a:defRPr>
            </a:pPr>
            <a:r>
              <a:t>iPhone</a:t>
            </a:r>
            <a:endParaRPr sz="2400"/>
          </a:p>
        </p:txBody>
      </p:sp>
      <p:sp>
        <p:nvSpPr>
          <p:cNvPr id="13" name="TextBox 12">
            <a:extLst>
              <a:ext uri="{FF2B5EF4-FFF2-40B4-BE49-F238E27FC236}">
                <a16:creationId xmlns:a16="http://schemas.microsoft.com/office/drawing/2014/main" id="{E028CDEC-FEFC-506B-64A3-238E89FDC1D3}"/>
              </a:ext>
            </a:extLst>
          </p:cNvPr>
          <p:cNvSpPr txBox="1"/>
          <p:nvPr/>
        </p:nvSpPr>
        <p:spPr>
          <a:xfrm>
            <a:off x="4966221" y="1276810"/>
            <a:ext cx="2228072" cy="461665"/>
          </a:xfrm>
          <a:prstGeom prst="rect">
            <a:avLst/>
          </a:prstGeom>
          <a:noFill/>
        </p:spPr>
        <p:txBody>
          <a:bodyPr wrap="square">
            <a:spAutoFit/>
          </a:bodyPr>
          <a:lstStyle/>
          <a:p>
            <a:pPr algn="ctr">
              <a:defRPr sz="2400">
                <a:latin typeface="ATT Aleck Sans"/>
                <a:ea typeface="ＭＳ Ｐゴシック"/>
              </a:defRPr>
            </a:pPr>
            <a:r>
              <a:t>Android</a:t>
            </a:r>
            <a:endParaRPr sz="2400"/>
          </a:p>
        </p:txBody>
      </p:sp>
      <p:pic>
        <p:nvPicPr>
          <p:cNvPr id="5" name="Picture 4" descr="A screenshot of a cell phone  AI-generated content may be incorrect.">
            <a:extLst>
              <a:ext uri="{FF2B5EF4-FFF2-40B4-BE49-F238E27FC236}">
                <a16:creationId xmlns:a16="http://schemas.microsoft.com/office/drawing/2014/main" id="{2D20029B-2785-4EC7-D251-C87A64A664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97247" y="1676400"/>
            <a:ext cx="2319807" cy="5029200"/>
          </a:xfrm>
          <a:prstGeom prst="rect">
            <a:avLst/>
          </a:prstGeom>
          <a:ln w="9525">
            <a:solidFill>
              <a:schemeClr val="tx1"/>
            </a:solidFill>
          </a:ln>
        </p:spPr>
      </p:pic>
      <p:pic>
        <p:nvPicPr>
          <p:cNvPr id="12" name="Picture 11" descr="A screenshot of a computer  AI-generated content may be incorrect.">
            <a:extLst>
              <a:ext uri="{FF2B5EF4-FFF2-40B4-BE49-F238E27FC236}">
                <a16:creationId xmlns:a16="http://schemas.microsoft.com/office/drawing/2014/main" id="{4A88451B-311F-6AAC-01D6-FDA306C59D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35149" y="1676400"/>
            <a:ext cx="2646617" cy="5029200"/>
          </a:xfrm>
          <a:prstGeom prst="rect">
            <a:avLst/>
          </a:prstGeom>
          <a:ln>
            <a:solidFill>
              <a:schemeClr val="tx1"/>
            </a:solidFill>
          </a:ln>
        </p:spPr>
      </p:pic>
    </p:spTree>
    <p:extLst>
      <p:ext uri="{BB962C8B-B14F-4D97-AF65-F5344CB8AC3E}">
        <p14:creationId xmlns:p14="http://schemas.microsoft.com/office/powerpoint/2010/main" val="2933111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F93843-C009-4702-EEAF-965B3583E14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5B56DBA-ADAA-6365-D784-6D204E364B7B}"/>
              </a:ext>
            </a:extLst>
          </p:cNvPr>
          <p:cNvSpPr>
            <a:spLocks noGrp="1"/>
          </p:cNvSpPr>
          <p:nvPr>
            <p:ph type="title"/>
          </p:nvPr>
        </p:nvSpPr>
        <p:spPr>
          <a:xfrm>
            <a:off x="457200" y="2590800"/>
            <a:ext cx="8183880" cy="1051560"/>
          </a:xfrm>
        </p:spPr>
        <p:txBody>
          <a:bodyPr>
            <a:normAutofit/>
          </a:bodyPr>
          <a:lstStyle/>
          <a:p>
            <a:pPr algn="ctr">
              <a:defRPr sz="4800"/>
            </a:pPr>
            <a:r>
              <a:t>Actividad 1</a:t>
            </a:r>
          </a:p>
        </p:txBody>
      </p:sp>
      <p:sp>
        <p:nvSpPr>
          <p:cNvPr id="3" name="Slide Number Placeholder 2">
            <a:extLst>
              <a:ext uri="{FF2B5EF4-FFF2-40B4-BE49-F238E27FC236}">
                <a16:creationId xmlns:a16="http://schemas.microsoft.com/office/drawing/2014/main" id="{F3ADFD91-75AF-A965-B1B6-09E729C1BA29}"/>
              </a:ext>
            </a:extLst>
          </p:cNvPr>
          <p:cNvSpPr>
            <a:spLocks noGrp="1"/>
          </p:cNvSpPr>
          <p:nvPr>
            <p:ph type="sldNum" sz="quarter" idx="12"/>
          </p:nvPr>
        </p:nvSpPr>
        <p:spPr/>
        <p:txBody>
          <a:bodyPr/>
          <a:lstStyle/>
          <a:p>
            <a:fld id="{D852D4E8-E283-404D-80D7-3AF63315721A}" type="slidenum">
              <a:rPr lang="en-US" smtClean="0"/>
              <a:t>31</a:t>
            </a:fld>
            <a:endParaRPr lang="en-US"/>
          </a:p>
        </p:txBody>
      </p:sp>
    </p:spTree>
    <p:extLst>
      <p:ext uri="{BB962C8B-B14F-4D97-AF65-F5344CB8AC3E}">
        <p14:creationId xmlns:p14="http://schemas.microsoft.com/office/powerpoint/2010/main" val="297681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2ABE25-276B-715B-7E8F-307DA4CC9EA0}"/>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AA43E3-BA05-CA83-98EF-31298F47941D}"/>
              </a:ext>
            </a:extLst>
          </p:cNvPr>
          <p:cNvSpPr>
            <a:spLocks noGrp="1"/>
          </p:cNvSpPr>
          <p:nvPr>
            <p:ph idx="1"/>
          </p:nvPr>
        </p:nvSpPr>
        <p:spPr>
          <a:xfrm>
            <a:off x="457200" y="1639824"/>
            <a:ext cx="8229600" cy="1066800"/>
          </a:xfrm>
        </p:spPr>
        <p:txBody>
          <a:bodyPr>
            <a:noAutofit/>
          </a:bodyPr>
          <a:lstStyle/>
          <a:p>
            <a:pPr marL="82296" indent="0">
              <a:buNone/>
              <a:defRPr>
                <a:solidFill>
                  <a:schemeClr val="tx1"/>
                </a:solidFill>
              </a:defRPr>
            </a:pPr>
            <a:r>
              <a:t>Si tiene un teléfono inteligente o una tableta, use la cámara para escanear el código QR en la pantalla o use el código QR que aparece en la Actividad 1 de la Hoja de actividades. </a:t>
            </a:r>
          </a:p>
        </p:txBody>
      </p:sp>
      <p:sp>
        <p:nvSpPr>
          <p:cNvPr id="3" name="Title 2">
            <a:extLst>
              <a:ext uri="{FF2B5EF4-FFF2-40B4-BE49-F238E27FC236}">
                <a16:creationId xmlns:a16="http://schemas.microsoft.com/office/drawing/2014/main" id="{A08D7751-FD29-C978-575C-E4690DDDFC10}"/>
              </a:ext>
            </a:extLst>
          </p:cNvPr>
          <p:cNvSpPr>
            <a:spLocks noGrp="1"/>
          </p:cNvSpPr>
          <p:nvPr>
            <p:ph type="title"/>
          </p:nvPr>
        </p:nvSpPr>
        <p:spPr>
          <a:xfrm>
            <a:off x="457200" y="573024"/>
            <a:ext cx="8229600" cy="1066800"/>
          </a:xfrm>
        </p:spPr>
        <p:txBody>
          <a:bodyPr/>
          <a:lstStyle/>
          <a:p>
            <a:pPr>
              <a:defRPr sz="3200" b="1"/>
            </a:pPr>
            <a:r>
              <a:t>ACTIVIDAD 1: Escanear un código QR</a:t>
            </a:r>
            <a:endParaRPr sz="2800"/>
          </a:p>
        </p:txBody>
      </p:sp>
      <p:sp>
        <p:nvSpPr>
          <p:cNvPr id="4" name="Slide Number Placeholder 3">
            <a:extLst>
              <a:ext uri="{FF2B5EF4-FFF2-40B4-BE49-F238E27FC236}">
                <a16:creationId xmlns:a16="http://schemas.microsoft.com/office/drawing/2014/main" id="{82678454-5F10-9256-B429-390B0D65F325}"/>
              </a:ext>
            </a:extLst>
          </p:cNvPr>
          <p:cNvSpPr>
            <a:spLocks noGrp="1"/>
          </p:cNvSpPr>
          <p:nvPr>
            <p:ph type="sldNum" sz="quarter" idx="12"/>
          </p:nvPr>
        </p:nvSpPr>
        <p:spPr/>
        <p:txBody>
          <a:bodyPr/>
          <a:lstStyle/>
          <a:p>
            <a:fld id="{D852D4E8-E283-404D-80D7-3AF63315721A}" type="slidenum">
              <a:rPr lang="en-US" smtClean="0"/>
              <a:t>32</a:t>
            </a:fld>
            <a:endParaRPr lang="en-US"/>
          </a:p>
        </p:txBody>
      </p:sp>
      <p:sp>
        <p:nvSpPr>
          <p:cNvPr id="7" name="TextBox 6">
            <a:extLst>
              <a:ext uri="{FF2B5EF4-FFF2-40B4-BE49-F238E27FC236}">
                <a16:creationId xmlns:a16="http://schemas.microsoft.com/office/drawing/2014/main" id="{2741EA82-F2B9-B75E-8008-3325C78C8FD2}"/>
              </a:ext>
            </a:extLst>
          </p:cNvPr>
          <p:cNvSpPr txBox="1"/>
          <p:nvPr/>
        </p:nvSpPr>
        <p:spPr>
          <a:xfrm>
            <a:off x="5271596" y="2643154"/>
            <a:ext cx="3415204" cy="2677656"/>
          </a:xfrm>
          <a:prstGeom prst="rect">
            <a:avLst/>
          </a:prstGeom>
          <a:noFill/>
        </p:spPr>
        <p:txBody>
          <a:bodyPr wrap="square" lIns="91440" tIns="45720" rIns="91440" bIns="45720" anchor="t">
            <a:spAutoFit/>
          </a:bodyPr>
          <a:lstStyle/>
          <a:p>
            <a:pPr>
              <a:defRPr sz="2100" kern="1200">
                <a:solidFill>
                  <a:srgbClr val="000000"/>
                </a:solidFill>
                <a:latin typeface="ATT Aleck Sans" panose="020B0503020203020204"/>
              </a:defRPr>
            </a:pPr>
            <a:r>
              <a:t>Para escanear el código QR, siga estos sencillos pasos:</a:t>
            </a:r>
            <a:br>
              <a:rPr lang="en-US" sz="2100" b="0" i="0" u="none" strike="noStrike" kern="1200" baseline="0" dirty="0">
                <a:solidFill>
                  <a:srgbClr val="000000"/>
                </a:solidFill>
                <a:latin typeface="ATT Aleck Sans" panose="020B0503020203020204"/>
              </a:rPr>
            </a:br>
            <a:endParaRPr sz="2100" b="0" i="0" u="none" strike="noStrike" kern="1200" baseline="0">
              <a:solidFill>
                <a:srgbClr val="000000"/>
              </a:solidFill>
              <a:latin typeface="ATT Aleck Sans" panose="020B0503020203020204"/>
            </a:endParaRPr>
          </a:p>
          <a:p>
            <a:pPr marL="457200" indent="-457200">
              <a:buAutoNum type="arabicPeriod"/>
              <a:defRPr sz="2100">
                <a:solidFill>
                  <a:srgbClr val="000000"/>
                </a:solidFill>
                <a:latin typeface="ATT Aleck Sans" panose="020B0503020203020204"/>
              </a:defRPr>
            </a:pPr>
            <a:r>
              <a:t>Active su teléfono</a:t>
            </a:r>
          </a:p>
          <a:p>
            <a:pPr marL="457200" indent="-457200">
              <a:buAutoNum type="arabicPeriod"/>
              <a:defRPr sz="2100">
                <a:solidFill>
                  <a:srgbClr val="000000"/>
                </a:solidFill>
                <a:latin typeface="ATT Aleck Sans" panose="020B0503020203020204"/>
              </a:defRPr>
            </a:pPr>
            <a:r>
              <a:rPr kern="1200"/>
              <a:t>Abra la aplicación de la </a:t>
            </a:r>
            <a:r>
              <a:t>cámara</a:t>
            </a:r>
            <a:endParaRPr sz="2100" b="0" i="0" u="none" strike="noStrike" kern="1200" baseline="0">
              <a:solidFill>
                <a:srgbClr val="000000"/>
              </a:solidFill>
              <a:latin typeface="ATT Aleck Sans" panose="020B0503020203020204"/>
            </a:endParaRPr>
          </a:p>
          <a:p>
            <a:pPr marL="457200" indent="-457200">
              <a:buAutoNum type="arabicPeriod"/>
              <a:defRPr sz="2100">
                <a:solidFill>
                  <a:srgbClr val="000000"/>
                </a:solidFill>
                <a:latin typeface="ATT Aleck Sans" panose="020B0503020203020204"/>
              </a:defRPr>
            </a:pPr>
            <a:r>
              <a:t>Apunte con la cámara al código QR</a:t>
            </a:r>
          </a:p>
          <a:p>
            <a:pPr marL="457200" indent="-457200">
              <a:buAutoNum type="arabicPeriod"/>
              <a:defRPr sz="2100">
                <a:solidFill>
                  <a:srgbClr val="000000"/>
                </a:solidFill>
                <a:latin typeface="ATT Aleck Sans" panose="020B0503020203020204"/>
              </a:defRPr>
            </a:pPr>
            <a:r>
              <a:rPr kern="1200"/>
              <a:t>Toque</a:t>
            </a:r>
            <a:r>
              <a:t> el enlace </a:t>
            </a:r>
            <a:endParaRPr sz="2100" b="0" i="0" u="none" strike="noStrike" kern="1200" baseline="0">
              <a:solidFill>
                <a:srgbClr val="000000"/>
              </a:solidFill>
              <a:latin typeface="ATT Aleck Sans" panose="020B0503020203020204"/>
            </a:endParaRPr>
          </a:p>
        </p:txBody>
      </p:sp>
      <p:pic>
        <p:nvPicPr>
          <p:cNvPr id="8" name="Google Shape;730;p37" descr="Tip.">
            <a:extLst>
              <a:ext uri="{FF2B5EF4-FFF2-40B4-BE49-F238E27FC236}">
                <a16:creationId xmlns:a16="http://schemas.microsoft.com/office/drawing/2014/main" id="{2B02178B-8451-A781-3878-4F4102181191}"/>
              </a:ext>
              <a:ext uri="{C183D7F6-B498-43B3-948B-1728B52AA6E4}">
                <adec:decorative xmlns:adec="http://schemas.microsoft.com/office/drawing/2017/decorative" val="0"/>
              </a:ext>
            </a:extLst>
          </p:cNvPr>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224247">
            <a:off x="4554898" y="2645696"/>
            <a:ext cx="694718" cy="697030"/>
          </a:xfrm>
          <a:prstGeom prst="rect">
            <a:avLst/>
          </a:prstGeom>
          <a:noFill/>
          <a:ln>
            <a:noFill/>
          </a:ln>
        </p:spPr>
      </p:pic>
      <p:sp>
        <p:nvSpPr>
          <p:cNvPr id="13" name="TextBox 12">
            <a:extLst>
              <a:ext uri="{FF2B5EF4-FFF2-40B4-BE49-F238E27FC236}">
                <a16:creationId xmlns:a16="http://schemas.microsoft.com/office/drawing/2014/main" id="{A3819A1E-24AE-9067-88B3-F8B36438F64E}"/>
              </a:ext>
            </a:extLst>
          </p:cNvPr>
          <p:cNvSpPr txBox="1"/>
          <p:nvPr/>
        </p:nvSpPr>
        <p:spPr>
          <a:xfrm>
            <a:off x="477529" y="6296080"/>
            <a:ext cx="8459207" cy="415498"/>
          </a:xfrm>
          <a:prstGeom prst="rect">
            <a:avLst/>
          </a:prstGeom>
          <a:noFill/>
        </p:spPr>
        <p:txBody>
          <a:bodyPr wrap="square">
            <a:spAutoFit/>
          </a:bodyPr>
          <a:lstStyle/>
          <a:p>
            <a:pPr>
              <a:defRPr>
                <a:solidFill>
                  <a:srgbClr val="000000"/>
                </a:solidFill>
                <a:latin typeface="ATT Aleck Sans" panose="020B0503020203020204"/>
              </a:defRPr>
            </a:pPr>
            <a:r>
              <a:rPr sz="2100"/>
              <a:t>¿Qué recurso abre el </a:t>
            </a:r>
            <a:r>
              <a:rPr sz="2100" kern="1200"/>
              <a:t>código QR? </a:t>
            </a:r>
            <a:r>
              <a:rPr sz="1800" kern="1200"/>
              <a:t>________________________________ </a:t>
            </a:r>
          </a:p>
        </p:txBody>
      </p:sp>
      <p:pic>
        <p:nvPicPr>
          <p:cNvPr id="9" name="Picture 8" descr="A qr code on a white background  AI-generated content may be incorrect.">
            <a:extLst>
              <a:ext uri="{FF2B5EF4-FFF2-40B4-BE49-F238E27FC236}">
                <a16:creationId xmlns:a16="http://schemas.microsoft.com/office/drawing/2014/main" id="{EDFA1D2D-3435-5901-0803-ED79F44481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9249" y="2730118"/>
            <a:ext cx="3151621" cy="3078327"/>
          </a:xfrm>
          <a:prstGeom prst="rect">
            <a:avLst/>
          </a:prstGeom>
        </p:spPr>
      </p:pic>
    </p:spTree>
    <p:extLst>
      <p:ext uri="{BB962C8B-B14F-4D97-AF65-F5344CB8AC3E}">
        <p14:creationId xmlns:p14="http://schemas.microsoft.com/office/powerpoint/2010/main" val="3789726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D343C1-FD5C-81EF-088C-497A1C2FBA10}"/>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DC6F95B-3FBF-539C-6B25-D740F5482F51}"/>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33</a:t>
            </a:fld>
            <a:endParaRPr lang="en-US"/>
          </a:p>
        </p:txBody>
      </p:sp>
      <p:pic>
        <p:nvPicPr>
          <p:cNvPr id="9" name="Picture 8">
            <a:extLst>
              <a:ext uri="{FF2B5EF4-FFF2-40B4-BE49-F238E27FC236}">
                <a16:creationId xmlns:a16="http://schemas.microsoft.com/office/drawing/2014/main" id="{7A601AC6-C550-7269-745B-161FDF011EF7}"/>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p:blipFill>
        <p:spPr>
          <a:xfrm>
            <a:off x="1929921" y="1639824"/>
            <a:ext cx="5284158" cy="4325112"/>
          </a:xfrm>
          <a:prstGeom prst="rect">
            <a:avLst/>
          </a:prstGeom>
          <a:noFill/>
        </p:spPr>
      </p:pic>
      <p:sp>
        <p:nvSpPr>
          <p:cNvPr id="4" name="Title 3">
            <a:extLst>
              <a:ext uri="{FF2B5EF4-FFF2-40B4-BE49-F238E27FC236}">
                <a16:creationId xmlns:a16="http://schemas.microsoft.com/office/drawing/2014/main" id="{3A2F7044-4438-A322-FEA7-AF497B086D04}"/>
              </a:ext>
            </a:extLst>
          </p:cNvPr>
          <p:cNvSpPr>
            <a:spLocks noGrp="1"/>
          </p:cNvSpPr>
          <p:nvPr>
            <p:ph type="title"/>
          </p:nvPr>
        </p:nvSpPr>
        <p:spPr>
          <a:xfrm>
            <a:off x="457200" y="533400"/>
            <a:ext cx="8229600" cy="1066800"/>
          </a:xfrm>
        </p:spPr>
        <p:txBody>
          <a:bodyPr anchor="ctr">
            <a:normAutofit/>
          </a:bodyPr>
          <a:lstStyle/>
          <a:p>
            <a:r>
              <a:rPr sz="2800" dirty="0" err="1"/>
              <a:t>Consejos</a:t>
            </a:r>
            <a:r>
              <a:rPr sz="2800" dirty="0"/>
              <a:t> para </a:t>
            </a:r>
            <a:r>
              <a:rPr sz="2800" dirty="0" err="1"/>
              <a:t>ayudarle</a:t>
            </a:r>
            <a:r>
              <a:rPr sz="2800" dirty="0"/>
              <a:t> a </a:t>
            </a:r>
            <a:r>
              <a:rPr sz="2800" dirty="0" err="1"/>
              <a:t>escanear</a:t>
            </a:r>
            <a:r>
              <a:rPr sz="2800" dirty="0"/>
              <a:t> un </a:t>
            </a:r>
            <a:r>
              <a:rPr sz="2800" dirty="0" err="1"/>
              <a:t>código</a:t>
            </a:r>
            <a:r>
              <a:rPr sz="2800" dirty="0"/>
              <a:t> QR </a:t>
            </a:r>
            <a:r>
              <a:rPr sz="2800" dirty="0" err="1"/>
              <a:t>correctamente</a:t>
            </a:r>
            <a:endParaRPr sz="2800" dirty="0"/>
          </a:p>
        </p:txBody>
      </p:sp>
    </p:spTree>
    <p:extLst>
      <p:ext uri="{BB962C8B-B14F-4D97-AF65-F5344CB8AC3E}">
        <p14:creationId xmlns:p14="http://schemas.microsoft.com/office/powerpoint/2010/main" val="588366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E0CD5A-17E5-197D-72F8-F2E4C6203386}"/>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50DC4F9-F68F-C084-FB0B-EF1D5EB679B9}"/>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34</a:t>
            </a:fld>
            <a:endParaRPr lang="en-US"/>
          </a:p>
        </p:txBody>
      </p:sp>
      <p:sp>
        <p:nvSpPr>
          <p:cNvPr id="4" name="Title 3">
            <a:extLst>
              <a:ext uri="{FF2B5EF4-FFF2-40B4-BE49-F238E27FC236}">
                <a16:creationId xmlns:a16="http://schemas.microsoft.com/office/drawing/2014/main" id="{110B7693-FB94-10F3-08A9-E526F4951ED1}"/>
              </a:ext>
            </a:extLst>
          </p:cNvPr>
          <p:cNvSpPr>
            <a:spLocks noGrp="1"/>
          </p:cNvSpPr>
          <p:nvPr>
            <p:ph type="title"/>
          </p:nvPr>
        </p:nvSpPr>
        <p:spPr>
          <a:xfrm>
            <a:off x="457200" y="533400"/>
            <a:ext cx="8229600" cy="1066800"/>
          </a:xfrm>
        </p:spPr>
        <p:txBody>
          <a:bodyPr anchor="ctr">
            <a:normAutofit/>
          </a:bodyPr>
          <a:lstStyle/>
          <a:p>
            <a:r>
              <a:rPr sz="2800" dirty="0" err="1"/>
              <a:t>Consejos</a:t>
            </a:r>
            <a:r>
              <a:rPr sz="2800" dirty="0"/>
              <a:t> para </a:t>
            </a:r>
            <a:r>
              <a:rPr sz="2800" dirty="0" err="1"/>
              <a:t>ayudarle</a:t>
            </a:r>
            <a:r>
              <a:rPr sz="2800" dirty="0"/>
              <a:t> a </a:t>
            </a:r>
            <a:r>
              <a:rPr sz="2800" dirty="0" err="1"/>
              <a:t>escanear</a:t>
            </a:r>
            <a:r>
              <a:rPr sz="2800" dirty="0"/>
              <a:t> un </a:t>
            </a:r>
            <a:r>
              <a:rPr sz="2800" dirty="0" err="1"/>
              <a:t>código</a:t>
            </a:r>
            <a:r>
              <a:rPr sz="2800" dirty="0"/>
              <a:t> QR </a:t>
            </a:r>
            <a:r>
              <a:rPr sz="2800" dirty="0" err="1"/>
              <a:t>correctamente</a:t>
            </a:r>
            <a:endParaRPr sz="2800" dirty="0"/>
          </a:p>
        </p:txBody>
      </p:sp>
      <p:sp>
        <p:nvSpPr>
          <p:cNvPr id="8" name="TextBox 7">
            <a:extLst>
              <a:ext uri="{FF2B5EF4-FFF2-40B4-BE49-F238E27FC236}">
                <a16:creationId xmlns:a16="http://schemas.microsoft.com/office/drawing/2014/main" id="{5C010926-278E-C900-2FD5-CDDDC00330F1}"/>
              </a:ext>
            </a:extLst>
          </p:cNvPr>
          <p:cNvSpPr txBox="1"/>
          <p:nvPr/>
        </p:nvSpPr>
        <p:spPr>
          <a:xfrm>
            <a:off x="1293795" y="1732854"/>
            <a:ext cx="7642941" cy="461665"/>
          </a:xfrm>
          <a:prstGeom prst="rect">
            <a:avLst/>
          </a:prstGeom>
          <a:noFill/>
        </p:spPr>
        <p:txBody>
          <a:bodyPr wrap="square">
            <a:spAutoFit/>
          </a:bodyPr>
          <a:lstStyle/>
          <a:p>
            <a:pPr>
              <a:defRPr sz="2400">
                <a:latin typeface="ATT Aleck Sans"/>
                <a:ea typeface="ＭＳ Ｐゴシック"/>
              </a:defRPr>
            </a:pPr>
            <a:r>
              <a:rPr dirty="0" err="1"/>
              <a:t>Vuelva</a:t>
            </a:r>
            <a:r>
              <a:rPr dirty="0"/>
              <a:t> a </a:t>
            </a:r>
            <a:r>
              <a:rPr dirty="0" err="1"/>
              <a:t>escanear</a:t>
            </a:r>
            <a:r>
              <a:rPr dirty="0"/>
              <a:t> </a:t>
            </a:r>
            <a:r>
              <a:rPr dirty="0" err="1"/>
              <a:t>el</a:t>
            </a:r>
            <a:r>
              <a:rPr dirty="0"/>
              <a:t> </a:t>
            </a:r>
            <a:r>
              <a:rPr dirty="0" err="1"/>
              <a:t>código</a:t>
            </a:r>
            <a:r>
              <a:rPr dirty="0"/>
              <a:t> QR</a:t>
            </a:r>
            <a:endParaRPr sz="2400" dirty="0"/>
          </a:p>
        </p:txBody>
      </p:sp>
      <p:pic>
        <p:nvPicPr>
          <p:cNvPr id="3" name="Google Shape;730;p37">
            <a:extLst>
              <a:ext uri="{FF2B5EF4-FFF2-40B4-BE49-F238E27FC236}">
                <a16:creationId xmlns:a16="http://schemas.microsoft.com/office/drawing/2014/main" id="{8666AABD-DE3E-98FF-EFCF-9884DB5B3235}"/>
              </a:ext>
              <a:ext uri="{C183D7F6-B498-43B3-948B-1728B52AA6E4}">
                <adec:decorative xmlns:adec="http://schemas.microsoft.com/office/drawing/2017/decorative" val="1"/>
              </a:ext>
            </a:extLst>
          </p:cNvPr>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224247">
            <a:off x="479179" y="1630375"/>
            <a:ext cx="694718" cy="697030"/>
          </a:xfrm>
          <a:prstGeom prst="rect">
            <a:avLst/>
          </a:prstGeom>
          <a:noFill/>
          <a:ln>
            <a:noFill/>
          </a:ln>
        </p:spPr>
      </p:pic>
      <p:sp>
        <p:nvSpPr>
          <p:cNvPr id="7" name="Rectangle 6">
            <a:extLst>
              <a:ext uri="{FF2B5EF4-FFF2-40B4-BE49-F238E27FC236}">
                <a16:creationId xmlns:a16="http://schemas.microsoft.com/office/drawing/2014/main" id="{799FE818-D9C3-C55D-F0D6-7F7D76FB8C03}"/>
              </a:ext>
            </a:extLst>
          </p:cNvPr>
          <p:cNvSpPr/>
          <p:nvPr/>
        </p:nvSpPr>
        <p:spPr>
          <a:xfrm>
            <a:off x="2560320" y="2349305"/>
            <a:ext cx="3910818" cy="367166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endParaRPr/>
          </a:p>
        </p:txBody>
      </p:sp>
      <p:pic>
        <p:nvPicPr>
          <p:cNvPr id="5" name="Picture 4">
            <a:extLst>
              <a:ext uri="{FF2B5EF4-FFF2-40B4-BE49-F238E27FC236}">
                <a16:creationId xmlns:a16="http://schemas.microsoft.com/office/drawing/2014/main" id="{E08BD1B4-9CAA-797B-9B22-2777099BCF8A}"/>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01850" y="2584907"/>
            <a:ext cx="3227758" cy="3200462"/>
          </a:xfrm>
          <a:prstGeom prst="rect">
            <a:avLst/>
          </a:prstGeom>
        </p:spPr>
      </p:pic>
    </p:spTree>
    <p:extLst>
      <p:ext uri="{BB962C8B-B14F-4D97-AF65-F5344CB8AC3E}">
        <p14:creationId xmlns:p14="http://schemas.microsoft.com/office/powerpoint/2010/main" val="3184327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D2A2FA-4017-34B6-B50C-FC6A2146A376}"/>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CEE0D18-BD37-0775-F8C6-ACB3C82B3710}"/>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35</a:t>
            </a:fld>
            <a:endParaRPr lang="en-US"/>
          </a:p>
        </p:txBody>
      </p:sp>
      <p:sp>
        <p:nvSpPr>
          <p:cNvPr id="4" name="Title 3">
            <a:extLst>
              <a:ext uri="{FF2B5EF4-FFF2-40B4-BE49-F238E27FC236}">
                <a16:creationId xmlns:a16="http://schemas.microsoft.com/office/drawing/2014/main" id="{F3D94835-A7E3-B4F2-4B79-28B94C2BB36B}"/>
              </a:ext>
            </a:extLst>
          </p:cNvPr>
          <p:cNvSpPr>
            <a:spLocks noGrp="1"/>
          </p:cNvSpPr>
          <p:nvPr>
            <p:ph type="title"/>
          </p:nvPr>
        </p:nvSpPr>
        <p:spPr>
          <a:xfrm>
            <a:off x="457200" y="533400"/>
            <a:ext cx="8229600" cy="1066800"/>
          </a:xfrm>
        </p:spPr>
        <p:txBody>
          <a:bodyPr anchor="ctr">
            <a:normAutofit/>
          </a:bodyPr>
          <a:lstStyle/>
          <a:p>
            <a:r>
              <a:rPr sz="2800" dirty="0" err="1"/>
              <a:t>Consejos</a:t>
            </a:r>
            <a:r>
              <a:rPr sz="2800" dirty="0"/>
              <a:t> para </a:t>
            </a:r>
            <a:r>
              <a:rPr sz="2800" dirty="0" err="1"/>
              <a:t>ayudarle</a:t>
            </a:r>
            <a:r>
              <a:rPr sz="2800" dirty="0"/>
              <a:t> a </a:t>
            </a:r>
            <a:r>
              <a:rPr sz="2800" dirty="0" err="1"/>
              <a:t>escanear</a:t>
            </a:r>
            <a:r>
              <a:rPr sz="2800" dirty="0"/>
              <a:t> un </a:t>
            </a:r>
            <a:r>
              <a:rPr sz="2800" dirty="0" err="1"/>
              <a:t>código</a:t>
            </a:r>
            <a:r>
              <a:rPr sz="2800" dirty="0"/>
              <a:t> QR </a:t>
            </a:r>
            <a:r>
              <a:rPr sz="2800" dirty="0" err="1"/>
              <a:t>correctamente</a:t>
            </a:r>
            <a:endParaRPr sz="2800" dirty="0"/>
          </a:p>
        </p:txBody>
      </p:sp>
      <p:sp>
        <p:nvSpPr>
          <p:cNvPr id="8" name="TextBox 7">
            <a:extLst>
              <a:ext uri="{FF2B5EF4-FFF2-40B4-BE49-F238E27FC236}">
                <a16:creationId xmlns:a16="http://schemas.microsoft.com/office/drawing/2014/main" id="{20B6790E-8526-96E0-EA67-1867651B8223}"/>
              </a:ext>
            </a:extLst>
          </p:cNvPr>
          <p:cNvSpPr txBox="1"/>
          <p:nvPr/>
        </p:nvSpPr>
        <p:spPr>
          <a:xfrm>
            <a:off x="1273013" y="1557306"/>
            <a:ext cx="7642941" cy="461665"/>
          </a:xfrm>
          <a:prstGeom prst="rect">
            <a:avLst/>
          </a:prstGeom>
          <a:noFill/>
        </p:spPr>
        <p:txBody>
          <a:bodyPr wrap="square">
            <a:spAutoFit/>
          </a:bodyPr>
          <a:lstStyle/>
          <a:p>
            <a:pPr>
              <a:defRPr sz="2400">
                <a:latin typeface="ATT Aleck Sans"/>
                <a:ea typeface="ＭＳ Ｐゴシック"/>
              </a:defRPr>
            </a:pPr>
            <a:r>
              <a:rPr dirty="0" err="1"/>
              <a:t>Mantenga</a:t>
            </a:r>
            <a:r>
              <a:rPr dirty="0"/>
              <a:t> la </a:t>
            </a:r>
            <a:r>
              <a:rPr dirty="0" err="1"/>
              <a:t>cámara</a:t>
            </a:r>
            <a:r>
              <a:rPr dirty="0"/>
              <a:t> </a:t>
            </a:r>
            <a:r>
              <a:rPr dirty="0" err="1"/>
              <a:t>estable</a:t>
            </a:r>
            <a:endParaRPr sz="2400" dirty="0"/>
          </a:p>
        </p:txBody>
      </p:sp>
      <p:pic>
        <p:nvPicPr>
          <p:cNvPr id="3" name="Google Shape;730;p37">
            <a:extLst>
              <a:ext uri="{FF2B5EF4-FFF2-40B4-BE49-F238E27FC236}">
                <a16:creationId xmlns:a16="http://schemas.microsoft.com/office/drawing/2014/main" id="{9EB7B3A7-CF38-3E2C-138E-3F6A7C398B4C}"/>
              </a:ext>
              <a:ext uri="{C183D7F6-B498-43B3-948B-1728B52AA6E4}">
                <adec:decorative xmlns:adec="http://schemas.microsoft.com/office/drawing/2017/decorative" val="1"/>
              </a:ext>
            </a:extLst>
          </p:cNvPr>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224247">
            <a:off x="479179" y="1564383"/>
            <a:ext cx="694718" cy="697030"/>
          </a:xfrm>
          <a:prstGeom prst="rect">
            <a:avLst/>
          </a:prstGeom>
          <a:noFill/>
          <a:ln>
            <a:noFill/>
          </a:ln>
        </p:spPr>
      </p:pic>
      <p:pic>
        <p:nvPicPr>
          <p:cNvPr id="9" name="Picture 8">
            <a:extLst>
              <a:ext uri="{FF2B5EF4-FFF2-40B4-BE49-F238E27FC236}">
                <a16:creationId xmlns:a16="http://schemas.microsoft.com/office/drawing/2014/main" id="{B9453FA9-67F6-C996-0096-8CF7E2B158FD}"/>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37523" y="2084918"/>
            <a:ext cx="6696654" cy="4459890"/>
          </a:xfrm>
          <a:prstGeom prst="rect">
            <a:avLst/>
          </a:prstGeom>
        </p:spPr>
      </p:pic>
    </p:spTree>
    <p:extLst>
      <p:ext uri="{BB962C8B-B14F-4D97-AF65-F5344CB8AC3E}">
        <p14:creationId xmlns:p14="http://schemas.microsoft.com/office/powerpoint/2010/main" val="3336137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AB3C15-7664-73FB-988C-4701CA6A9DCD}"/>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D34E1-BF17-D957-7437-8F8285C7338C}"/>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36</a:t>
            </a:fld>
            <a:endParaRPr lang="en-US"/>
          </a:p>
        </p:txBody>
      </p:sp>
      <p:sp>
        <p:nvSpPr>
          <p:cNvPr id="4" name="Title 3">
            <a:extLst>
              <a:ext uri="{FF2B5EF4-FFF2-40B4-BE49-F238E27FC236}">
                <a16:creationId xmlns:a16="http://schemas.microsoft.com/office/drawing/2014/main" id="{06CD3D44-D9F1-1847-E857-39A01F0C3A97}"/>
              </a:ext>
            </a:extLst>
          </p:cNvPr>
          <p:cNvSpPr>
            <a:spLocks noGrp="1"/>
          </p:cNvSpPr>
          <p:nvPr>
            <p:ph type="title"/>
          </p:nvPr>
        </p:nvSpPr>
        <p:spPr>
          <a:xfrm>
            <a:off x="457200" y="533400"/>
            <a:ext cx="8229600" cy="1066800"/>
          </a:xfrm>
        </p:spPr>
        <p:txBody>
          <a:bodyPr anchor="ctr">
            <a:normAutofit/>
          </a:bodyPr>
          <a:lstStyle/>
          <a:p>
            <a:r>
              <a:rPr sz="2800" dirty="0" err="1"/>
              <a:t>Consejos</a:t>
            </a:r>
            <a:r>
              <a:rPr sz="2800" dirty="0"/>
              <a:t> para </a:t>
            </a:r>
            <a:r>
              <a:rPr sz="2800" dirty="0" err="1"/>
              <a:t>ayudarle</a:t>
            </a:r>
            <a:r>
              <a:rPr sz="2800" dirty="0"/>
              <a:t> a </a:t>
            </a:r>
            <a:r>
              <a:rPr sz="2800" dirty="0" err="1"/>
              <a:t>escanear</a:t>
            </a:r>
            <a:r>
              <a:rPr sz="2800" dirty="0"/>
              <a:t> un </a:t>
            </a:r>
            <a:r>
              <a:rPr sz="2800" dirty="0" err="1"/>
              <a:t>código</a:t>
            </a:r>
            <a:r>
              <a:rPr sz="2800" dirty="0"/>
              <a:t> QR </a:t>
            </a:r>
            <a:r>
              <a:rPr sz="2800" dirty="0" err="1"/>
              <a:t>correctamente</a:t>
            </a:r>
            <a:endParaRPr sz="2800" dirty="0"/>
          </a:p>
        </p:txBody>
      </p:sp>
      <p:sp>
        <p:nvSpPr>
          <p:cNvPr id="8" name="TextBox 7">
            <a:extLst>
              <a:ext uri="{FF2B5EF4-FFF2-40B4-BE49-F238E27FC236}">
                <a16:creationId xmlns:a16="http://schemas.microsoft.com/office/drawing/2014/main" id="{22375357-BB73-48E5-FDD2-7B0AFDF6ED7E}"/>
              </a:ext>
            </a:extLst>
          </p:cNvPr>
          <p:cNvSpPr txBox="1"/>
          <p:nvPr/>
        </p:nvSpPr>
        <p:spPr>
          <a:xfrm>
            <a:off x="1293795" y="1534735"/>
            <a:ext cx="7642941" cy="461665"/>
          </a:xfrm>
          <a:prstGeom prst="rect">
            <a:avLst/>
          </a:prstGeom>
          <a:noFill/>
        </p:spPr>
        <p:txBody>
          <a:bodyPr wrap="square">
            <a:spAutoFit/>
          </a:bodyPr>
          <a:lstStyle/>
          <a:p>
            <a:pPr>
              <a:defRPr sz="2400">
                <a:latin typeface="ATT Aleck Sans"/>
                <a:ea typeface="ＭＳ Ｐゴシック"/>
              </a:defRPr>
            </a:pPr>
            <a:r>
              <a:rPr dirty="0"/>
              <a:t>Revise </a:t>
            </a:r>
            <a:r>
              <a:rPr dirty="0" err="1"/>
              <a:t>su</a:t>
            </a:r>
            <a:r>
              <a:rPr dirty="0"/>
              <a:t> </a:t>
            </a:r>
            <a:r>
              <a:rPr dirty="0" err="1"/>
              <a:t>navegador</a:t>
            </a:r>
            <a:endParaRPr sz="2400" dirty="0"/>
          </a:p>
        </p:txBody>
      </p:sp>
      <p:pic>
        <p:nvPicPr>
          <p:cNvPr id="3" name="Google Shape;730;p37">
            <a:extLst>
              <a:ext uri="{FF2B5EF4-FFF2-40B4-BE49-F238E27FC236}">
                <a16:creationId xmlns:a16="http://schemas.microsoft.com/office/drawing/2014/main" id="{7574B5A8-8256-8E99-B797-92CA3A1CB31E}"/>
              </a:ext>
              <a:ext uri="{C183D7F6-B498-43B3-948B-1728B52AA6E4}">
                <adec:decorative xmlns:adec="http://schemas.microsoft.com/office/drawing/2017/decorative" val="1"/>
              </a:ext>
            </a:extLst>
          </p:cNvPr>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224247">
            <a:off x="528138" y="1564382"/>
            <a:ext cx="694718" cy="697030"/>
          </a:xfrm>
          <a:prstGeom prst="rect">
            <a:avLst/>
          </a:prstGeom>
          <a:noFill/>
          <a:ln>
            <a:noFill/>
          </a:ln>
        </p:spPr>
      </p:pic>
      <p:pic>
        <p:nvPicPr>
          <p:cNvPr id="5" name="Picture 4">
            <a:extLst>
              <a:ext uri="{FF2B5EF4-FFF2-40B4-BE49-F238E27FC236}">
                <a16:creationId xmlns:a16="http://schemas.microsoft.com/office/drawing/2014/main" id="{D5DCC4D1-6217-FE09-B39F-7B32A9C9E7B0}"/>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45561" y="2373940"/>
            <a:ext cx="1848566" cy="4114800"/>
          </a:xfrm>
          <a:prstGeom prst="rect">
            <a:avLst/>
          </a:prstGeom>
        </p:spPr>
      </p:pic>
      <p:pic>
        <p:nvPicPr>
          <p:cNvPr id="6" name="Picture 5">
            <a:extLst>
              <a:ext uri="{FF2B5EF4-FFF2-40B4-BE49-F238E27FC236}">
                <a16:creationId xmlns:a16="http://schemas.microsoft.com/office/drawing/2014/main" id="{449C4545-96E2-662F-986A-9A994165D955}"/>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760846" y="2373940"/>
            <a:ext cx="1901258" cy="4114800"/>
          </a:xfrm>
          <a:prstGeom prst="rect">
            <a:avLst/>
          </a:prstGeom>
        </p:spPr>
      </p:pic>
      <p:sp>
        <p:nvSpPr>
          <p:cNvPr id="11" name="TextBox 10">
            <a:extLst>
              <a:ext uri="{FF2B5EF4-FFF2-40B4-BE49-F238E27FC236}">
                <a16:creationId xmlns:a16="http://schemas.microsoft.com/office/drawing/2014/main" id="{A1D56107-67EE-4F0B-0B89-09EAEC8CC322}"/>
              </a:ext>
            </a:extLst>
          </p:cNvPr>
          <p:cNvSpPr txBox="1"/>
          <p:nvPr/>
        </p:nvSpPr>
        <p:spPr>
          <a:xfrm>
            <a:off x="1578226" y="1948376"/>
            <a:ext cx="2256208" cy="461665"/>
          </a:xfrm>
          <a:prstGeom prst="rect">
            <a:avLst/>
          </a:prstGeom>
          <a:noFill/>
        </p:spPr>
        <p:txBody>
          <a:bodyPr wrap="square">
            <a:spAutoFit/>
          </a:bodyPr>
          <a:lstStyle/>
          <a:p>
            <a:pPr algn="ctr">
              <a:defRPr sz="2400">
                <a:latin typeface="ATT Aleck Sans"/>
                <a:ea typeface="ＭＳ Ｐゴシック"/>
              </a:defRPr>
            </a:pPr>
            <a:r>
              <a:t>iPhone</a:t>
            </a:r>
            <a:endParaRPr sz="2400"/>
          </a:p>
        </p:txBody>
      </p:sp>
      <p:sp>
        <p:nvSpPr>
          <p:cNvPr id="12" name="TextBox 11">
            <a:extLst>
              <a:ext uri="{FF2B5EF4-FFF2-40B4-BE49-F238E27FC236}">
                <a16:creationId xmlns:a16="http://schemas.microsoft.com/office/drawing/2014/main" id="{57D5933F-5171-06B9-099D-4DEBC554CB89}"/>
              </a:ext>
            </a:extLst>
          </p:cNvPr>
          <p:cNvSpPr txBox="1"/>
          <p:nvPr/>
        </p:nvSpPr>
        <p:spPr>
          <a:xfrm>
            <a:off x="4741740" y="1948375"/>
            <a:ext cx="2256208" cy="461665"/>
          </a:xfrm>
          <a:prstGeom prst="rect">
            <a:avLst/>
          </a:prstGeom>
          <a:noFill/>
        </p:spPr>
        <p:txBody>
          <a:bodyPr wrap="square">
            <a:spAutoFit/>
          </a:bodyPr>
          <a:lstStyle/>
          <a:p>
            <a:pPr algn="ctr">
              <a:defRPr sz="2400">
                <a:latin typeface="ATT Aleck Sans"/>
                <a:ea typeface="ＭＳ Ｐゴシック"/>
              </a:defRPr>
            </a:pPr>
            <a:r>
              <a:t>Android</a:t>
            </a:r>
            <a:endParaRPr sz="2400"/>
          </a:p>
        </p:txBody>
      </p:sp>
      <p:sp>
        <p:nvSpPr>
          <p:cNvPr id="13" name="Rounded Rectangle 12">
            <a:extLst>
              <a:ext uri="{FF2B5EF4-FFF2-40B4-BE49-F238E27FC236}">
                <a16:creationId xmlns:a16="http://schemas.microsoft.com/office/drawing/2014/main" id="{B72E993A-11EA-4EBB-1E48-D40CE1545E3E}"/>
              </a:ext>
              <a:ext uri="{C183D7F6-B498-43B3-948B-1728B52AA6E4}">
                <adec:decorative xmlns:adec="http://schemas.microsoft.com/office/drawing/2017/decorative" val="1"/>
              </a:ext>
            </a:extLst>
          </p:cNvPr>
          <p:cNvSpPr/>
          <p:nvPr/>
        </p:nvSpPr>
        <p:spPr>
          <a:xfrm>
            <a:off x="2242097" y="5922498"/>
            <a:ext cx="492369" cy="566242"/>
          </a:xfrm>
          <a:prstGeom prst="roundRect">
            <a:avLst/>
          </a:prstGeom>
          <a:noFill/>
          <a:ln w="38100">
            <a:solidFill>
              <a:srgbClr val="F4681A"/>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endParaRPr/>
          </a:p>
        </p:txBody>
      </p:sp>
      <p:sp>
        <p:nvSpPr>
          <p:cNvPr id="14" name="Rounded Rectangle 13">
            <a:extLst>
              <a:ext uri="{FF2B5EF4-FFF2-40B4-BE49-F238E27FC236}">
                <a16:creationId xmlns:a16="http://schemas.microsoft.com/office/drawing/2014/main" id="{94D7B2E0-4B49-D667-2964-687E9D7B2C12}"/>
              </a:ext>
              <a:ext uri="{C183D7F6-B498-43B3-948B-1728B52AA6E4}">
                <adec:decorative xmlns:adec="http://schemas.microsoft.com/office/drawing/2017/decorative" val="1"/>
              </a:ext>
            </a:extLst>
          </p:cNvPr>
          <p:cNvSpPr/>
          <p:nvPr/>
        </p:nvSpPr>
        <p:spPr>
          <a:xfrm>
            <a:off x="6278956" y="3429000"/>
            <a:ext cx="492369" cy="566242"/>
          </a:xfrm>
          <a:prstGeom prst="roundRect">
            <a:avLst/>
          </a:prstGeom>
          <a:noFill/>
          <a:ln w="38100">
            <a:solidFill>
              <a:srgbClr val="F4681A"/>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endParaRPr/>
          </a:p>
        </p:txBody>
      </p:sp>
    </p:spTree>
    <p:extLst>
      <p:ext uri="{BB962C8B-B14F-4D97-AF65-F5344CB8AC3E}">
        <p14:creationId xmlns:p14="http://schemas.microsoft.com/office/powerpoint/2010/main" val="1563637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601394-A411-0A79-ED35-1ECA9B5FF809}"/>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A850F40-9DA2-DAB1-1939-74A84D1D3790}"/>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37</a:t>
            </a:fld>
            <a:endParaRPr lang="en-US"/>
          </a:p>
        </p:txBody>
      </p:sp>
      <p:sp>
        <p:nvSpPr>
          <p:cNvPr id="4" name="Title 3">
            <a:extLst>
              <a:ext uri="{FF2B5EF4-FFF2-40B4-BE49-F238E27FC236}">
                <a16:creationId xmlns:a16="http://schemas.microsoft.com/office/drawing/2014/main" id="{F8FF943F-1961-5C54-436E-6EF1A4C79A32}"/>
              </a:ext>
            </a:extLst>
          </p:cNvPr>
          <p:cNvSpPr>
            <a:spLocks noGrp="1"/>
          </p:cNvSpPr>
          <p:nvPr>
            <p:ph type="title"/>
          </p:nvPr>
        </p:nvSpPr>
        <p:spPr>
          <a:xfrm>
            <a:off x="457200" y="533400"/>
            <a:ext cx="8229600" cy="1066800"/>
          </a:xfrm>
        </p:spPr>
        <p:txBody>
          <a:bodyPr anchor="ctr">
            <a:normAutofit/>
          </a:bodyPr>
          <a:lstStyle/>
          <a:p>
            <a:r>
              <a:rPr sz="2800" dirty="0" err="1"/>
              <a:t>Consejos</a:t>
            </a:r>
            <a:r>
              <a:rPr sz="2800" dirty="0"/>
              <a:t> para </a:t>
            </a:r>
            <a:r>
              <a:rPr sz="2800" dirty="0" err="1"/>
              <a:t>ayudarle</a:t>
            </a:r>
            <a:r>
              <a:rPr sz="2800" dirty="0"/>
              <a:t> a </a:t>
            </a:r>
            <a:r>
              <a:rPr sz="2800" dirty="0" err="1"/>
              <a:t>escanear</a:t>
            </a:r>
            <a:r>
              <a:rPr sz="2800" dirty="0"/>
              <a:t> un </a:t>
            </a:r>
            <a:r>
              <a:rPr sz="2800" dirty="0" err="1"/>
              <a:t>código</a:t>
            </a:r>
            <a:r>
              <a:rPr sz="2800" dirty="0"/>
              <a:t> QR </a:t>
            </a:r>
            <a:r>
              <a:rPr sz="2800" dirty="0" err="1"/>
              <a:t>correctamente</a:t>
            </a:r>
            <a:endParaRPr sz="2800" dirty="0"/>
          </a:p>
        </p:txBody>
      </p:sp>
      <p:sp>
        <p:nvSpPr>
          <p:cNvPr id="8" name="TextBox 7">
            <a:extLst>
              <a:ext uri="{FF2B5EF4-FFF2-40B4-BE49-F238E27FC236}">
                <a16:creationId xmlns:a16="http://schemas.microsoft.com/office/drawing/2014/main" id="{2098F666-4796-43D4-0690-58FB54F9B9C6}"/>
              </a:ext>
            </a:extLst>
          </p:cNvPr>
          <p:cNvSpPr txBox="1"/>
          <p:nvPr/>
        </p:nvSpPr>
        <p:spPr>
          <a:xfrm>
            <a:off x="1293795" y="1508952"/>
            <a:ext cx="7642941" cy="461665"/>
          </a:xfrm>
          <a:prstGeom prst="rect">
            <a:avLst/>
          </a:prstGeom>
          <a:noFill/>
        </p:spPr>
        <p:txBody>
          <a:bodyPr wrap="square">
            <a:spAutoFit/>
          </a:bodyPr>
          <a:lstStyle/>
          <a:p>
            <a:pPr>
              <a:defRPr sz="2400">
                <a:latin typeface="ATT Aleck Sans"/>
                <a:ea typeface="ＭＳ Ｐゴシック"/>
              </a:defRPr>
            </a:pPr>
            <a:r>
              <a:t>Limpie el lente de la cámara</a:t>
            </a:r>
            <a:endParaRPr sz="2400"/>
          </a:p>
        </p:txBody>
      </p:sp>
      <p:pic>
        <p:nvPicPr>
          <p:cNvPr id="3" name="Google Shape;730;p37">
            <a:extLst>
              <a:ext uri="{FF2B5EF4-FFF2-40B4-BE49-F238E27FC236}">
                <a16:creationId xmlns:a16="http://schemas.microsoft.com/office/drawing/2014/main" id="{D470F99B-0ABD-38C6-044E-263C442E5F7D}"/>
              </a:ext>
              <a:ext uri="{C183D7F6-B498-43B3-948B-1728B52AA6E4}">
                <adec:decorative xmlns:adec="http://schemas.microsoft.com/office/drawing/2017/decorative" val="1"/>
              </a:ext>
            </a:extLst>
          </p:cNvPr>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224247">
            <a:off x="500004" y="1622102"/>
            <a:ext cx="694718" cy="697030"/>
          </a:xfrm>
          <a:prstGeom prst="rect">
            <a:avLst/>
          </a:prstGeom>
          <a:noFill/>
          <a:ln>
            <a:noFill/>
          </a:ln>
        </p:spPr>
      </p:pic>
      <p:pic>
        <p:nvPicPr>
          <p:cNvPr id="6" name="Picture 5">
            <a:extLst>
              <a:ext uri="{FF2B5EF4-FFF2-40B4-BE49-F238E27FC236}">
                <a16:creationId xmlns:a16="http://schemas.microsoft.com/office/drawing/2014/main" id="{1CD28CF7-235C-F463-B2C7-EDE53A393F16}"/>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65659" y="2084918"/>
            <a:ext cx="6720784" cy="4462272"/>
          </a:xfrm>
          <a:prstGeom prst="rect">
            <a:avLst/>
          </a:prstGeom>
        </p:spPr>
      </p:pic>
    </p:spTree>
    <p:extLst>
      <p:ext uri="{BB962C8B-B14F-4D97-AF65-F5344CB8AC3E}">
        <p14:creationId xmlns:p14="http://schemas.microsoft.com/office/powerpoint/2010/main" val="2951454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7D19C5-EC85-C988-D007-DD023771D53C}"/>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E6B06D0-EE1C-09B3-B444-C306359BEB9E}"/>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38</a:t>
            </a:fld>
            <a:endParaRPr lang="en-US"/>
          </a:p>
        </p:txBody>
      </p:sp>
      <p:sp>
        <p:nvSpPr>
          <p:cNvPr id="4" name="Title 3">
            <a:extLst>
              <a:ext uri="{FF2B5EF4-FFF2-40B4-BE49-F238E27FC236}">
                <a16:creationId xmlns:a16="http://schemas.microsoft.com/office/drawing/2014/main" id="{077EC880-EFC8-424F-5FBE-B3C494158B15}"/>
              </a:ext>
            </a:extLst>
          </p:cNvPr>
          <p:cNvSpPr>
            <a:spLocks noGrp="1"/>
          </p:cNvSpPr>
          <p:nvPr>
            <p:ph type="title"/>
          </p:nvPr>
        </p:nvSpPr>
        <p:spPr>
          <a:xfrm>
            <a:off x="457200" y="533400"/>
            <a:ext cx="8229600" cy="1066800"/>
          </a:xfrm>
        </p:spPr>
        <p:txBody>
          <a:bodyPr anchor="ctr">
            <a:normAutofit/>
          </a:bodyPr>
          <a:lstStyle/>
          <a:p>
            <a:r>
              <a:rPr sz="2800" dirty="0" err="1"/>
              <a:t>Consejos</a:t>
            </a:r>
            <a:r>
              <a:rPr sz="2800" dirty="0"/>
              <a:t> para </a:t>
            </a:r>
            <a:r>
              <a:rPr sz="2800" dirty="0" err="1"/>
              <a:t>ayudarle</a:t>
            </a:r>
            <a:r>
              <a:rPr sz="2800" dirty="0"/>
              <a:t> a </a:t>
            </a:r>
            <a:r>
              <a:rPr sz="2800" dirty="0" err="1"/>
              <a:t>escanear</a:t>
            </a:r>
            <a:r>
              <a:rPr sz="2800" dirty="0"/>
              <a:t> un </a:t>
            </a:r>
            <a:r>
              <a:rPr sz="2800" dirty="0" err="1"/>
              <a:t>código</a:t>
            </a:r>
            <a:r>
              <a:rPr sz="2800" dirty="0"/>
              <a:t> QR </a:t>
            </a:r>
            <a:r>
              <a:rPr sz="2800" dirty="0" err="1"/>
              <a:t>correctamente</a:t>
            </a:r>
            <a:endParaRPr sz="2800" dirty="0"/>
          </a:p>
        </p:txBody>
      </p:sp>
      <p:sp>
        <p:nvSpPr>
          <p:cNvPr id="8" name="TextBox 7">
            <a:extLst>
              <a:ext uri="{FF2B5EF4-FFF2-40B4-BE49-F238E27FC236}">
                <a16:creationId xmlns:a16="http://schemas.microsoft.com/office/drawing/2014/main" id="{946F6230-389D-6FE9-F603-6D82220B9383}"/>
              </a:ext>
            </a:extLst>
          </p:cNvPr>
          <p:cNvSpPr txBox="1"/>
          <p:nvPr/>
        </p:nvSpPr>
        <p:spPr>
          <a:xfrm>
            <a:off x="1293795" y="1534735"/>
            <a:ext cx="7642941" cy="461665"/>
          </a:xfrm>
          <a:prstGeom prst="rect">
            <a:avLst/>
          </a:prstGeom>
          <a:noFill/>
        </p:spPr>
        <p:txBody>
          <a:bodyPr wrap="square">
            <a:spAutoFit/>
          </a:bodyPr>
          <a:lstStyle/>
          <a:p>
            <a:pPr>
              <a:defRPr sz="2400">
                <a:latin typeface="ATT Aleck Sans"/>
                <a:ea typeface="ＭＳ Ｐゴシック"/>
              </a:defRPr>
            </a:pPr>
            <a:r>
              <a:rPr dirty="0" err="1"/>
              <a:t>Asegúrese</a:t>
            </a:r>
            <a:r>
              <a:rPr dirty="0"/>
              <a:t> de que </a:t>
            </a:r>
            <a:r>
              <a:rPr dirty="0" err="1"/>
              <a:t>el</a:t>
            </a:r>
            <a:r>
              <a:rPr dirty="0"/>
              <a:t> </a:t>
            </a:r>
            <a:r>
              <a:rPr dirty="0" err="1"/>
              <a:t>código</a:t>
            </a:r>
            <a:r>
              <a:rPr dirty="0"/>
              <a:t> QR </a:t>
            </a:r>
            <a:r>
              <a:rPr dirty="0" err="1"/>
              <a:t>esté</a:t>
            </a:r>
            <a:r>
              <a:rPr dirty="0"/>
              <a:t> </a:t>
            </a:r>
            <a:r>
              <a:rPr dirty="0" err="1"/>
              <a:t>completamente</a:t>
            </a:r>
            <a:r>
              <a:rPr dirty="0"/>
              <a:t> visible</a:t>
            </a:r>
            <a:endParaRPr sz="2400" dirty="0"/>
          </a:p>
        </p:txBody>
      </p:sp>
      <p:pic>
        <p:nvPicPr>
          <p:cNvPr id="3" name="Google Shape;730;p37">
            <a:extLst>
              <a:ext uri="{FF2B5EF4-FFF2-40B4-BE49-F238E27FC236}">
                <a16:creationId xmlns:a16="http://schemas.microsoft.com/office/drawing/2014/main" id="{B5D77B80-8243-1637-251F-2BC61BE56D5E}"/>
              </a:ext>
              <a:ext uri="{C183D7F6-B498-43B3-948B-1728B52AA6E4}">
                <adec:decorative xmlns:adec="http://schemas.microsoft.com/office/drawing/2017/decorative" val="1"/>
              </a:ext>
            </a:extLst>
          </p:cNvPr>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224247">
            <a:off x="479179" y="1564384"/>
            <a:ext cx="694718" cy="697030"/>
          </a:xfrm>
          <a:prstGeom prst="rect">
            <a:avLst/>
          </a:prstGeom>
          <a:noFill/>
          <a:ln>
            <a:noFill/>
          </a:ln>
        </p:spPr>
      </p:pic>
      <p:pic>
        <p:nvPicPr>
          <p:cNvPr id="9" name="Picture 8">
            <a:extLst>
              <a:ext uri="{FF2B5EF4-FFF2-40B4-BE49-F238E27FC236}">
                <a16:creationId xmlns:a16="http://schemas.microsoft.com/office/drawing/2014/main" id="{5AD1847D-CBA4-AE96-38F4-3385459623DA}"/>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45561" y="2373940"/>
            <a:ext cx="1901258" cy="4114800"/>
          </a:xfrm>
          <a:prstGeom prst="rect">
            <a:avLst/>
          </a:prstGeom>
        </p:spPr>
      </p:pic>
      <p:pic>
        <p:nvPicPr>
          <p:cNvPr id="15" name="Picture 14">
            <a:extLst>
              <a:ext uri="{FF2B5EF4-FFF2-40B4-BE49-F238E27FC236}">
                <a16:creationId xmlns:a16="http://schemas.microsoft.com/office/drawing/2014/main" id="{EAF3284F-6773-AF67-BACD-F361BC531302}"/>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760846" y="2338462"/>
            <a:ext cx="1901258" cy="4114800"/>
          </a:xfrm>
          <a:prstGeom prst="rect">
            <a:avLst/>
          </a:prstGeom>
        </p:spPr>
      </p:pic>
      <p:pic>
        <p:nvPicPr>
          <p:cNvPr id="6" name="Picture 5">
            <a:extLst>
              <a:ext uri="{FF2B5EF4-FFF2-40B4-BE49-F238E27FC236}">
                <a16:creationId xmlns:a16="http://schemas.microsoft.com/office/drawing/2014/main" id="{2862ECD6-4D0F-558A-31BB-5EC5BED9FA51}"/>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521793" y="2053578"/>
            <a:ext cx="1554480" cy="1554480"/>
          </a:xfrm>
          <a:prstGeom prst="rect">
            <a:avLst/>
          </a:prstGeom>
        </p:spPr>
      </p:pic>
      <p:pic>
        <p:nvPicPr>
          <p:cNvPr id="10" name="Picture 9">
            <a:extLst>
              <a:ext uri="{FF2B5EF4-FFF2-40B4-BE49-F238E27FC236}">
                <a16:creationId xmlns:a16="http://schemas.microsoft.com/office/drawing/2014/main" id="{BEBF00E3-93DE-C495-33F6-058200683D6D}"/>
              </a:ex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325798" y="2053578"/>
            <a:ext cx="1554480" cy="1554480"/>
          </a:xfrm>
          <a:prstGeom prst="rect">
            <a:avLst/>
          </a:prstGeom>
        </p:spPr>
      </p:pic>
    </p:spTree>
    <p:extLst>
      <p:ext uri="{BB962C8B-B14F-4D97-AF65-F5344CB8AC3E}">
        <p14:creationId xmlns:p14="http://schemas.microsoft.com/office/powerpoint/2010/main" val="167485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9C3791-3DC2-60EF-F968-5F6D347B2889}"/>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384E906-AD0D-8791-AC1E-21F76AF5FB99}"/>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39</a:t>
            </a:fld>
            <a:endParaRPr lang="en-US"/>
          </a:p>
        </p:txBody>
      </p:sp>
      <p:sp>
        <p:nvSpPr>
          <p:cNvPr id="4" name="Title 3">
            <a:extLst>
              <a:ext uri="{FF2B5EF4-FFF2-40B4-BE49-F238E27FC236}">
                <a16:creationId xmlns:a16="http://schemas.microsoft.com/office/drawing/2014/main" id="{D75C9A93-2779-D786-F857-560CD8CB0401}"/>
              </a:ext>
            </a:extLst>
          </p:cNvPr>
          <p:cNvSpPr>
            <a:spLocks noGrp="1"/>
          </p:cNvSpPr>
          <p:nvPr>
            <p:ph type="title"/>
          </p:nvPr>
        </p:nvSpPr>
        <p:spPr>
          <a:xfrm>
            <a:off x="457200" y="533400"/>
            <a:ext cx="8229600" cy="1066800"/>
          </a:xfrm>
        </p:spPr>
        <p:txBody>
          <a:bodyPr anchor="ctr">
            <a:normAutofit/>
          </a:bodyPr>
          <a:lstStyle/>
          <a:p>
            <a:r>
              <a:rPr sz="2800" dirty="0" err="1"/>
              <a:t>Consejos</a:t>
            </a:r>
            <a:r>
              <a:rPr sz="2800" dirty="0"/>
              <a:t> para </a:t>
            </a:r>
            <a:r>
              <a:rPr sz="2800" dirty="0" err="1"/>
              <a:t>ayudarle</a:t>
            </a:r>
            <a:r>
              <a:rPr sz="2800" dirty="0"/>
              <a:t> a </a:t>
            </a:r>
            <a:r>
              <a:rPr sz="2800" dirty="0" err="1"/>
              <a:t>escanear</a:t>
            </a:r>
            <a:r>
              <a:rPr sz="2800" dirty="0"/>
              <a:t> un </a:t>
            </a:r>
            <a:r>
              <a:rPr sz="2800" dirty="0" err="1"/>
              <a:t>código</a:t>
            </a:r>
            <a:r>
              <a:rPr sz="2800" dirty="0"/>
              <a:t> QR </a:t>
            </a:r>
            <a:r>
              <a:rPr sz="2800" dirty="0" err="1"/>
              <a:t>correctamente</a:t>
            </a:r>
            <a:endParaRPr sz="2800" dirty="0"/>
          </a:p>
        </p:txBody>
      </p:sp>
      <p:sp>
        <p:nvSpPr>
          <p:cNvPr id="8" name="TextBox 7">
            <a:extLst>
              <a:ext uri="{FF2B5EF4-FFF2-40B4-BE49-F238E27FC236}">
                <a16:creationId xmlns:a16="http://schemas.microsoft.com/office/drawing/2014/main" id="{29F20CD5-644B-5591-1929-0041B5214A51}"/>
              </a:ext>
            </a:extLst>
          </p:cNvPr>
          <p:cNvSpPr txBox="1"/>
          <p:nvPr/>
        </p:nvSpPr>
        <p:spPr>
          <a:xfrm>
            <a:off x="1293795" y="1534735"/>
            <a:ext cx="7642941" cy="461665"/>
          </a:xfrm>
          <a:prstGeom prst="rect">
            <a:avLst/>
          </a:prstGeom>
          <a:noFill/>
        </p:spPr>
        <p:txBody>
          <a:bodyPr wrap="square">
            <a:spAutoFit/>
          </a:bodyPr>
          <a:lstStyle/>
          <a:p>
            <a:pPr>
              <a:defRPr sz="2400">
                <a:latin typeface="ATT Aleck Sans"/>
                <a:ea typeface="ＭＳ Ｐゴシック"/>
              </a:defRPr>
            </a:pPr>
            <a:r>
              <a:rPr dirty="0"/>
              <a:t>Active </a:t>
            </a:r>
            <a:r>
              <a:rPr dirty="0" err="1"/>
              <a:t>el</a:t>
            </a:r>
            <a:r>
              <a:rPr dirty="0"/>
              <a:t> flash de la </a:t>
            </a:r>
            <a:r>
              <a:rPr dirty="0" err="1"/>
              <a:t>cámara</a:t>
            </a:r>
            <a:endParaRPr sz="2400" dirty="0"/>
          </a:p>
        </p:txBody>
      </p:sp>
      <p:pic>
        <p:nvPicPr>
          <p:cNvPr id="3" name="Google Shape;730;p37">
            <a:extLst>
              <a:ext uri="{FF2B5EF4-FFF2-40B4-BE49-F238E27FC236}">
                <a16:creationId xmlns:a16="http://schemas.microsoft.com/office/drawing/2014/main" id="{29AECAF4-8B06-648C-58DE-19D4338FA92B}"/>
              </a:ext>
              <a:ext uri="{C183D7F6-B498-43B3-948B-1728B52AA6E4}">
                <adec:decorative xmlns:adec="http://schemas.microsoft.com/office/drawing/2017/decorative" val="1"/>
              </a:ext>
            </a:extLst>
          </p:cNvPr>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224247">
            <a:off x="472295" y="1508869"/>
            <a:ext cx="694718" cy="697030"/>
          </a:xfrm>
          <a:prstGeom prst="rect">
            <a:avLst/>
          </a:prstGeom>
          <a:noFill/>
          <a:ln>
            <a:noFill/>
          </a:ln>
        </p:spPr>
      </p:pic>
      <p:pic>
        <p:nvPicPr>
          <p:cNvPr id="7" name="Picture 6">
            <a:extLst>
              <a:ext uri="{FF2B5EF4-FFF2-40B4-BE49-F238E27FC236}">
                <a16:creationId xmlns:a16="http://schemas.microsoft.com/office/drawing/2014/main" id="{B9B9A034-1C01-57DA-8F67-87BB2D615FE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65659" y="2084918"/>
            <a:ext cx="6720784" cy="4475960"/>
          </a:xfrm>
          <a:prstGeom prst="rect">
            <a:avLst/>
          </a:prstGeom>
        </p:spPr>
      </p:pic>
    </p:spTree>
    <p:extLst>
      <p:ext uri="{BB962C8B-B14F-4D97-AF65-F5344CB8AC3E}">
        <p14:creationId xmlns:p14="http://schemas.microsoft.com/office/powerpoint/2010/main" val="2547057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887F5CA-757F-1F4F-8D6E-65C1EC28473B}"/>
              </a:ext>
            </a:extLst>
          </p:cNvPr>
          <p:cNvSpPr>
            <a:spLocks noGrp="1"/>
          </p:cNvSpPr>
          <p:nvPr>
            <p:ph type="sldNum" sz="quarter" idx="12"/>
          </p:nvPr>
        </p:nvSpPr>
        <p:spPr/>
        <p:txBody>
          <a:bodyPr/>
          <a:lstStyle/>
          <a:p>
            <a:fld id="{D852D4E8-E283-404D-80D7-3AF63315721A}" type="slidenum">
              <a:rPr lang="en-US" smtClean="0"/>
              <a:t>4</a:t>
            </a:fld>
            <a:endParaRPr lang="en-US"/>
          </a:p>
        </p:txBody>
      </p:sp>
      <p:sp>
        <p:nvSpPr>
          <p:cNvPr id="34" name="Content Placeholder 1">
            <a:extLst>
              <a:ext uri="{FF2B5EF4-FFF2-40B4-BE49-F238E27FC236}">
                <a16:creationId xmlns:a16="http://schemas.microsoft.com/office/drawing/2014/main" id="{206698C6-64A5-5943-9710-FF45E2ACD3FE}"/>
              </a:ext>
            </a:extLst>
          </p:cNvPr>
          <p:cNvSpPr>
            <a:spLocks noGrp="1"/>
          </p:cNvSpPr>
          <p:nvPr>
            <p:ph idx="1"/>
          </p:nvPr>
        </p:nvSpPr>
        <p:spPr>
          <a:xfrm>
            <a:off x="457200" y="2012935"/>
            <a:ext cx="6726347" cy="4325112"/>
          </a:xfrm>
        </p:spPr>
        <p:txBody>
          <a:bodyPr/>
          <a:lstStyle/>
          <a:p>
            <a:pPr marL="82296" indent="0" algn="ctr">
              <a:buNone/>
              <a:defRPr sz="2800">
                <a:solidFill>
                  <a:schemeClr val="tx1"/>
                </a:solidFill>
              </a:defRPr>
            </a:pPr>
            <a:r>
              <a:t>¿Ha visto un código QR antes? </a:t>
            </a:r>
            <a:br>
              <a:rPr lang="en-US" sz="2800" dirty="0">
                <a:solidFill>
                  <a:schemeClr val="tx1"/>
                </a:solidFill>
              </a:rPr>
            </a:br>
            <a:r>
              <a:t>Si es así, ¿dónde? </a:t>
            </a:r>
          </a:p>
          <a:p>
            <a:pPr lvl="1"/>
            <a:endParaRPr>
              <a:solidFill>
                <a:schemeClr val="tx1"/>
              </a:solidFill>
            </a:endParaRPr>
          </a:p>
          <a:p>
            <a:pPr lvl="1"/>
            <a:endParaRPr>
              <a:solidFill>
                <a:schemeClr val="tx1"/>
              </a:solidFill>
            </a:endParaRPr>
          </a:p>
          <a:p>
            <a:pPr lvl="1"/>
            <a:endParaRPr>
              <a:solidFill>
                <a:schemeClr val="tx1"/>
              </a:solidFill>
            </a:endParaRPr>
          </a:p>
        </p:txBody>
      </p:sp>
      <p:pic>
        <p:nvPicPr>
          <p:cNvPr id="35" name="Picture 34">
            <a:extLst>
              <a:ext uri="{FF2B5EF4-FFF2-40B4-BE49-F238E27FC236}">
                <a16:creationId xmlns:a16="http://schemas.microsoft.com/office/drawing/2014/main" id="{B9755C4A-1E80-274C-B25A-2B940326478B}"/>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57728" y="533400"/>
            <a:ext cx="2579008" cy="2253727"/>
          </a:xfrm>
          <a:prstGeom prst="rect">
            <a:avLst/>
          </a:prstGeom>
        </p:spPr>
      </p:pic>
      <p:sp>
        <p:nvSpPr>
          <p:cNvPr id="5" name="Title 3">
            <a:extLst>
              <a:ext uri="{FF2B5EF4-FFF2-40B4-BE49-F238E27FC236}">
                <a16:creationId xmlns:a16="http://schemas.microsoft.com/office/drawing/2014/main" id="{0392A47C-F482-2649-C493-8B241C39D515}"/>
              </a:ext>
            </a:extLst>
          </p:cNvPr>
          <p:cNvSpPr>
            <a:spLocks noGrp="1"/>
          </p:cNvSpPr>
          <p:nvPr>
            <p:ph type="title"/>
          </p:nvPr>
        </p:nvSpPr>
        <p:spPr>
          <a:xfrm>
            <a:off x="457200" y="533400"/>
            <a:ext cx="8229600" cy="1066800"/>
          </a:xfrm>
        </p:spPr>
        <p:txBody>
          <a:bodyPr/>
          <a:lstStyle/>
          <a:p>
            <a:r>
              <a:t>¿Qué es un código QR?</a:t>
            </a:r>
          </a:p>
        </p:txBody>
      </p:sp>
      <p:pic>
        <p:nvPicPr>
          <p:cNvPr id="3" name="Picture 2">
            <a:extLst>
              <a:ext uri="{FF2B5EF4-FFF2-40B4-BE49-F238E27FC236}">
                <a16:creationId xmlns:a16="http://schemas.microsoft.com/office/drawing/2014/main" id="{F26F5F52-6C65-88D7-915C-6DFB8C5C36B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77173" y="2952495"/>
            <a:ext cx="5486400" cy="2883408"/>
          </a:xfrm>
          <a:prstGeom prst="rect">
            <a:avLst/>
          </a:prstGeom>
          <a:noFill/>
        </p:spPr>
      </p:pic>
    </p:spTree>
    <p:extLst>
      <p:ext uri="{BB962C8B-B14F-4D97-AF65-F5344CB8AC3E}">
        <p14:creationId xmlns:p14="http://schemas.microsoft.com/office/powerpoint/2010/main" val="2764615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1E1350-306F-AB5A-E101-12EFF1057537}"/>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27BF872-8276-1AAD-96B7-C82CE8033416}"/>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40</a:t>
            </a:fld>
            <a:endParaRPr lang="en-US"/>
          </a:p>
        </p:txBody>
      </p:sp>
      <p:sp>
        <p:nvSpPr>
          <p:cNvPr id="4" name="Title 3">
            <a:extLst>
              <a:ext uri="{FF2B5EF4-FFF2-40B4-BE49-F238E27FC236}">
                <a16:creationId xmlns:a16="http://schemas.microsoft.com/office/drawing/2014/main" id="{B0DAB487-C23E-D6BA-267D-1DDC24C5B921}"/>
              </a:ext>
            </a:extLst>
          </p:cNvPr>
          <p:cNvSpPr>
            <a:spLocks noGrp="1"/>
          </p:cNvSpPr>
          <p:nvPr>
            <p:ph type="title"/>
          </p:nvPr>
        </p:nvSpPr>
        <p:spPr>
          <a:xfrm>
            <a:off x="457200" y="533400"/>
            <a:ext cx="8229600" cy="1066800"/>
          </a:xfrm>
        </p:spPr>
        <p:txBody>
          <a:bodyPr anchor="ctr">
            <a:normAutofit/>
          </a:bodyPr>
          <a:lstStyle/>
          <a:p>
            <a:r>
              <a:rPr sz="2800" dirty="0" err="1"/>
              <a:t>Consejos</a:t>
            </a:r>
            <a:r>
              <a:rPr sz="2800" dirty="0"/>
              <a:t> para </a:t>
            </a:r>
            <a:r>
              <a:rPr sz="2800" dirty="0" err="1"/>
              <a:t>ayudarle</a:t>
            </a:r>
            <a:r>
              <a:rPr sz="2800" dirty="0"/>
              <a:t> a </a:t>
            </a:r>
            <a:r>
              <a:rPr sz="2800" dirty="0" err="1"/>
              <a:t>escanear</a:t>
            </a:r>
            <a:r>
              <a:rPr sz="2800" dirty="0"/>
              <a:t> un </a:t>
            </a:r>
            <a:r>
              <a:rPr sz="2800" dirty="0" err="1"/>
              <a:t>código</a:t>
            </a:r>
            <a:r>
              <a:rPr sz="2800" dirty="0"/>
              <a:t> QR </a:t>
            </a:r>
            <a:r>
              <a:rPr sz="2800" dirty="0" err="1"/>
              <a:t>correctamente</a:t>
            </a:r>
            <a:endParaRPr sz="2800" dirty="0"/>
          </a:p>
        </p:txBody>
      </p:sp>
      <p:sp>
        <p:nvSpPr>
          <p:cNvPr id="8" name="TextBox 7">
            <a:extLst>
              <a:ext uri="{FF2B5EF4-FFF2-40B4-BE49-F238E27FC236}">
                <a16:creationId xmlns:a16="http://schemas.microsoft.com/office/drawing/2014/main" id="{B7334607-99AD-00B6-F741-33D08B7B202E}"/>
              </a:ext>
            </a:extLst>
          </p:cNvPr>
          <p:cNvSpPr txBox="1"/>
          <p:nvPr/>
        </p:nvSpPr>
        <p:spPr>
          <a:xfrm>
            <a:off x="1194768" y="1447689"/>
            <a:ext cx="8229600" cy="707886"/>
          </a:xfrm>
          <a:prstGeom prst="rect">
            <a:avLst/>
          </a:prstGeom>
          <a:noFill/>
        </p:spPr>
        <p:txBody>
          <a:bodyPr wrap="square" lIns="91440" tIns="45720" rIns="91440" bIns="45720" anchor="t">
            <a:spAutoFit/>
          </a:bodyPr>
          <a:lstStyle/>
          <a:p>
            <a:pPr>
              <a:defRPr sz="2400">
                <a:latin typeface="ATT Aleck Sans"/>
                <a:ea typeface="ＭＳ Ｐゴシック"/>
              </a:defRPr>
            </a:pPr>
            <a:r>
              <a:rPr sz="2000" dirty="0"/>
              <a:t>Si </a:t>
            </a:r>
            <a:r>
              <a:rPr sz="2000" dirty="0" err="1"/>
              <a:t>tiene</a:t>
            </a:r>
            <a:r>
              <a:rPr sz="2000" dirty="0"/>
              <a:t> un </a:t>
            </a:r>
            <a:r>
              <a:rPr sz="2000" dirty="0" err="1"/>
              <a:t>dispositivo</a:t>
            </a:r>
            <a:r>
              <a:rPr sz="2000" dirty="0"/>
              <a:t> </a:t>
            </a:r>
            <a:r>
              <a:rPr sz="2000" dirty="0" err="1"/>
              <a:t>más</a:t>
            </a:r>
            <a:r>
              <a:rPr sz="2000" dirty="0"/>
              <a:t> </a:t>
            </a:r>
            <a:r>
              <a:rPr sz="2000" dirty="0" err="1"/>
              <a:t>antiguo</a:t>
            </a:r>
            <a:r>
              <a:rPr sz="2000" dirty="0"/>
              <a:t>, es </a:t>
            </a:r>
            <a:r>
              <a:rPr sz="2000" dirty="0" err="1"/>
              <a:t>posible</a:t>
            </a:r>
            <a:r>
              <a:rPr sz="2000" dirty="0"/>
              <a:t> que </a:t>
            </a:r>
            <a:r>
              <a:rPr sz="2000" dirty="0" err="1"/>
              <a:t>necesite</a:t>
            </a:r>
            <a:r>
              <a:rPr sz="2000" dirty="0"/>
              <a:t> </a:t>
            </a:r>
            <a:r>
              <a:rPr sz="2000" dirty="0" err="1"/>
              <a:t>una</a:t>
            </a:r>
            <a:r>
              <a:rPr sz="2000" dirty="0"/>
              <a:t> </a:t>
            </a:r>
            <a:r>
              <a:rPr sz="2000" dirty="0" err="1"/>
              <a:t>aplicación</a:t>
            </a:r>
            <a:r>
              <a:rPr sz="2000" dirty="0"/>
              <a:t> para </a:t>
            </a:r>
            <a:r>
              <a:rPr sz="2000" dirty="0" err="1"/>
              <a:t>escanear</a:t>
            </a:r>
            <a:r>
              <a:rPr sz="2000" dirty="0"/>
              <a:t> </a:t>
            </a:r>
            <a:r>
              <a:rPr sz="2000" dirty="0" err="1"/>
              <a:t>códigos</a:t>
            </a:r>
            <a:r>
              <a:rPr sz="2000" dirty="0"/>
              <a:t> QR. </a:t>
            </a:r>
          </a:p>
        </p:txBody>
      </p:sp>
      <p:pic>
        <p:nvPicPr>
          <p:cNvPr id="3" name="Google Shape;730;p37">
            <a:extLst>
              <a:ext uri="{FF2B5EF4-FFF2-40B4-BE49-F238E27FC236}">
                <a16:creationId xmlns:a16="http://schemas.microsoft.com/office/drawing/2014/main" id="{3D45709B-C58C-4C55-0E07-E061A9D1C67D}"/>
              </a:ext>
              <a:ext uri="{C183D7F6-B498-43B3-948B-1728B52AA6E4}">
                <adec:decorative xmlns:adec="http://schemas.microsoft.com/office/drawing/2017/decorative" val="1"/>
              </a:ext>
            </a:extLst>
          </p:cNvPr>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224247">
            <a:off x="434883" y="1658859"/>
            <a:ext cx="694718" cy="697030"/>
          </a:xfrm>
          <a:prstGeom prst="rect">
            <a:avLst/>
          </a:prstGeom>
          <a:noFill/>
          <a:ln>
            <a:noFill/>
          </a:ln>
        </p:spPr>
      </p:pic>
      <p:pic>
        <p:nvPicPr>
          <p:cNvPr id="15" name="Picture 14">
            <a:extLst>
              <a:ext uri="{FF2B5EF4-FFF2-40B4-BE49-F238E27FC236}">
                <a16:creationId xmlns:a16="http://schemas.microsoft.com/office/drawing/2014/main" id="{9D395FC5-F1DB-9F0F-A9A9-C2DB876409F0}"/>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60846" y="2516262"/>
            <a:ext cx="1901258" cy="4114800"/>
          </a:xfrm>
          <a:prstGeom prst="rect">
            <a:avLst/>
          </a:prstGeom>
        </p:spPr>
      </p:pic>
      <p:pic>
        <p:nvPicPr>
          <p:cNvPr id="6" name="Picture 5">
            <a:extLst>
              <a:ext uri="{FF2B5EF4-FFF2-40B4-BE49-F238E27FC236}">
                <a16:creationId xmlns:a16="http://schemas.microsoft.com/office/drawing/2014/main" id="{1606CCCF-D42F-3F19-86AB-149167049175}"/>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45561" y="2551740"/>
            <a:ext cx="1848566" cy="4114800"/>
          </a:xfrm>
          <a:prstGeom prst="rect">
            <a:avLst/>
          </a:prstGeom>
        </p:spPr>
      </p:pic>
      <p:sp>
        <p:nvSpPr>
          <p:cNvPr id="7" name="TextBox 6">
            <a:extLst>
              <a:ext uri="{FF2B5EF4-FFF2-40B4-BE49-F238E27FC236}">
                <a16:creationId xmlns:a16="http://schemas.microsoft.com/office/drawing/2014/main" id="{E2468AB0-BD8A-FC67-3B1F-BBFA70D0BCDF}"/>
              </a:ext>
            </a:extLst>
          </p:cNvPr>
          <p:cNvSpPr txBox="1"/>
          <p:nvPr/>
        </p:nvSpPr>
        <p:spPr>
          <a:xfrm>
            <a:off x="1578226" y="2126176"/>
            <a:ext cx="2256208" cy="461665"/>
          </a:xfrm>
          <a:prstGeom prst="rect">
            <a:avLst/>
          </a:prstGeom>
          <a:noFill/>
        </p:spPr>
        <p:txBody>
          <a:bodyPr wrap="square">
            <a:spAutoFit/>
          </a:bodyPr>
          <a:lstStyle/>
          <a:p>
            <a:pPr algn="ctr">
              <a:defRPr sz="2400">
                <a:latin typeface="ATT Aleck Sans"/>
                <a:ea typeface="ＭＳ Ｐゴシック"/>
              </a:defRPr>
            </a:pPr>
            <a:r>
              <a:t>iPhone</a:t>
            </a:r>
            <a:endParaRPr sz="2400"/>
          </a:p>
        </p:txBody>
      </p:sp>
      <p:sp>
        <p:nvSpPr>
          <p:cNvPr id="10" name="TextBox 9">
            <a:extLst>
              <a:ext uri="{FF2B5EF4-FFF2-40B4-BE49-F238E27FC236}">
                <a16:creationId xmlns:a16="http://schemas.microsoft.com/office/drawing/2014/main" id="{64817181-E307-CA32-490E-A8D36D72B3E8}"/>
              </a:ext>
            </a:extLst>
          </p:cNvPr>
          <p:cNvSpPr txBox="1"/>
          <p:nvPr/>
        </p:nvSpPr>
        <p:spPr>
          <a:xfrm>
            <a:off x="4741740" y="2126175"/>
            <a:ext cx="2256208" cy="461665"/>
          </a:xfrm>
          <a:prstGeom prst="rect">
            <a:avLst/>
          </a:prstGeom>
          <a:noFill/>
        </p:spPr>
        <p:txBody>
          <a:bodyPr wrap="square">
            <a:spAutoFit/>
          </a:bodyPr>
          <a:lstStyle/>
          <a:p>
            <a:pPr algn="ctr">
              <a:defRPr sz="2400">
                <a:latin typeface="ATT Aleck Sans"/>
                <a:ea typeface="ＭＳ Ｐゴシック"/>
              </a:defRPr>
            </a:pPr>
            <a:r>
              <a:t>Android</a:t>
            </a:r>
            <a:endParaRPr sz="2400"/>
          </a:p>
        </p:txBody>
      </p:sp>
    </p:spTree>
    <p:extLst>
      <p:ext uri="{BB962C8B-B14F-4D97-AF65-F5344CB8AC3E}">
        <p14:creationId xmlns:p14="http://schemas.microsoft.com/office/powerpoint/2010/main" val="2561020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6362D-548A-CD53-078F-F1E965E8CC67}"/>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B964D1C-02D1-E74A-0451-AFB848EE7D5E}"/>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41</a:t>
            </a:fld>
            <a:endParaRPr lang="en-US"/>
          </a:p>
        </p:txBody>
      </p:sp>
      <p:sp>
        <p:nvSpPr>
          <p:cNvPr id="4" name="Title 3">
            <a:extLst>
              <a:ext uri="{FF2B5EF4-FFF2-40B4-BE49-F238E27FC236}">
                <a16:creationId xmlns:a16="http://schemas.microsoft.com/office/drawing/2014/main" id="{191D2875-56BD-7D53-BBEA-11B0B0A9E739}"/>
              </a:ext>
            </a:extLst>
          </p:cNvPr>
          <p:cNvSpPr>
            <a:spLocks noGrp="1"/>
          </p:cNvSpPr>
          <p:nvPr>
            <p:ph type="title"/>
          </p:nvPr>
        </p:nvSpPr>
        <p:spPr>
          <a:xfrm>
            <a:off x="457200" y="533400"/>
            <a:ext cx="8229600" cy="1066800"/>
          </a:xfrm>
        </p:spPr>
        <p:txBody>
          <a:bodyPr anchor="ctr">
            <a:normAutofit/>
          </a:bodyPr>
          <a:lstStyle/>
          <a:p>
            <a:r>
              <a:rPr sz="2800" dirty="0" err="1"/>
              <a:t>Consejos</a:t>
            </a:r>
            <a:r>
              <a:rPr sz="2800" dirty="0"/>
              <a:t> para </a:t>
            </a:r>
            <a:r>
              <a:rPr sz="2800" dirty="0" err="1"/>
              <a:t>ayudarle</a:t>
            </a:r>
            <a:r>
              <a:rPr sz="2800" dirty="0"/>
              <a:t> a </a:t>
            </a:r>
            <a:r>
              <a:rPr sz="2800" dirty="0" err="1"/>
              <a:t>escanear</a:t>
            </a:r>
            <a:r>
              <a:rPr sz="2800" dirty="0"/>
              <a:t> un </a:t>
            </a:r>
            <a:r>
              <a:rPr sz="2800" dirty="0" err="1"/>
              <a:t>código</a:t>
            </a:r>
            <a:r>
              <a:rPr sz="2800" dirty="0"/>
              <a:t> QR </a:t>
            </a:r>
            <a:r>
              <a:rPr sz="2800" dirty="0" err="1"/>
              <a:t>correctamente</a:t>
            </a:r>
            <a:endParaRPr sz="2800" dirty="0"/>
          </a:p>
        </p:txBody>
      </p:sp>
      <p:sp>
        <p:nvSpPr>
          <p:cNvPr id="8" name="TextBox 7">
            <a:extLst>
              <a:ext uri="{FF2B5EF4-FFF2-40B4-BE49-F238E27FC236}">
                <a16:creationId xmlns:a16="http://schemas.microsoft.com/office/drawing/2014/main" id="{890E47A0-8902-7F8B-F35E-15EA153ADCBC}"/>
              </a:ext>
            </a:extLst>
          </p:cNvPr>
          <p:cNvSpPr txBox="1"/>
          <p:nvPr/>
        </p:nvSpPr>
        <p:spPr>
          <a:xfrm>
            <a:off x="1293795" y="1492496"/>
            <a:ext cx="7642941" cy="707886"/>
          </a:xfrm>
          <a:prstGeom prst="rect">
            <a:avLst/>
          </a:prstGeom>
          <a:noFill/>
        </p:spPr>
        <p:txBody>
          <a:bodyPr wrap="square">
            <a:spAutoFit/>
          </a:bodyPr>
          <a:lstStyle/>
          <a:p>
            <a:pPr>
              <a:defRPr sz="2400">
                <a:latin typeface="ATT Aleck Sans"/>
                <a:ea typeface="ＭＳ Ｐゴシック"/>
              </a:defRPr>
            </a:pPr>
            <a:r>
              <a:rPr sz="2000" dirty="0"/>
              <a:t>Si </a:t>
            </a:r>
            <a:r>
              <a:rPr sz="2000" dirty="0" err="1"/>
              <a:t>tiene</a:t>
            </a:r>
            <a:r>
              <a:rPr sz="2000" dirty="0"/>
              <a:t> un </a:t>
            </a:r>
            <a:r>
              <a:rPr sz="2000" dirty="0" err="1"/>
              <a:t>dispositivo</a:t>
            </a:r>
            <a:r>
              <a:rPr sz="2000" dirty="0"/>
              <a:t> </a:t>
            </a:r>
            <a:r>
              <a:rPr sz="2000" dirty="0" err="1"/>
              <a:t>más</a:t>
            </a:r>
            <a:r>
              <a:rPr sz="2000" dirty="0"/>
              <a:t> </a:t>
            </a:r>
            <a:r>
              <a:rPr sz="2000" dirty="0" err="1"/>
              <a:t>antiguo</a:t>
            </a:r>
            <a:r>
              <a:rPr sz="2000" dirty="0"/>
              <a:t>, es </a:t>
            </a:r>
            <a:r>
              <a:rPr sz="2000" dirty="0" err="1"/>
              <a:t>posible</a:t>
            </a:r>
            <a:r>
              <a:rPr sz="2000" dirty="0"/>
              <a:t> que </a:t>
            </a:r>
            <a:r>
              <a:rPr sz="2000" dirty="0" err="1"/>
              <a:t>necesite</a:t>
            </a:r>
            <a:r>
              <a:rPr sz="2000" dirty="0"/>
              <a:t> </a:t>
            </a:r>
            <a:r>
              <a:rPr sz="2000" dirty="0" err="1"/>
              <a:t>una</a:t>
            </a:r>
            <a:r>
              <a:rPr sz="2000" dirty="0"/>
              <a:t> </a:t>
            </a:r>
            <a:r>
              <a:rPr sz="2000" dirty="0" err="1"/>
              <a:t>aplicación</a:t>
            </a:r>
            <a:r>
              <a:rPr sz="2000" dirty="0"/>
              <a:t> para </a:t>
            </a:r>
            <a:r>
              <a:rPr sz="2000" dirty="0" err="1"/>
              <a:t>escanear</a:t>
            </a:r>
            <a:r>
              <a:rPr sz="2000" dirty="0"/>
              <a:t>  </a:t>
            </a:r>
          </a:p>
        </p:txBody>
      </p:sp>
      <p:pic>
        <p:nvPicPr>
          <p:cNvPr id="3" name="Google Shape;730;p37">
            <a:extLst>
              <a:ext uri="{FF2B5EF4-FFF2-40B4-BE49-F238E27FC236}">
                <a16:creationId xmlns:a16="http://schemas.microsoft.com/office/drawing/2014/main" id="{223D4BF8-4652-BDAA-B605-3268ABD81614}"/>
              </a:ext>
              <a:ext uri="{C183D7F6-B498-43B3-948B-1728B52AA6E4}">
                <adec:decorative xmlns:adec="http://schemas.microsoft.com/office/drawing/2017/decorative" val="1"/>
              </a:ext>
            </a:extLst>
          </p:cNvPr>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224247">
            <a:off x="528139" y="1705312"/>
            <a:ext cx="694718" cy="697030"/>
          </a:xfrm>
          <a:prstGeom prst="rect">
            <a:avLst/>
          </a:prstGeom>
          <a:noFill/>
          <a:ln>
            <a:noFill/>
          </a:ln>
        </p:spPr>
      </p:pic>
      <p:pic>
        <p:nvPicPr>
          <p:cNvPr id="5" name="Picture 4">
            <a:extLst>
              <a:ext uri="{FF2B5EF4-FFF2-40B4-BE49-F238E27FC236}">
                <a16:creationId xmlns:a16="http://schemas.microsoft.com/office/drawing/2014/main" id="{6B597370-7180-A928-80A9-0AC9C1A98A8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04418" y="2576374"/>
            <a:ext cx="1848566" cy="4114800"/>
          </a:xfrm>
          <a:prstGeom prst="rect">
            <a:avLst/>
          </a:prstGeom>
        </p:spPr>
      </p:pic>
      <p:pic>
        <p:nvPicPr>
          <p:cNvPr id="6" name="Picture 5">
            <a:extLst>
              <a:ext uri="{FF2B5EF4-FFF2-40B4-BE49-F238E27FC236}">
                <a16:creationId xmlns:a16="http://schemas.microsoft.com/office/drawing/2014/main" id="{BD90BB65-6C48-D7BF-E30C-A1CEC2139215}"/>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755701" y="2583301"/>
            <a:ext cx="1901258" cy="4114800"/>
          </a:xfrm>
          <a:prstGeom prst="rect">
            <a:avLst/>
          </a:prstGeom>
        </p:spPr>
      </p:pic>
      <p:sp>
        <p:nvSpPr>
          <p:cNvPr id="11" name="TextBox 10">
            <a:extLst>
              <a:ext uri="{FF2B5EF4-FFF2-40B4-BE49-F238E27FC236}">
                <a16:creationId xmlns:a16="http://schemas.microsoft.com/office/drawing/2014/main" id="{C83E8C58-C5AD-A2C2-E134-0AAA0408F6DC}"/>
              </a:ext>
            </a:extLst>
          </p:cNvPr>
          <p:cNvSpPr txBox="1"/>
          <p:nvPr/>
        </p:nvSpPr>
        <p:spPr>
          <a:xfrm>
            <a:off x="1578226" y="2092677"/>
            <a:ext cx="2256208" cy="461665"/>
          </a:xfrm>
          <a:prstGeom prst="rect">
            <a:avLst/>
          </a:prstGeom>
          <a:noFill/>
        </p:spPr>
        <p:txBody>
          <a:bodyPr wrap="square">
            <a:spAutoFit/>
          </a:bodyPr>
          <a:lstStyle/>
          <a:p>
            <a:pPr algn="ctr">
              <a:defRPr sz="2400">
                <a:latin typeface="ATT Aleck Sans"/>
                <a:ea typeface="ＭＳ Ｐゴシック"/>
              </a:defRPr>
            </a:pPr>
            <a:r>
              <a:rPr dirty="0"/>
              <a:t>iPhone</a:t>
            </a:r>
            <a:endParaRPr sz="2400" dirty="0"/>
          </a:p>
        </p:txBody>
      </p:sp>
      <p:sp>
        <p:nvSpPr>
          <p:cNvPr id="12" name="TextBox 11">
            <a:extLst>
              <a:ext uri="{FF2B5EF4-FFF2-40B4-BE49-F238E27FC236}">
                <a16:creationId xmlns:a16="http://schemas.microsoft.com/office/drawing/2014/main" id="{E8307B26-9703-ACF3-4424-80D85223694A}"/>
              </a:ext>
            </a:extLst>
          </p:cNvPr>
          <p:cNvSpPr txBox="1"/>
          <p:nvPr/>
        </p:nvSpPr>
        <p:spPr>
          <a:xfrm>
            <a:off x="4800597" y="2155971"/>
            <a:ext cx="2256208" cy="461665"/>
          </a:xfrm>
          <a:prstGeom prst="rect">
            <a:avLst/>
          </a:prstGeom>
          <a:noFill/>
        </p:spPr>
        <p:txBody>
          <a:bodyPr wrap="square">
            <a:spAutoFit/>
          </a:bodyPr>
          <a:lstStyle/>
          <a:p>
            <a:pPr algn="ctr">
              <a:defRPr sz="2400">
                <a:latin typeface="ATT Aleck Sans"/>
                <a:ea typeface="ＭＳ Ｐゴシック"/>
              </a:defRPr>
            </a:pPr>
            <a:r>
              <a:t>Android</a:t>
            </a:r>
            <a:endParaRPr sz="2400"/>
          </a:p>
        </p:txBody>
      </p:sp>
      <p:sp>
        <p:nvSpPr>
          <p:cNvPr id="13" name="Rounded Rectangle 12">
            <a:extLst>
              <a:ext uri="{FF2B5EF4-FFF2-40B4-BE49-F238E27FC236}">
                <a16:creationId xmlns:a16="http://schemas.microsoft.com/office/drawing/2014/main" id="{6F9C51D1-48F8-C931-CCED-8B4F471EB985}"/>
              </a:ext>
              <a:ext uri="{C183D7F6-B498-43B3-948B-1728B52AA6E4}">
                <adec:decorative xmlns:adec="http://schemas.microsoft.com/office/drawing/2017/decorative" val="1"/>
              </a:ext>
            </a:extLst>
          </p:cNvPr>
          <p:cNvSpPr/>
          <p:nvPr/>
        </p:nvSpPr>
        <p:spPr>
          <a:xfrm>
            <a:off x="3133875" y="3102884"/>
            <a:ext cx="492369" cy="566242"/>
          </a:xfrm>
          <a:prstGeom prst="roundRect">
            <a:avLst/>
          </a:prstGeom>
          <a:noFill/>
          <a:ln w="38100">
            <a:solidFill>
              <a:srgbClr val="F4681A"/>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endParaRPr/>
          </a:p>
        </p:txBody>
      </p:sp>
      <p:sp>
        <p:nvSpPr>
          <p:cNvPr id="14" name="Rounded Rectangle 13">
            <a:extLst>
              <a:ext uri="{FF2B5EF4-FFF2-40B4-BE49-F238E27FC236}">
                <a16:creationId xmlns:a16="http://schemas.microsoft.com/office/drawing/2014/main" id="{90096286-7F29-416A-8152-E0B299F8606D}"/>
              </a:ext>
              <a:ext uri="{C183D7F6-B498-43B3-948B-1728B52AA6E4}">
                <adec:decorative xmlns:adec="http://schemas.microsoft.com/office/drawing/2017/decorative" val="1"/>
              </a:ext>
            </a:extLst>
          </p:cNvPr>
          <p:cNvSpPr/>
          <p:nvPr/>
        </p:nvSpPr>
        <p:spPr>
          <a:xfrm>
            <a:off x="6301758" y="4074459"/>
            <a:ext cx="492369" cy="566242"/>
          </a:xfrm>
          <a:prstGeom prst="roundRect">
            <a:avLst/>
          </a:prstGeom>
          <a:noFill/>
          <a:ln w="38100">
            <a:solidFill>
              <a:srgbClr val="F4681A"/>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endParaRPr/>
          </a:p>
        </p:txBody>
      </p:sp>
    </p:spTree>
    <p:extLst>
      <p:ext uri="{BB962C8B-B14F-4D97-AF65-F5344CB8AC3E}">
        <p14:creationId xmlns:p14="http://schemas.microsoft.com/office/powerpoint/2010/main" val="1573285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5E3B1F-E48A-D49F-7D99-6BFED7101B57}"/>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723EC00-00AB-5A50-3AC8-C287DF923A5E}"/>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42</a:t>
            </a:fld>
            <a:endParaRPr lang="en-US"/>
          </a:p>
        </p:txBody>
      </p:sp>
      <p:sp>
        <p:nvSpPr>
          <p:cNvPr id="4" name="Title 3">
            <a:extLst>
              <a:ext uri="{FF2B5EF4-FFF2-40B4-BE49-F238E27FC236}">
                <a16:creationId xmlns:a16="http://schemas.microsoft.com/office/drawing/2014/main" id="{D6D0EC0E-873A-03D3-B344-F74E37B9F81E}"/>
              </a:ext>
            </a:extLst>
          </p:cNvPr>
          <p:cNvSpPr>
            <a:spLocks noGrp="1"/>
          </p:cNvSpPr>
          <p:nvPr>
            <p:ph type="title"/>
          </p:nvPr>
        </p:nvSpPr>
        <p:spPr>
          <a:xfrm>
            <a:off x="457200" y="533400"/>
            <a:ext cx="8229600" cy="1066800"/>
          </a:xfrm>
        </p:spPr>
        <p:txBody>
          <a:bodyPr anchor="ctr">
            <a:normAutofit/>
          </a:bodyPr>
          <a:lstStyle/>
          <a:p>
            <a:r>
              <a:rPr sz="2800" dirty="0" err="1"/>
              <a:t>Consejos</a:t>
            </a:r>
            <a:r>
              <a:rPr sz="2800" dirty="0"/>
              <a:t> para </a:t>
            </a:r>
            <a:r>
              <a:rPr sz="2800" dirty="0" err="1"/>
              <a:t>ayudarle</a:t>
            </a:r>
            <a:r>
              <a:rPr sz="2800" dirty="0"/>
              <a:t> a </a:t>
            </a:r>
            <a:r>
              <a:rPr sz="2800" dirty="0" err="1"/>
              <a:t>escanear</a:t>
            </a:r>
            <a:r>
              <a:rPr sz="2800" dirty="0"/>
              <a:t> un </a:t>
            </a:r>
            <a:r>
              <a:rPr sz="2800" dirty="0" err="1"/>
              <a:t>código</a:t>
            </a:r>
            <a:r>
              <a:rPr sz="2800" dirty="0"/>
              <a:t> QR </a:t>
            </a:r>
            <a:r>
              <a:rPr sz="2800" dirty="0" err="1"/>
              <a:t>correctamente</a:t>
            </a:r>
            <a:endParaRPr sz="2800" dirty="0"/>
          </a:p>
        </p:txBody>
      </p:sp>
      <p:sp>
        <p:nvSpPr>
          <p:cNvPr id="8" name="TextBox 7">
            <a:extLst>
              <a:ext uri="{FF2B5EF4-FFF2-40B4-BE49-F238E27FC236}">
                <a16:creationId xmlns:a16="http://schemas.microsoft.com/office/drawing/2014/main" id="{BF227A2A-2FDC-D3B2-5344-3DC2C1A1B320}"/>
              </a:ext>
            </a:extLst>
          </p:cNvPr>
          <p:cNvSpPr txBox="1"/>
          <p:nvPr/>
        </p:nvSpPr>
        <p:spPr>
          <a:xfrm>
            <a:off x="1293795" y="1451233"/>
            <a:ext cx="7642941" cy="461665"/>
          </a:xfrm>
          <a:prstGeom prst="rect">
            <a:avLst/>
          </a:prstGeom>
          <a:noFill/>
        </p:spPr>
        <p:txBody>
          <a:bodyPr wrap="square">
            <a:spAutoFit/>
          </a:bodyPr>
          <a:lstStyle/>
          <a:p>
            <a:pPr>
              <a:defRPr sz="2400">
                <a:latin typeface="ATT Aleck Sans"/>
                <a:ea typeface="ＭＳ Ｐゴシック"/>
              </a:defRPr>
            </a:pPr>
            <a:r>
              <a:t>Aprenda más sobre el uso de un dispositivo móvil</a:t>
            </a:r>
          </a:p>
        </p:txBody>
      </p:sp>
      <p:pic>
        <p:nvPicPr>
          <p:cNvPr id="3" name="Google Shape;730;p37">
            <a:extLst>
              <a:ext uri="{FF2B5EF4-FFF2-40B4-BE49-F238E27FC236}">
                <a16:creationId xmlns:a16="http://schemas.microsoft.com/office/drawing/2014/main" id="{C578FD1E-C490-6D00-C1CF-1A120A53E298}"/>
              </a:ext>
              <a:ext uri="{C183D7F6-B498-43B3-948B-1728B52AA6E4}">
                <adec:decorative xmlns:adec="http://schemas.microsoft.com/office/drawing/2017/decorative" val="1"/>
              </a:ext>
            </a:extLst>
          </p:cNvPr>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224247">
            <a:off x="451471" y="1703967"/>
            <a:ext cx="694718" cy="697030"/>
          </a:xfrm>
          <a:prstGeom prst="rect">
            <a:avLst/>
          </a:prstGeom>
          <a:noFill/>
          <a:ln>
            <a:noFill/>
          </a:ln>
        </p:spPr>
      </p:pic>
      <p:pic>
        <p:nvPicPr>
          <p:cNvPr id="14" name="Picture 13" descr="A screenshot of a phone  AI-generated content may be incorrect.">
            <a:extLst>
              <a:ext uri="{FF2B5EF4-FFF2-40B4-BE49-F238E27FC236}">
                <a16:creationId xmlns:a16="http://schemas.microsoft.com/office/drawing/2014/main" id="{E5C9B377-B506-98B8-2B5A-911791FDB117}"/>
              </a:ext>
            </a:extLst>
          </p:cNvPr>
          <p:cNvPicPr>
            <a:picLocks noChangeAspect="1"/>
          </p:cNvPicPr>
          <p:nvPr/>
        </p:nvPicPr>
        <p:blipFill>
          <a:blip r:embed="rId4">
            <a:extLst>
              <a:ext uri="{28A0092B-C50C-407E-A947-70E740481C1C}">
                <a14:useLocalDpi xmlns:a14="http://schemas.microsoft.com/office/drawing/2010/main" val="0"/>
              </a:ext>
            </a:extLst>
          </a:blip>
          <a:srcRect t="2181"/>
          <a:stretch>
            <a:fillRect/>
          </a:stretch>
        </p:blipFill>
        <p:spPr>
          <a:xfrm>
            <a:off x="2489428" y="4419600"/>
            <a:ext cx="4165144" cy="1828800"/>
          </a:xfrm>
          <a:prstGeom prst="rect">
            <a:avLst/>
          </a:prstGeom>
        </p:spPr>
      </p:pic>
      <p:pic>
        <p:nvPicPr>
          <p:cNvPr id="11" name="Picture 10" descr="A screenshot of a computer course  AI-generated content may be incorrect.">
            <a:extLst>
              <a:ext uri="{FF2B5EF4-FFF2-40B4-BE49-F238E27FC236}">
                <a16:creationId xmlns:a16="http://schemas.microsoft.com/office/drawing/2014/main" id="{54DCB502-0352-51AB-C6DD-41AE11BFC39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17532" y="2179781"/>
            <a:ext cx="5508936" cy="2322797"/>
          </a:xfrm>
          <a:prstGeom prst="rect">
            <a:avLst/>
          </a:prstGeom>
        </p:spPr>
      </p:pic>
      <p:sp>
        <p:nvSpPr>
          <p:cNvPr id="5" name="Rectangle 4">
            <a:extLst>
              <a:ext uri="{FF2B5EF4-FFF2-40B4-BE49-F238E27FC236}">
                <a16:creationId xmlns:a16="http://schemas.microsoft.com/office/drawing/2014/main" id="{47322F53-B0B4-F40A-9AF5-296052AE8E5F}"/>
              </a:ext>
            </a:extLst>
          </p:cNvPr>
          <p:cNvSpPr/>
          <p:nvPr/>
        </p:nvSpPr>
        <p:spPr>
          <a:xfrm>
            <a:off x="1577664" y="2058466"/>
            <a:ext cx="5988672" cy="4189934"/>
          </a:xfrm>
          <a:prstGeom prst="rect">
            <a:avLst/>
          </a:prstGeom>
          <a:noFill/>
          <a:ln w="1270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endParaRPr/>
          </a:p>
        </p:txBody>
      </p:sp>
      <p:sp>
        <p:nvSpPr>
          <p:cNvPr id="17" name="Rectangle: Rounded Corners 9">
            <a:extLst>
              <a:ext uri="{FF2B5EF4-FFF2-40B4-BE49-F238E27FC236}">
                <a16:creationId xmlns:a16="http://schemas.microsoft.com/office/drawing/2014/main" id="{6C26F469-B339-CCBA-7CF6-DAB2DFC33A10}"/>
              </a:ext>
            </a:extLst>
          </p:cNvPr>
          <p:cNvSpPr/>
          <p:nvPr/>
        </p:nvSpPr>
        <p:spPr>
          <a:xfrm>
            <a:off x="1790434" y="5962784"/>
            <a:ext cx="5675034" cy="703384"/>
          </a:xfrm>
          <a:prstGeom prst="roundRect">
            <a:avLst/>
          </a:prstGeom>
          <a:solidFill>
            <a:srgbClr val="28A5D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sz="2000"/>
            </a:pPr>
            <a:r>
              <a:t>https://www.digitallearn.org/</a:t>
            </a:r>
          </a:p>
        </p:txBody>
      </p:sp>
    </p:spTree>
    <p:extLst>
      <p:ext uri="{BB962C8B-B14F-4D97-AF65-F5344CB8AC3E}">
        <p14:creationId xmlns:p14="http://schemas.microsoft.com/office/powerpoint/2010/main" val="1143510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80ED63-7AA1-F16A-3442-CD5E94BA8B1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7C0D821-26BC-6376-679B-912F6DAD3E63}"/>
              </a:ext>
            </a:extLst>
          </p:cNvPr>
          <p:cNvSpPr>
            <a:spLocks noGrp="1"/>
          </p:cNvSpPr>
          <p:nvPr>
            <p:ph type="title"/>
          </p:nvPr>
        </p:nvSpPr>
        <p:spPr>
          <a:xfrm>
            <a:off x="457200" y="2590800"/>
            <a:ext cx="8183880" cy="1051560"/>
          </a:xfrm>
        </p:spPr>
        <p:txBody>
          <a:bodyPr>
            <a:normAutofit/>
          </a:bodyPr>
          <a:lstStyle/>
          <a:p>
            <a:pPr algn="ctr">
              <a:defRPr sz="4800"/>
            </a:pPr>
            <a:r>
              <a:t>Actividad 2</a:t>
            </a:r>
          </a:p>
        </p:txBody>
      </p:sp>
      <p:sp>
        <p:nvSpPr>
          <p:cNvPr id="3" name="Slide Number Placeholder 2">
            <a:extLst>
              <a:ext uri="{FF2B5EF4-FFF2-40B4-BE49-F238E27FC236}">
                <a16:creationId xmlns:a16="http://schemas.microsoft.com/office/drawing/2014/main" id="{70074E75-1E95-9847-8854-F0B669F3FE2C}"/>
              </a:ext>
            </a:extLst>
          </p:cNvPr>
          <p:cNvSpPr>
            <a:spLocks noGrp="1"/>
          </p:cNvSpPr>
          <p:nvPr>
            <p:ph type="sldNum" sz="quarter" idx="12"/>
          </p:nvPr>
        </p:nvSpPr>
        <p:spPr/>
        <p:txBody>
          <a:bodyPr/>
          <a:lstStyle/>
          <a:p>
            <a:fld id="{D852D4E8-E283-404D-80D7-3AF63315721A}" type="slidenum">
              <a:rPr lang="en-US" smtClean="0"/>
              <a:t>43</a:t>
            </a:fld>
            <a:endParaRPr lang="en-US"/>
          </a:p>
        </p:txBody>
      </p:sp>
    </p:spTree>
    <p:extLst>
      <p:ext uri="{BB962C8B-B14F-4D97-AF65-F5344CB8AC3E}">
        <p14:creationId xmlns:p14="http://schemas.microsoft.com/office/powerpoint/2010/main" val="4221698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CA1A42-767B-EA68-424B-FF425FCA57AC}"/>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8EF36F-98D7-57D0-BB54-7A08F382F343}"/>
              </a:ext>
            </a:extLst>
          </p:cNvPr>
          <p:cNvSpPr>
            <a:spLocks noGrp="1"/>
          </p:cNvSpPr>
          <p:nvPr>
            <p:ph idx="1"/>
          </p:nvPr>
        </p:nvSpPr>
        <p:spPr>
          <a:xfrm>
            <a:off x="457200" y="1639824"/>
            <a:ext cx="8229600" cy="4684776"/>
          </a:xfrm>
        </p:spPr>
        <p:txBody>
          <a:bodyPr>
            <a:noAutofit/>
          </a:bodyPr>
          <a:lstStyle/>
          <a:p>
            <a:pPr marL="82296" indent="0">
              <a:buNone/>
              <a:defRPr>
                <a:solidFill>
                  <a:schemeClr val="tx1"/>
                </a:solidFill>
              </a:defRPr>
            </a:pPr>
            <a:r>
              <a:t>1. ¿Cuáles son tres cosas que puede hacer para escanear un código QR correctamente? </a:t>
            </a:r>
          </a:p>
          <a:p>
            <a:pPr marL="82296" indent="0">
              <a:buNone/>
            </a:pPr>
            <a:endParaRPr>
              <a:solidFill>
                <a:schemeClr val="tx1"/>
              </a:solidFill>
            </a:endParaRPr>
          </a:p>
          <a:p>
            <a:pPr marL="82296" indent="0">
              <a:buNone/>
              <a:defRPr>
                <a:solidFill>
                  <a:schemeClr val="tx1"/>
                </a:solidFill>
              </a:defRPr>
            </a:pPr>
            <a:r>
              <a:t>2. Si tiene un teléfono inteligente o una tableta, use la cámara para escanear el código QR en la pantalla o use el código QR que aparece en la Actividad 2 de la Hoja de actividades. </a:t>
            </a:r>
          </a:p>
        </p:txBody>
      </p:sp>
      <p:sp>
        <p:nvSpPr>
          <p:cNvPr id="3" name="Title 2">
            <a:extLst>
              <a:ext uri="{FF2B5EF4-FFF2-40B4-BE49-F238E27FC236}">
                <a16:creationId xmlns:a16="http://schemas.microsoft.com/office/drawing/2014/main" id="{B30AAFE6-6F6A-20D4-EC97-E2148243FAB6}"/>
              </a:ext>
            </a:extLst>
          </p:cNvPr>
          <p:cNvSpPr>
            <a:spLocks noGrp="1"/>
          </p:cNvSpPr>
          <p:nvPr>
            <p:ph type="title"/>
          </p:nvPr>
        </p:nvSpPr>
        <p:spPr>
          <a:xfrm>
            <a:off x="457200" y="573024"/>
            <a:ext cx="8229600" cy="1066800"/>
          </a:xfrm>
        </p:spPr>
        <p:txBody>
          <a:bodyPr/>
          <a:lstStyle/>
          <a:p>
            <a:pPr>
              <a:defRPr sz="3200" b="1"/>
            </a:pPr>
            <a:r>
              <a:t>ACTIVIDAD 2: Consejos para escanear un código QR</a:t>
            </a:r>
            <a:endParaRPr sz="2800"/>
          </a:p>
        </p:txBody>
      </p:sp>
      <p:sp>
        <p:nvSpPr>
          <p:cNvPr id="4" name="Slide Number Placeholder 3">
            <a:extLst>
              <a:ext uri="{FF2B5EF4-FFF2-40B4-BE49-F238E27FC236}">
                <a16:creationId xmlns:a16="http://schemas.microsoft.com/office/drawing/2014/main" id="{217A537D-86E9-E017-3975-ECCA0BF77A41}"/>
              </a:ext>
            </a:extLst>
          </p:cNvPr>
          <p:cNvSpPr>
            <a:spLocks noGrp="1"/>
          </p:cNvSpPr>
          <p:nvPr>
            <p:ph type="sldNum" sz="quarter" idx="12"/>
          </p:nvPr>
        </p:nvSpPr>
        <p:spPr/>
        <p:txBody>
          <a:bodyPr/>
          <a:lstStyle/>
          <a:p>
            <a:fld id="{D852D4E8-E283-404D-80D7-3AF63315721A}" type="slidenum">
              <a:rPr lang="en-US" smtClean="0"/>
              <a:t>44</a:t>
            </a:fld>
            <a:endParaRPr lang="en-US"/>
          </a:p>
        </p:txBody>
      </p:sp>
      <p:pic>
        <p:nvPicPr>
          <p:cNvPr id="7" name="Picture 6" descr="A qr code on a white background  ">
            <a:extLst>
              <a:ext uri="{FF2B5EF4-FFF2-40B4-BE49-F238E27FC236}">
                <a16:creationId xmlns:a16="http://schemas.microsoft.com/office/drawing/2014/main" id="{C8408DB9-3F7E-E361-7E98-8126C5DF39F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122185" y="4038600"/>
            <a:ext cx="1974995" cy="1964077"/>
          </a:xfrm>
          <a:prstGeom prst="rect">
            <a:avLst/>
          </a:prstGeom>
          <a:ln>
            <a:noFill/>
          </a:ln>
        </p:spPr>
      </p:pic>
      <p:sp>
        <p:nvSpPr>
          <p:cNvPr id="5" name="TextBox 4">
            <a:extLst>
              <a:ext uri="{FF2B5EF4-FFF2-40B4-BE49-F238E27FC236}">
                <a16:creationId xmlns:a16="http://schemas.microsoft.com/office/drawing/2014/main" id="{7EBFB8A4-C45E-DBA7-0F2E-A9C0D140844F}"/>
              </a:ext>
            </a:extLst>
          </p:cNvPr>
          <p:cNvSpPr txBox="1"/>
          <p:nvPr/>
        </p:nvSpPr>
        <p:spPr>
          <a:xfrm>
            <a:off x="477529" y="6296080"/>
            <a:ext cx="8459207" cy="415498"/>
          </a:xfrm>
          <a:prstGeom prst="rect">
            <a:avLst/>
          </a:prstGeom>
          <a:noFill/>
        </p:spPr>
        <p:txBody>
          <a:bodyPr wrap="square">
            <a:spAutoFit/>
          </a:bodyPr>
          <a:lstStyle/>
          <a:p>
            <a:pPr>
              <a:defRPr>
                <a:solidFill>
                  <a:srgbClr val="000000"/>
                </a:solidFill>
                <a:latin typeface="ATT Aleck Sans" panose="020B0503020203020204"/>
              </a:defRPr>
            </a:pPr>
            <a:r>
              <a:rPr sz="2100"/>
              <a:t>¿Qué recurso abre el </a:t>
            </a:r>
            <a:r>
              <a:rPr sz="2100" kern="1200"/>
              <a:t>código QR? </a:t>
            </a:r>
            <a:r>
              <a:rPr sz="1800" kern="1200"/>
              <a:t>________________________________ </a:t>
            </a:r>
          </a:p>
        </p:txBody>
      </p:sp>
    </p:spTree>
    <p:extLst>
      <p:ext uri="{BB962C8B-B14F-4D97-AF65-F5344CB8AC3E}">
        <p14:creationId xmlns:p14="http://schemas.microsoft.com/office/powerpoint/2010/main" val="641428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BA3F89-3E4F-1A22-6E5B-A21F4B3F04CC}"/>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0B41108-F9DF-8F89-293F-38700AC38BC8}"/>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45</a:t>
            </a:fld>
            <a:endParaRPr lang="en-US"/>
          </a:p>
        </p:txBody>
      </p:sp>
      <p:pic>
        <p:nvPicPr>
          <p:cNvPr id="5" name="Picture 4">
            <a:extLst>
              <a:ext uri="{FF2B5EF4-FFF2-40B4-BE49-F238E27FC236}">
                <a16:creationId xmlns:a16="http://schemas.microsoft.com/office/drawing/2014/main" id="{77423C43-3181-8BD0-4063-A1012C98205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57200" y="1639824"/>
            <a:ext cx="8229600" cy="4325112"/>
          </a:xfrm>
          <a:prstGeom prst="rect">
            <a:avLst/>
          </a:prstGeom>
          <a:noFill/>
        </p:spPr>
      </p:pic>
      <p:sp>
        <p:nvSpPr>
          <p:cNvPr id="4" name="Title 3">
            <a:extLst>
              <a:ext uri="{FF2B5EF4-FFF2-40B4-BE49-F238E27FC236}">
                <a16:creationId xmlns:a16="http://schemas.microsoft.com/office/drawing/2014/main" id="{A99D81E4-C9B7-3F7E-EE54-CC7E3B49C95A}"/>
              </a:ext>
            </a:extLst>
          </p:cNvPr>
          <p:cNvSpPr>
            <a:spLocks noGrp="1"/>
          </p:cNvSpPr>
          <p:nvPr>
            <p:ph type="title"/>
          </p:nvPr>
        </p:nvSpPr>
        <p:spPr>
          <a:xfrm>
            <a:off x="457200" y="533400"/>
            <a:ext cx="8229600" cy="1066800"/>
          </a:xfrm>
        </p:spPr>
        <p:txBody>
          <a:bodyPr anchor="ctr">
            <a:normAutofit/>
          </a:bodyPr>
          <a:lstStyle/>
          <a:p>
            <a:r>
              <a:t>Usar un código QR de manera segura y protegida</a:t>
            </a:r>
          </a:p>
        </p:txBody>
      </p:sp>
    </p:spTree>
    <p:extLst>
      <p:ext uri="{BB962C8B-B14F-4D97-AF65-F5344CB8AC3E}">
        <p14:creationId xmlns:p14="http://schemas.microsoft.com/office/powerpoint/2010/main" val="672718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9B94B0-B6E7-DD6F-4144-0C4ED47BED4B}"/>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3AB462C-EC76-55FC-E6D5-C642A199C032}"/>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46</a:t>
            </a:fld>
            <a:endParaRPr lang="en-US"/>
          </a:p>
        </p:txBody>
      </p:sp>
      <p:sp>
        <p:nvSpPr>
          <p:cNvPr id="4" name="Title 3">
            <a:extLst>
              <a:ext uri="{FF2B5EF4-FFF2-40B4-BE49-F238E27FC236}">
                <a16:creationId xmlns:a16="http://schemas.microsoft.com/office/drawing/2014/main" id="{B489D321-5267-4DA5-5A45-50EB0598618C}"/>
              </a:ext>
            </a:extLst>
          </p:cNvPr>
          <p:cNvSpPr>
            <a:spLocks noGrp="1"/>
          </p:cNvSpPr>
          <p:nvPr>
            <p:ph type="title"/>
          </p:nvPr>
        </p:nvSpPr>
        <p:spPr>
          <a:xfrm>
            <a:off x="457200" y="533400"/>
            <a:ext cx="8229600" cy="1066800"/>
          </a:xfrm>
        </p:spPr>
        <p:txBody>
          <a:bodyPr anchor="ctr">
            <a:normAutofit/>
          </a:bodyPr>
          <a:lstStyle/>
          <a:p>
            <a:r>
              <a:t>Usar un código QR de manera segura y protegida</a:t>
            </a:r>
          </a:p>
        </p:txBody>
      </p:sp>
      <p:sp>
        <p:nvSpPr>
          <p:cNvPr id="8" name="TextBox 7">
            <a:extLst>
              <a:ext uri="{FF2B5EF4-FFF2-40B4-BE49-F238E27FC236}">
                <a16:creationId xmlns:a16="http://schemas.microsoft.com/office/drawing/2014/main" id="{DDDEC5B8-815F-9AC4-FC9D-480C0763E050}"/>
              </a:ext>
            </a:extLst>
          </p:cNvPr>
          <p:cNvSpPr txBox="1"/>
          <p:nvPr/>
        </p:nvSpPr>
        <p:spPr>
          <a:xfrm>
            <a:off x="1293795" y="1542871"/>
            <a:ext cx="7642941" cy="1200329"/>
          </a:xfrm>
          <a:prstGeom prst="rect">
            <a:avLst/>
          </a:prstGeom>
          <a:noFill/>
        </p:spPr>
        <p:txBody>
          <a:bodyPr wrap="square">
            <a:spAutoFit/>
          </a:bodyPr>
          <a:lstStyle/>
          <a:p>
            <a:pPr>
              <a:defRPr sz="2400" b="1">
                <a:latin typeface="ATT Aleck Sans"/>
                <a:ea typeface="ＭＳ Ｐゴシック"/>
              </a:defRPr>
            </a:pPr>
            <a:r>
              <a:rPr dirty="0"/>
              <a:t>LO QUE SE DEBE HACER</a:t>
            </a:r>
          </a:p>
          <a:p>
            <a:pPr>
              <a:defRPr sz="2400">
                <a:latin typeface="ATT Aleck Sans"/>
                <a:ea typeface="ＭＳ Ｐゴシック"/>
              </a:defRPr>
            </a:pPr>
            <a:r>
              <a:rPr dirty="0"/>
              <a:t>Solo </a:t>
            </a:r>
            <a:r>
              <a:rPr dirty="0" err="1"/>
              <a:t>escanear</a:t>
            </a:r>
            <a:r>
              <a:rPr dirty="0"/>
              <a:t> </a:t>
            </a:r>
            <a:r>
              <a:rPr dirty="0" err="1"/>
              <a:t>códigos</a:t>
            </a:r>
            <a:r>
              <a:rPr dirty="0"/>
              <a:t> QR de </a:t>
            </a:r>
            <a:r>
              <a:rPr dirty="0" err="1"/>
              <a:t>fuentes</a:t>
            </a:r>
            <a:r>
              <a:rPr dirty="0"/>
              <a:t> </a:t>
            </a:r>
            <a:r>
              <a:rPr dirty="0" err="1"/>
              <a:t>confiables</a:t>
            </a:r>
            <a:endParaRPr dirty="0"/>
          </a:p>
          <a:p>
            <a:endParaRPr sz="2400" dirty="0">
              <a:latin typeface="ATT Aleck Sans"/>
              <a:ea typeface="ＭＳ Ｐゴシック"/>
            </a:endParaRPr>
          </a:p>
        </p:txBody>
      </p:sp>
      <p:pic>
        <p:nvPicPr>
          <p:cNvPr id="6" name="Picture 5">
            <a:extLst>
              <a:ext uri="{FF2B5EF4-FFF2-40B4-BE49-F238E27FC236}">
                <a16:creationId xmlns:a16="http://schemas.microsoft.com/office/drawing/2014/main" id="{D5EAA900-69A7-FAB7-806E-578A38599BA8}"/>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57200" y="1635433"/>
            <a:ext cx="787400" cy="787400"/>
          </a:xfrm>
          <a:prstGeom prst="rect">
            <a:avLst/>
          </a:prstGeom>
        </p:spPr>
      </p:pic>
      <p:pic>
        <p:nvPicPr>
          <p:cNvPr id="10" name="Picture 9">
            <a:extLst>
              <a:ext uri="{FF2B5EF4-FFF2-40B4-BE49-F238E27FC236}">
                <a16:creationId xmlns:a16="http://schemas.microsoft.com/office/drawing/2014/main" id="{3837549C-4C70-6030-9F92-9C4BD6485DEB}"/>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28971" y="2743200"/>
            <a:ext cx="3994141" cy="3994141"/>
          </a:xfrm>
          <a:prstGeom prst="rect">
            <a:avLst/>
          </a:prstGeom>
        </p:spPr>
      </p:pic>
    </p:spTree>
    <p:extLst>
      <p:ext uri="{BB962C8B-B14F-4D97-AF65-F5344CB8AC3E}">
        <p14:creationId xmlns:p14="http://schemas.microsoft.com/office/powerpoint/2010/main" val="3148799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41E4DD-3AAC-EACA-6AE1-341B49AA2EF1}"/>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3FC89EA-96A9-40B5-A632-1401C713DDA6}"/>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47</a:t>
            </a:fld>
            <a:endParaRPr lang="en-US"/>
          </a:p>
        </p:txBody>
      </p:sp>
      <p:sp>
        <p:nvSpPr>
          <p:cNvPr id="4" name="Title 3">
            <a:extLst>
              <a:ext uri="{FF2B5EF4-FFF2-40B4-BE49-F238E27FC236}">
                <a16:creationId xmlns:a16="http://schemas.microsoft.com/office/drawing/2014/main" id="{02788DBD-4195-D522-50F5-B522BB289BE2}"/>
              </a:ext>
            </a:extLst>
          </p:cNvPr>
          <p:cNvSpPr>
            <a:spLocks noGrp="1"/>
          </p:cNvSpPr>
          <p:nvPr>
            <p:ph type="title"/>
          </p:nvPr>
        </p:nvSpPr>
        <p:spPr>
          <a:xfrm>
            <a:off x="457200" y="533400"/>
            <a:ext cx="8444900" cy="1066800"/>
          </a:xfrm>
        </p:spPr>
        <p:txBody>
          <a:bodyPr anchor="ctr">
            <a:normAutofit/>
          </a:bodyPr>
          <a:lstStyle/>
          <a:p>
            <a:r>
              <a:rPr dirty="0"/>
              <a:t>Usar un </a:t>
            </a:r>
            <a:r>
              <a:rPr dirty="0" err="1"/>
              <a:t>código</a:t>
            </a:r>
            <a:r>
              <a:rPr dirty="0"/>
              <a:t> QR de </a:t>
            </a:r>
            <a:r>
              <a:rPr dirty="0" err="1"/>
              <a:t>manera</a:t>
            </a:r>
            <a:r>
              <a:rPr dirty="0"/>
              <a:t> </a:t>
            </a:r>
            <a:r>
              <a:rPr dirty="0" err="1"/>
              <a:t>segura</a:t>
            </a:r>
            <a:r>
              <a:rPr dirty="0"/>
              <a:t> y </a:t>
            </a:r>
            <a:r>
              <a:rPr dirty="0" err="1"/>
              <a:t>protegida</a:t>
            </a:r>
            <a:endParaRPr dirty="0"/>
          </a:p>
        </p:txBody>
      </p:sp>
      <p:sp>
        <p:nvSpPr>
          <p:cNvPr id="8" name="TextBox 7">
            <a:extLst>
              <a:ext uri="{FF2B5EF4-FFF2-40B4-BE49-F238E27FC236}">
                <a16:creationId xmlns:a16="http://schemas.microsoft.com/office/drawing/2014/main" id="{4C491672-8431-3442-D25C-02D0D815E04F}"/>
              </a:ext>
            </a:extLst>
          </p:cNvPr>
          <p:cNvSpPr txBox="1"/>
          <p:nvPr/>
        </p:nvSpPr>
        <p:spPr>
          <a:xfrm>
            <a:off x="1259159" y="1600200"/>
            <a:ext cx="7642941" cy="1200329"/>
          </a:xfrm>
          <a:prstGeom prst="rect">
            <a:avLst/>
          </a:prstGeom>
          <a:noFill/>
        </p:spPr>
        <p:txBody>
          <a:bodyPr wrap="square">
            <a:spAutoFit/>
          </a:bodyPr>
          <a:lstStyle/>
          <a:p>
            <a:pPr>
              <a:defRPr sz="2400" b="1">
                <a:latin typeface="ATT Aleck Sans"/>
                <a:ea typeface="ＭＳ Ｐゴシック"/>
              </a:defRPr>
            </a:pPr>
            <a:r>
              <a:rPr dirty="0"/>
              <a:t>LO QUE SE DEBE HACER</a:t>
            </a:r>
          </a:p>
          <a:p>
            <a:pPr>
              <a:defRPr sz="2400">
                <a:latin typeface="ATT Aleck Sans"/>
                <a:ea typeface="ＭＳ Ｐゴシック"/>
              </a:defRPr>
            </a:pPr>
            <a:r>
              <a:rPr dirty="0"/>
              <a:t>Solo </a:t>
            </a:r>
            <a:r>
              <a:rPr dirty="0" err="1"/>
              <a:t>escanear</a:t>
            </a:r>
            <a:r>
              <a:rPr dirty="0"/>
              <a:t> </a:t>
            </a:r>
            <a:r>
              <a:rPr dirty="0" err="1"/>
              <a:t>códigos</a:t>
            </a:r>
            <a:r>
              <a:rPr dirty="0"/>
              <a:t> de </a:t>
            </a:r>
            <a:r>
              <a:rPr dirty="0" err="1"/>
              <a:t>fuentes</a:t>
            </a:r>
            <a:r>
              <a:rPr dirty="0"/>
              <a:t> </a:t>
            </a:r>
            <a:r>
              <a:rPr dirty="0" err="1"/>
              <a:t>confiables</a:t>
            </a:r>
            <a:endParaRPr dirty="0"/>
          </a:p>
          <a:p>
            <a:endParaRPr sz="2400" dirty="0">
              <a:latin typeface="ATT Aleck Sans"/>
              <a:ea typeface="ＭＳ Ｐゴシック"/>
            </a:endParaRPr>
          </a:p>
        </p:txBody>
      </p:sp>
      <p:pic>
        <p:nvPicPr>
          <p:cNvPr id="6" name="Picture 5">
            <a:extLst>
              <a:ext uri="{FF2B5EF4-FFF2-40B4-BE49-F238E27FC236}">
                <a16:creationId xmlns:a16="http://schemas.microsoft.com/office/drawing/2014/main" id="{6D769C7B-597F-1BF5-DBEE-71BDE39521B3}"/>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7150" y="1600200"/>
            <a:ext cx="787400" cy="787400"/>
          </a:xfrm>
          <a:prstGeom prst="rect">
            <a:avLst/>
          </a:prstGeom>
        </p:spPr>
      </p:pic>
      <p:sp>
        <p:nvSpPr>
          <p:cNvPr id="9" name="TextBox 8">
            <a:extLst>
              <a:ext uri="{FF2B5EF4-FFF2-40B4-BE49-F238E27FC236}">
                <a16:creationId xmlns:a16="http://schemas.microsoft.com/office/drawing/2014/main" id="{36E8B9B7-C20F-FCB4-18AF-79A454334431}"/>
              </a:ext>
            </a:extLst>
          </p:cNvPr>
          <p:cNvSpPr txBox="1"/>
          <p:nvPr/>
        </p:nvSpPr>
        <p:spPr>
          <a:xfrm>
            <a:off x="1501059" y="3299482"/>
            <a:ext cx="7642941" cy="769441"/>
          </a:xfrm>
          <a:prstGeom prst="rect">
            <a:avLst/>
          </a:prstGeom>
          <a:noFill/>
        </p:spPr>
        <p:txBody>
          <a:bodyPr wrap="square">
            <a:spAutoFit/>
          </a:bodyPr>
          <a:lstStyle/>
          <a:p>
            <a:pPr>
              <a:defRPr sz="2400">
                <a:latin typeface="ATT Aleck Sans"/>
                <a:ea typeface="ＭＳ Ｐゴシック"/>
              </a:defRPr>
            </a:pPr>
            <a:r>
              <a:rPr sz="2000" dirty="0"/>
              <a:t>El </a:t>
            </a:r>
            <a:r>
              <a:rPr sz="2000" dirty="0" err="1"/>
              <a:t>nombre</a:t>
            </a:r>
            <a:r>
              <a:rPr sz="2000" dirty="0"/>
              <a:t> de la </a:t>
            </a:r>
            <a:r>
              <a:rPr sz="2000" dirty="0" err="1"/>
              <a:t>organización</a:t>
            </a:r>
            <a:r>
              <a:rPr sz="2000" dirty="0"/>
              <a:t> </a:t>
            </a:r>
            <a:r>
              <a:rPr sz="2000" dirty="0" err="1"/>
              <a:t>debe</a:t>
            </a:r>
            <a:r>
              <a:rPr sz="2000" dirty="0"/>
              <a:t> </a:t>
            </a:r>
            <a:r>
              <a:rPr sz="2000" dirty="0" err="1"/>
              <a:t>estar</a:t>
            </a:r>
            <a:r>
              <a:rPr sz="2000" dirty="0"/>
              <a:t> </a:t>
            </a:r>
            <a:r>
              <a:rPr sz="2000" dirty="0" err="1"/>
              <a:t>escrito</a:t>
            </a:r>
            <a:r>
              <a:rPr sz="2000" dirty="0"/>
              <a:t> </a:t>
            </a:r>
            <a:r>
              <a:rPr sz="2000" dirty="0" err="1"/>
              <a:t>correctamente</a:t>
            </a:r>
            <a:r>
              <a:rPr sz="2000" dirty="0"/>
              <a:t>.</a:t>
            </a:r>
          </a:p>
          <a:p>
            <a:endParaRPr sz="2400" dirty="0">
              <a:latin typeface="ATT Aleck Sans"/>
              <a:ea typeface="ＭＳ Ｐゴシック"/>
            </a:endParaRPr>
          </a:p>
        </p:txBody>
      </p:sp>
      <p:sp>
        <p:nvSpPr>
          <p:cNvPr id="12" name="TextBox 11">
            <a:extLst>
              <a:ext uri="{FF2B5EF4-FFF2-40B4-BE49-F238E27FC236}">
                <a16:creationId xmlns:a16="http://schemas.microsoft.com/office/drawing/2014/main" id="{9ECF5999-8C6D-55D2-21D2-B65AF9027FD6}"/>
              </a:ext>
            </a:extLst>
          </p:cNvPr>
          <p:cNvSpPr txBox="1"/>
          <p:nvPr/>
        </p:nvSpPr>
        <p:spPr>
          <a:xfrm>
            <a:off x="1501059" y="4566780"/>
            <a:ext cx="7642941" cy="769441"/>
          </a:xfrm>
          <a:prstGeom prst="rect">
            <a:avLst/>
          </a:prstGeom>
          <a:noFill/>
        </p:spPr>
        <p:txBody>
          <a:bodyPr wrap="square">
            <a:spAutoFit/>
          </a:bodyPr>
          <a:lstStyle/>
          <a:p>
            <a:pPr>
              <a:defRPr sz="2400">
                <a:latin typeface="ATT Aleck Sans"/>
                <a:ea typeface="ＭＳ Ｐゴシック"/>
              </a:defRPr>
            </a:pPr>
            <a:r>
              <a:rPr sz="2000" dirty="0"/>
              <a:t>Si es </a:t>
            </a:r>
            <a:r>
              <a:rPr sz="2000" dirty="0" err="1"/>
              <a:t>demasiado</a:t>
            </a:r>
            <a:r>
              <a:rPr sz="2000" dirty="0"/>
              <a:t> bueno para ser </a:t>
            </a:r>
            <a:r>
              <a:rPr sz="2000" dirty="0" err="1"/>
              <a:t>verdad</a:t>
            </a:r>
            <a:r>
              <a:rPr sz="2000" dirty="0"/>
              <a:t>, ¡</a:t>
            </a:r>
            <a:r>
              <a:rPr sz="2000" dirty="0" err="1"/>
              <a:t>probablemente</a:t>
            </a:r>
            <a:r>
              <a:rPr sz="2000" dirty="0"/>
              <a:t> lo sea!</a:t>
            </a:r>
          </a:p>
          <a:p>
            <a:endParaRPr sz="2400" dirty="0">
              <a:latin typeface="ATT Aleck Sans"/>
              <a:ea typeface="ＭＳ Ｐゴシック"/>
            </a:endParaRPr>
          </a:p>
        </p:txBody>
      </p:sp>
      <p:grpSp>
        <p:nvGrpSpPr>
          <p:cNvPr id="19" name="Group 18" descr="Checkmark.">
            <a:extLst>
              <a:ext uri="{FF2B5EF4-FFF2-40B4-BE49-F238E27FC236}">
                <a16:creationId xmlns:a16="http://schemas.microsoft.com/office/drawing/2014/main" id="{0FAD006B-6FC3-4CD3-88FE-67BF22E3CA49}"/>
              </a:ext>
            </a:extLst>
          </p:cNvPr>
          <p:cNvGrpSpPr/>
          <p:nvPr/>
        </p:nvGrpSpPr>
        <p:grpSpPr>
          <a:xfrm>
            <a:off x="917169" y="2666663"/>
            <a:ext cx="8238261" cy="786179"/>
            <a:chOff x="905739" y="2666663"/>
            <a:chExt cx="8238261" cy="786179"/>
          </a:xfrm>
        </p:grpSpPr>
        <p:sp>
          <p:nvSpPr>
            <p:cNvPr id="7" name="TextBox 6">
              <a:extLst>
                <a:ext uri="{FF2B5EF4-FFF2-40B4-BE49-F238E27FC236}">
                  <a16:creationId xmlns:a16="http://schemas.microsoft.com/office/drawing/2014/main" id="{32FF38CD-9734-A94F-4E4A-2C79F918BBA1}"/>
                </a:ext>
              </a:extLst>
            </p:cNvPr>
            <p:cNvSpPr txBox="1"/>
            <p:nvPr/>
          </p:nvSpPr>
          <p:spPr>
            <a:xfrm>
              <a:off x="1501059" y="2683401"/>
              <a:ext cx="7642941" cy="769441"/>
            </a:xfrm>
            <a:prstGeom prst="rect">
              <a:avLst/>
            </a:prstGeom>
            <a:noFill/>
          </p:spPr>
          <p:txBody>
            <a:bodyPr wrap="square">
              <a:spAutoFit/>
            </a:bodyPr>
            <a:lstStyle/>
            <a:p>
              <a:pPr>
                <a:defRPr sz="2400">
                  <a:latin typeface="ATT Aleck Sans"/>
                  <a:ea typeface="ＭＳ Ｐゴシック"/>
                </a:defRPr>
              </a:pPr>
              <a:r>
                <a:rPr sz="2000" dirty="0"/>
                <a:t>La </a:t>
              </a:r>
              <a:r>
                <a:rPr sz="2000" dirty="0" err="1"/>
                <a:t>marca</a:t>
              </a:r>
              <a:r>
                <a:rPr sz="2000" dirty="0"/>
                <a:t> </a:t>
              </a:r>
              <a:r>
                <a:rPr sz="2000" dirty="0" err="1"/>
                <a:t>debe</a:t>
              </a:r>
              <a:r>
                <a:rPr sz="2000" dirty="0"/>
                <a:t> </a:t>
              </a:r>
              <a:r>
                <a:rPr sz="2000" dirty="0" err="1"/>
                <a:t>coincidir</a:t>
              </a:r>
              <a:r>
                <a:rPr sz="2000" dirty="0"/>
                <a:t>.</a:t>
              </a:r>
            </a:p>
            <a:p>
              <a:endParaRPr sz="2400" dirty="0">
                <a:latin typeface="ATT Aleck Sans"/>
                <a:ea typeface="ＭＳ Ｐゴシック"/>
              </a:endParaRPr>
            </a:p>
          </p:txBody>
        </p:sp>
        <p:pic>
          <p:nvPicPr>
            <p:cNvPr id="15" name="Picture 14" descr="A blue tick in a box  AI-generated content may be incorrect.">
              <a:extLst>
                <a:ext uri="{FF2B5EF4-FFF2-40B4-BE49-F238E27FC236}">
                  <a16:creationId xmlns:a16="http://schemas.microsoft.com/office/drawing/2014/main" id="{2EFB9C46-5BE9-90E7-8C7F-12335F74972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05739" y="2666663"/>
              <a:ext cx="541578" cy="533400"/>
            </a:xfrm>
            <a:prstGeom prst="rect">
              <a:avLst/>
            </a:prstGeom>
          </p:spPr>
        </p:pic>
      </p:grpSp>
      <p:pic>
        <p:nvPicPr>
          <p:cNvPr id="16" name="Picture 15" descr="Checkmark.">
            <a:extLst>
              <a:ext uri="{FF2B5EF4-FFF2-40B4-BE49-F238E27FC236}">
                <a16:creationId xmlns:a16="http://schemas.microsoft.com/office/drawing/2014/main" id="{CE0B9C43-220E-C3BA-FD0D-F21C0EB71E9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3761" y="3307141"/>
            <a:ext cx="541578" cy="533400"/>
          </a:xfrm>
          <a:prstGeom prst="rect">
            <a:avLst/>
          </a:prstGeom>
        </p:spPr>
      </p:pic>
      <p:grpSp>
        <p:nvGrpSpPr>
          <p:cNvPr id="20" name="Group 19" descr="Checkmark.">
            <a:extLst>
              <a:ext uri="{FF2B5EF4-FFF2-40B4-BE49-F238E27FC236}">
                <a16:creationId xmlns:a16="http://schemas.microsoft.com/office/drawing/2014/main" id="{6F318766-D4FC-6F8F-C428-A3909B066220}"/>
              </a:ext>
            </a:extLst>
          </p:cNvPr>
          <p:cNvGrpSpPr/>
          <p:nvPr/>
        </p:nvGrpSpPr>
        <p:grpSpPr>
          <a:xfrm>
            <a:off x="913761" y="3944216"/>
            <a:ext cx="8687439" cy="770472"/>
            <a:chOff x="913761" y="3909926"/>
            <a:chExt cx="8687439" cy="770472"/>
          </a:xfrm>
        </p:grpSpPr>
        <p:sp>
          <p:nvSpPr>
            <p:cNvPr id="11" name="TextBox 10">
              <a:extLst>
                <a:ext uri="{FF2B5EF4-FFF2-40B4-BE49-F238E27FC236}">
                  <a16:creationId xmlns:a16="http://schemas.microsoft.com/office/drawing/2014/main" id="{BD236379-BEED-C689-81B6-2E763D6660EC}"/>
                </a:ext>
              </a:extLst>
            </p:cNvPr>
            <p:cNvSpPr txBox="1"/>
            <p:nvPr/>
          </p:nvSpPr>
          <p:spPr>
            <a:xfrm>
              <a:off x="1501059" y="3910957"/>
              <a:ext cx="8100141" cy="769441"/>
            </a:xfrm>
            <a:prstGeom prst="rect">
              <a:avLst/>
            </a:prstGeom>
            <a:noFill/>
          </p:spPr>
          <p:txBody>
            <a:bodyPr wrap="square">
              <a:spAutoFit/>
            </a:bodyPr>
            <a:lstStyle/>
            <a:p>
              <a:pPr>
                <a:defRPr sz="2400">
                  <a:latin typeface="ATT Aleck Sans"/>
                  <a:ea typeface="ＭＳ Ｐゴシック"/>
                </a:defRPr>
              </a:pPr>
              <a:r>
                <a:rPr sz="2000" dirty="0"/>
                <a:t>Debe verse </a:t>
              </a:r>
              <a:r>
                <a:rPr sz="2000" dirty="0" err="1"/>
                <a:t>profesional</a:t>
              </a:r>
              <a:r>
                <a:rPr sz="2000" dirty="0"/>
                <a:t>, sin </a:t>
              </a:r>
              <a:r>
                <a:rPr sz="2000" dirty="0" err="1"/>
                <a:t>errores</a:t>
              </a:r>
              <a:r>
                <a:rPr sz="2000" dirty="0"/>
                <a:t> </a:t>
              </a:r>
              <a:r>
                <a:rPr sz="2000" dirty="0" err="1"/>
                <a:t>ortográficos</a:t>
              </a:r>
              <a:r>
                <a:rPr sz="2000" dirty="0"/>
                <a:t> </a:t>
              </a:r>
              <a:r>
                <a:rPr sz="2000" dirty="0" err="1"/>
                <a:t>ni</a:t>
              </a:r>
              <a:r>
                <a:rPr sz="2000" dirty="0"/>
                <a:t> </a:t>
              </a:r>
              <a:r>
                <a:rPr sz="2000" dirty="0" err="1"/>
                <a:t>gramaticales</a:t>
              </a:r>
              <a:r>
                <a:rPr sz="2000" dirty="0"/>
                <a:t>.</a:t>
              </a:r>
            </a:p>
            <a:p>
              <a:endParaRPr sz="2400" dirty="0">
                <a:latin typeface="ATT Aleck Sans"/>
                <a:ea typeface="ＭＳ Ｐゴシック"/>
              </a:endParaRPr>
            </a:p>
          </p:txBody>
        </p:sp>
        <p:pic>
          <p:nvPicPr>
            <p:cNvPr id="17" name="Picture 16" descr="A blue tick in a box  AI-generated content may be incorrect.">
              <a:extLst>
                <a:ext uri="{FF2B5EF4-FFF2-40B4-BE49-F238E27FC236}">
                  <a16:creationId xmlns:a16="http://schemas.microsoft.com/office/drawing/2014/main" id="{F5B6E785-9518-5225-2362-4703D4B2FDC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3761" y="3909926"/>
              <a:ext cx="541578" cy="533400"/>
            </a:xfrm>
            <a:prstGeom prst="rect">
              <a:avLst/>
            </a:prstGeom>
          </p:spPr>
        </p:pic>
      </p:grpSp>
      <p:pic>
        <p:nvPicPr>
          <p:cNvPr id="18" name="Picture 17" descr="Checkmark.">
            <a:extLst>
              <a:ext uri="{FF2B5EF4-FFF2-40B4-BE49-F238E27FC236}">
                <a16:creationId xmlns:a16="http://schemas.microsoft.com/office/drawing/2014/main" id="{39A0274C-C9C4-87AF-EA02-AA4225EB97B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7171" y="4570858"/>
            <a:ext cx="541578" cy="533400"/>
          </a:xfrm>
          <a:prstGeom prst="rect">
            <a:avLst/>
          </a:prstGeom>
        </p:spPr>
      </p:pic>
    </p:spTree>
    <p:extLst>
      <p:ext uri="{BB962C8B-B14F-4D97-AF65-F5344CB8AC3E}">
        <p14:creationId xmlns:p14="http://schemas.microsoft.com/office/powerpoint/2010/main" val="2022498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2540C9-DBC0-7D8C-2D62-A97EE3BE9B18}"/>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C90CAA5-F73B-9F25-772E-713252B0BB69}"/>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48</a:t>
            </a:fld>
            <a:endParaRPr lang="en-US"/>
          </a:p>
        </p:txBody>
      </p:sp>
      <p:sp>
        <p:nvSpPr>
          <p:cNvPr id="4" name="Title 3">
            <a:extLst>
              <a:ext uri="{FF2B5EF4-FFF2-40B4-BE49-F238E27FC236}">
                <a16:creationId xmlns:a16="http://schemas.microsoft.com/office/drawing/2014/main" id="{873A2636-D669-544C-67BB-2CEA3C513502}"/>
              </a:ext>
            </a:extLst>
          </p:cNvPr>
          <p:cNvSpPr>
            <a:spLocks noGrp="1"/>
          </p:cNvSpPr>
          <p:nvPr>
            <p:ph type="title"/>
          </p:nvPr>
        </p:nvSpPr>
        <p:spPr>
          <a:xfrm>
            <a:off x="457200" y="533400"/>
            <a:ext cx="8229600" cy="1066800"/>
          </a:xfrm>
        </p:spPr>
        <p:txBody>
          <a:bodyPr anchor="ctr">
            <a:normAutofit/>
          </a:bodyPr>
          <a:lstStyle/>
          <a:p>
            <a:r>
              <a:t>Usar un código QR de manera segura y protegida</a:t>
            </a:r>
          </a:p>
        </p:txBody>
      </p:sp>
      <p:sp>
        <p:nvSpPr>
          <p:cNvPr id="8" name="TextBox 7">
            <a:extLst>
              <a:ext uri="{FF2B5EF4-FFF2-40B4-BE49-F238E27FC236}">
                <a16:creationId xmlns:a16="http://schemas.microsoft.com/office/drawing/2014/main" id="{B1FD51B0-93D0-59DC-68BE-7803B2884B75}"/>
              </a:ext>
            </a:extLst>
          </p:cNvPr>
          <p:cNvSpPr txBox="1"/>
          <p:nvPr/>
        </p:nvSpPr>
        <p:spPr>
          <a:xfrm>
            <a:off x="1293795" y="1574029"/>
            <a:ext cx="7642941" cy="707886"/>
          </a:xfrm>
          <a:prstGeom prst="rect">
            <a:avLst/>
          </a:prstGeom>
          <a:noFill/>
        </p:spPr>
        <p:txBody>
          <a:bodyPr wrap="square">
            <a:spAutoFit/>
          </a:bodyPr>
          <a:lstStyle/>
          <a:p>
            <a:pPr>
              <a:defRPr sz="2400">
                <a:latin typeface="ATT Aleck Sans"/>
                <a:ea typeface="ＭＳ Ｐゴシック"/>
              </a:defRPr>
            </a:pPr>
            <a:r>
              <a:rPr sz="2000" b="1" dirty="0"/>
              <a:t>LO QUE SE DEBE HACER</a:t>
            </a:r>
            <a:br>
              <a:rPr lang="en-US" sz="2000" dirty="0">
                <a:latin typeface="ATT Aleck Sans"/>
                <a:ea typeface="ＭＳ Ｐゴシック"/>
              </a:rPr>
            </a:br>
            <a:r>
              <a:rPr sz="2000" dirty="0" err="1"/>
              <a:t>Ingresar</a:t>
            </a:r>
            <a:r>
              <a:rPr sz="2000" dirty="0"/>
              <a:t> </a:t>
            </a:r>
            <a:r>
              <a:rPr sz="2000" dirty="0" err="1"/>
              <a:t>directamente</a:t>
            </a:r>
            <a:r>
              <a:rPr sz="2000" dirty="0"/>
              <a:t> a la </a:t>
            </a:r>
            <a:r>
              <a:rPr sz="2000" dirty="0" err="1"/>
              <a:t>dirección</a:t>
            </a:r>
            <a:r>
              <a:rPr sz="2000" dirty="0"/>
              <a:t> del sitio web de la </a:t>
            </a:r>
            <a:r>
              <a:rPr sz="2000" dirty="0" err="1"/>
              <a:t>organización</a:t>
            </a:r>
            <a:endParaRPr sz="2000" dirty="0"/>
          </a:p>
        </p:txBody>
      </p:sp>
      <p:sp>
        <p:nvSpPr>
          <p:cNvPr id="7" name="TextBox 6">
            <a:extLst>
              <a:ext uri="{FF2B5EF4-FFF2-40B4-BE49-F238E27FC236}">
                <a16:creationId xmlns:a16="http://schemas.microsoft.com/office/drawing/2014/main" id="{DAE5D479-BB3E-5FE1-A29B-8E3EC956BFFD}"/>
              </a:ext>
            </a:extLst>
          </p:cNvPr>
          <p:cNvSpPr txBox="1"/>
          <p:nvPr/>
        </p:nvSpPr>
        <p:spPr>
          <a:xfrm>
            <a:off x="1637683" y="2370448"/>
            <a:ext cx="2256208" cy="461665"/>
          </a:xfrm>
          <a:prstGeom prst="rect">
            <a:avLst/>
          </a:prstGeom>
          <a:noFill/>
        </p:spPr>
        <p:txBody>
          <a:bodyPr wrap="square">
            <a:spAutoFit/>
          </a:bodyPr>
          <a:lstStyle/>
          <a:p>
            <a:pPr algn="ctr">
              <a:defRPr sz="2400">
                <a:latin typeface="ATT Aleck Sans"/>
                <a:ea typeface="ＭＳ Ｐゴシック"/>
              </a:defRPr>
            </a:pPr>
            <a:r>
              <a:t>iPhone</a:t>
            </a:r>
            <a:endParaRPr sz="2400"/>
          </a:p>
        </p:txBody>
      </p:sp>
      <p:sp>
        <p:nvSpPr>
          <p:cNvPr id="10" name="TextBox 9">
            <a:extLst>
              <a:ext uri="{FF2B5EF4-FFF2-40B4-BE49-F238E27FC236}">
                <a16:creationId xmlns:a16="http://schemas.microsoft.com/office/drawing/2014/main" id="{AF6E8F03-7273-E738-8C08-AAD5E14BDAE8}"/>
              </a:ext>
            </a:extLst>
          </p:cNvPr>
          <p:cNvSpPr txBox="1"/>
          <p:nvPr/>
        </p:nvSpPr>
        <p:spPr>
          <a:xfrm>
            <a:off x="5058991" y="2357735"/>
            <a:ext cx="2256208" cy="461665"/>
          </a:xfrm>
          <a:prstGeom prst="rect">
            <a:avLst/>
          </a:prstGeom>
          <a:noFill/>
        </p:spPr>
        <p:txBody>
          <a:bodyPr wrap="square">
            <a:spAutoFit/>
          </a:bodyPr>
          <a:lstStyle/>
          <a:p>
            <a:pPr algn="ctr">
              <a:defRPr sz="2400">
                <a:latin typeface="ATT Aleck Sans"/>
                <a:ea typeface="ＭＳ Ｐゴシック"/>
              </a:defRPr>
            </a:pPr>
            <a:r>
              <a:rPr dirty="0"/>
              <a:t>Android</a:t>
            </a:r>
            <a:endParaRPr sz="2400" dirty="0"/>
          </a:p>
        </p:txBody>
      </p:sp>
      <p:pic>
        <p:nvPicPr>
          <p:cNvPr id="13" name="Picture 12">
            <a:extLst>
              <a:ext uri="{FF2B5EF4-FFF2-40B4-BE49-F238E27FC236}">
                <a16:creationId xmlns:a16="http://schemas.microsoft.com/office/drawing/2014/main" id="{A73BCEF7-C51B-8EC9-254A-4B0E3323A62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36418" y="1547358"/>
            <a:ext cx="787400" cy="787400"/>
          </a:xfrm>
          <a:prstGeom prst="rect">
            <a:avLst/>
          </a:prstGeom>
        </p:spPr>
      </p:pic>
      <p:pic>
        <p:nvPicPr>
          <p:cNvPr id="3" name="Picture 2" descr="A screenshot of a cell phone  AI-generated content may be incorrect.">
            <a:extLst>
              <a:ext uri="{FF2B5EF4-FFF2-40B4-BE49-F238E27FC236}">
                <a16:creationId xmlns:a16="http://schemas.microsoft.com/office/drawing/2014/main" id="{A4DA62C7-E3D3-1FE5-A44B-52885F33BD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80041" y="2819400"/>
            <a:ext cx="1771493" cy="3840480"/>
          </a:xfrm>
          <a:prstGeom prst="rect">
            <a:avLst/>
          </a:prstGeom>
          <a:ln w="9525">
            <a:solidFill>
              <a:schemeClr val="tx1"/>
            </a:solidFill>
          </a:ln>
        </p:spPr>
      </p:pic>
      <p:pic>
        <p:nvPicPr>
          <p:cNvPr id="5" name="Picture 4" descr="A screenshot of a computer  AI-generated content may be incorrect.">
            <a:extLst>
              <a:ext uri="{FF2B5EF4-FFF2-40B4-BE49-F238E27FC236}">
                <a16:creationId xmlns:a16="http://schemas.microsoft.com/office/drawing/2014/main" id="{3A75C7BB-4895-DFBB-98D2-0A9366F7E0B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76567" y="2840182"/>
            <a:ext cx="2021057" cy="3840480"/>
          </a:xfrm>
          <a:prstGeom prst="rect">
            <a:avLst/>
          </a:prstGeom>
          <a:ln>
            <a:solidFill>
              <a:schemeClr val="tx1"/>
            </a:solidFill>
          </a:ln>
        </p:spPr>
      </p:pic>
    </p:spTree>
    <p:extLst>
      <p:ext uri="{BB962C8B-B14F-4D97-AF65-F5344CB8AC3E}">
        <p14:creationId xmlns:p14="http://schemas.microsoft.com/office/powerpoint/2010/main" val="2084765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75EBC5-9FE2-E4C6-265B-70991CA7428F}"/>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1C5E3FE-F830-1917-DD0A-A86553FDB3C4}"/>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49</a:t>
            </a:fld>
            <a:endParaRPr lang="en-US"/>
          </a:p>
        </p:txBody>
      </p:sp>
      <p:sp>
        <p:nvSpPr>
          <p:cNvPr id="4" name="Title 3">
            <a:extLst>
              <a:ext uri="{FF2B5EF4-FFF2-40B4-BE49-F238E27FC236}">
                <a16:creationId xmlns:a16="http://schemas.microsoft.com/office/drawing/2014/main" id="{EB86ABB6-AA25-1A08-576D-9532E46F7C80}"/>
              </a:ext>
            </a:extLst>
          </p:cNvPr>
          <p:cNvSpPr>
            <a:spLocks noGrp="1"/>
          </p:cNvSpPr>
          <p:nvPr>
            <p:ph type="title"/>
          </p:nvPr>
        </p:nvSpPr>
        <p:spPr>
          <a:xfrm>
            <a:off x="457200" y="533400"/>
            <a:ext cx="8229600" cy="1066800"/>
          </a:xfrm>
        </p:spPr>
        <p:txBody>
          <a:bodyPr anchor="ctr">
            <a:normAutofit/>
          </a:bodyPr>
          <a:lstStyle/>
          <a:p>
            <a:r>
              <a:t>Usar un código QR de manera segura y protegida</a:t>
            </a:r>
          </a:p>
        </p:txBody>
      </p:sp>
      <p:sp>
        <p:nvSpPr>
          <p:cNvPr id="8" name="TextBox 7">
            <a:extLst>
              <a:ext uri="{FF2B5EF4-FFF2-40B4-BE49-F238E27FC236}">
                <a16:creationId xmlns:a16="http://schemas.microsoft.com/office/drawing/2014/main" id="{C91CBCBD-C89F-89ED-0E76-46B32E309924}"/>
              </a:ext>
            </a:extLst>
          </p:cNvPr>
          <p:cNvSpPr txBox="1"/>
          <p:nvPr/>
        </p:nvSpPr>
        <p:spPr>
          <a:xfrm>
            <a:off x="1293795" y="1731222"/>
            <a:ext cx="7642941" cy="707886"/>
          </a:xfrm>
          <a:prstGeom prst="rect">
            <a:avLst/>
          </a:prstGeom>
          <a:noFill/>
        </p:spPr>
        <p:txBody>
          <a:bodyPr wrap="square">
            <a:spAutoFit/>
          </a:bodyPr>
          <a:lstStyle/>
          <a:p>
            <a:pPr>
              <a:defRPr sz="2400" b="1">
                <a:latin typeface="ATT Aleck Sans"/>
                <a:ea typeface="ＭＳ Ｐゴシック"/>
              </a:defRPr>
            </a:pPr>
            <a:r>
              <a:rPr sz="2000" dirty="0"/>
              <a:t>LO QUE SE DEBE EVITAR</a:t>
            </a:r>
          </a:p>
          <a:p>
            <a:pPr>
              <a:defRPr sz="2400">
                <a:latin typeface="ATT Aleck Sans"/>
                <a:ea typeface="ＭＳ Ｐゴシック"/>
              </a:defRPr>
            </a:pPr>
            <a:r>
              <a:rPr sz="2000" dirty="0" err="1"/>
              <a:t>Escanear</a:t>
            </a:r>
            <a:r>
              <a:rPr sz="2000" dirty="0"/>
              <a:t> </a:t>
            </a:r>
            <a:r>
              <a:rPr sz="2000" dirty="0" err="1"/>
              <a:t>códigos</a:t>
            </a:r>
            <a:r>
              <a:rPr sz="2000" dirty="0"/>
              <a:t> QR que </a:t>
            </a:r>
            <a:r>
              <a:rPr sz="2000" dirty="0" err="1"/>
              <a:t>estén</a:t>
            </a:r>
            <a:r>
              <a:rPr sz="2000" dirty="0"/>
              <a:t> </a:t>
            </a:r>
            <a:r>
              <a:rPr sz="2000" dirty="0" err="1"/>
              <a:t>dañados</a:t>
            </a:r>
            <a:r>
              <a:rPr sz="2000" dirty="0"/>
              <a:t> o </a:t>
            </a:r>
            <a:r>
              <a:rPr sz="2000" dirty="0" err="1"/>
              <a:t>cubiertos</a:t>
            </a:r>
            <a:r>
              <a:rPr sz="2000" dirty="0"/>
              <a:t> </a:t>
            </a:r>
            <a:r>
              <a:rPr sz="2000" dirty="0" err="1"/>
              <a:t>por</a:t>
            </a:r>
            <a:r>
              <a:rPr sz="2000" dirty="0"/>
              <a:t> </a:t>
            </a:r>
            <a:r>
              <a:rPr sz="2000" dirty="0" err="1"/>
              <a:t>una</a:t>
            </a:r>
            <a:r>
              <a:rPr sz="2000" dirty="0"/>
              <a:t> </a:t>
            </a:r>
            <a:r>
              <a:rPr sz="2000" dirty="0" err="1"/>
              <a:t>pegatina</a:t>
            </a:r>
            <a:endParaRPr sz="2000" dirty="0"/>
          </a:p>
        </p:txBody>
      </p:sp>
      <p:pic>
        <p:nvPicPr>
          <p:cNvPr id="5" name="Picture 4">
            <a:extLst>
              <a:ext uri="{FF2B5EF4-FFF2-40B4-BE49-F238E27FC236}">
                <a16:creationId xmlns:a16="http://schemas.microsoft.com/office/drawing/2014/main" id="{3EABCF44-CD3E-2E6A-ADA1-207266BE4973}"/>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57200" y="1691465"/>
            <a:ext cx="787400" cy="787400"/>
          </a:xfrm>
          <a:prstGeom prst="rect">
            <a:avLst/>
          </a:prstGeom>
        </p:spPr>
      </p:pic>
      <p:pic>
        <p:nvPicPr>
          <p:cNvPr id="12" name="Picture 11" descr="A wrinkled green sticker with a black QR code  ">
            <a:extLst>
              <a:ext uri="{FF2B5EF4-FFF2-40B4-BE49-F238E27FC236}">
                <a16:creationId xmlns:a16="http://schemas.microsoft.com/office/drawing/2014/main" id="{C0B24D9D-5D90-BE0C-4B54-BA82A5DD8CE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65663" y="2835434"/>
            <a:ext cx="2188375" cy="2156092"/>
          </a:xfrm>
          <a:prstGeom prst="rect">
            <a:avLst/>
          </a:prstGeom>
        </p:spPr>
      </p:pic>
      <p:pic>
        <p:nvPicPr>
          <p:cNvPr id="14" name="Picture 13" descr="A ripped QR code with a red line drawn on it.   ">
            <a:extLst>
              <a:ext uri="{FF2B5EF4-FFF2-40B4-BE49-F238E27FC236}">
                <a16:creationId xmlns:a16="http://schemas.microsoft.com/office/drawing/2014/main" id="{C7CF4F57-1324-BE78-0098-9263E607BF6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05983" y="2833402"/>
            <a:ext cx="2194490" cy="2181391"/>
          </a:xfrm>
          <a:prstGeom prst="rect">
            <a:avLst/>
          </a:prstGeom>
        </p:spPr>
      </p:pic>
      <p:grpSp>
        <p:nvGrpSpPr>
          <p:cNvPr id="3" name="Group 2">
            <a:extLst>
              <a:ext uri="{FF2B5EF4-FFF2-40B4-BE49-F238E27FC236}">
                <a16:creationId xmlns:a16="http://schemas.microsoft.com/office/drawing/2014/main" id="{F0F2E00F-88B3-7FCA-174D-474FE8A85E46}"/>
              </a:ext>
              <a:ext uri="{C183D7F6-B498-43B3-948B-1728B52AA6E4}">
                <adec:decorative xmlns:adec="http://schemas.microsoft.com/office/drawing/2017/decorative" val="1"/>
              </a:ext>
            </a:extLst>
          </p:cNvPr>
          <p:cNvGrpSpPr/>
          <p:nvPr/>
        </p:nvGrpSpPr>
        <p:grpSpPr>
          <a:xfrm>
            <a:off x="6122460" y="2968739"/>
            <a:ext cx="2362631" cy="2415108"/>
            <a:chOff x="6263140" y="2741884"/>
            <a:chExt cx="2362631" cy="2415108"/>
          </a:xfrm>
        </p:grpSpPr>
        <p:pic>
          <p:nvPicPr>
            <p:cNvPr id="16" name="Picture 15" descr="A QR code sticker is placed over another QR code.   ">
              <a:extLst>
                <a:ext uri="{FF2B5EF4-FFF2-40B4-BE49-F238E27FC236}">
                  <a16:creationId xmlns:a16="http://schemas.microsoft.com/office/drawing/2014/main" id="{B760506C-9447-320B-C659-0D0F42EA83A0}"/>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6263140" y="2741884"/>
              <a:ext cx="2270540" cy="2140673"/>
            </a:xfrm>
            <a:prstGeom prst="rect">
              <a:avLst/>
            </a:prstGeom>
            <a:ln>
              <a:solidFill>
                <a:schemeClr val="bg1">
                  <a:lumMod val="85000"/>
                </a:schemeClr>
              </a:solidFill>
            </a:ln>
          </p:spPr>
        </p:pic>
        <p:pic>
          <p:nvPicPr>
            <p:cNvPr id="9" name="Picture 8" descr="A QR code sticker is placed over another QR code.   ">
              <a:extLst>
                <a:ext uri="{FF2B5EF4-FFF2-40B4-BE49-F238E27FC236}">
                  <a16:creationId xmlns:a16="http://schemas.microsoft.com/office/drawing/2014/main" id="{A060FC41-C544-CFF8-E141-BA9E0AAD650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625831">
              <a:off x="6711404" y="3231633"/>
              <a:ext cx="1914367" cy="1925359"/>
            </a:xfrm>
            <a:prstGeom prst="rect">
              <a:avLst/>
            </a:prstGeom>
          </p:spPr>
        </p:pic>
      </p:grpSp>
      <p:sp>
        <p:nvSpPr>
          <p:cNvPr id="6" name="Rounded Rectangle 5">
            <a:extLst>
              <a:ext uri="{FF2B5EF4-FFF2-40B4-BE49-F238E27FC236}">
                <a16:creationId xmlns:a16="http://schemas.microsoft.com/office/drawing/2014/main" id="{39177DF1-B79E-B41B-5CCF-014284360FFF}"/>
              </a:ext>
              <a:ext uri="{C183D7F6-B498-43B3-948B-1728B52AA6E4}">
                <adec:decorative xmlns:adec="http://schemas.microsoft.com/office/drawing/2017/decorative" val="1"/>
              </a:ext>
            </a:extLst>
          </p:cNvPr>
          <p:cNvSpPr/>
          <p:nvPr/>
        </p:nvSpPr>
        <p:spPr>
          <a:xfrm>
            <a:off x="5825803" y="2625548"/>
            <a:ext cx="2979748" cy="3183509"/>
          </a:xfrm>
          <a:prstGeom prst="roundRect">
            <a:avLst/>
          </a:prstGeom>
          <a:noFill/>
          <a:ln w="38100">
            <a:solidFill>
              <a:srgbClr val="F4681A"/>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endParaRPr/>
          </a:p>
        </p:txBody>
      </p:sp>
    </p:spTree>
    <p:extLst>
      <p:ext uri="{BB962C8B-B14F-4D97-AF65-F5344CB8AC3E}">
        <p14:creationId xmlns:p14="http://schemas.microsoft.com/office/powerpoint/2010/main" val="2486199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EFFC895-1223-91EA-3BCC-6A53F2B77C03}"/>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5</a:t>
            </a:fld>
            <a:endParaRPr lang="en-US"/>
          </a:p>
        </p:txBody>
      </p:sp>
      <p:pic>
        <p:nvPicPr>
          <p:cNvPr id="8" name="Picture 7" descr="A hand holding a phone displaying a menu. The menu displayed after the person scanned the menu QR code.   ">
            <a:extLst>
              <a:ext uri="{FF2B5EF4-FFF2-40B4-BE49-F238E27FC236}">
                <a16:creationId xmlns:a16="http://schemas.microsoft.com/office/drawing/2014/main" id="{211C0CC0-D3FA-9180-AA9D-EE4A45D5545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57200" y="1639824"/>
            <a:ext cx="8229600" cy="4325112"/>
          </a:xfrm>
          <a:prstGeom prst="rect">
            <a:avLst/>
          </a:prstGeom>
          <a:noFill/>
        </p:spPr>
      </p:pic>
      <p:sp>
        <p:nvSpPr>
          <p:cNvPr id="4" name="Title 3">
            <a:extLst>
              <a:ext uri="{FF2B5EF4-FFF2-40B4-BE49-F238E27FC236}">
                <a16:creationId xmlns:a16="http://schemas.microsoft.com/office/drawing/2014/main" id="{673C5583-3032-FBBC-5E6B-4040E8BA421B}"/>
              </a:ext>
            </a:extLst>
          </p:cNvPr>
          <p:cNvSpPr>
            <a:spLocks noGrp="1"/>
          </p:cNvSpPr>
          <p:nvPr>
            <p:ph type="title"/>
          </p:nvPr>
        </p:nvSpPr>
        <p:spPr>
          <a:xfrm>
            <a:off x="457200" y="533400"/>
            <a:ext cx="8229600" cy="1066800"/>
          </a:xfrm>
        </p:spPr>
        <p:txBody>
          <a:bodyPr anchor="ctr">
            <a:normAutofit/>
          </a:bodyPr>
          <a:lstStyle/>
          <a:p>
            <a:r>
              <a:t>Dónde puede encontrar códigos QR</a:t>
            </a:r>
          </a:p>
        </p:txBody>
      </p:sp>
      <p:sp>
        <p:nvSpPr>
          <p:cNvPr id="9" name="TextBox 8">
            <a:extLst>
              <a:ext uri="{FF2B5EF4-FFF2-40B4-BE49-F238E27FC236}">
                <a16:creationId xmlns:a16="http://schemas.microsoft.com/office/drawing/2014/main" id="{8FDA89DA-09CD-DD95-470A-B9D12FB22E86}"/>
              </a:ext>
            </a:extLst>
          </p:cNvPr>
          <p:cNvSpPr txBox="1"/>
          <p:nvPr/>
        </p:nvSpPr>
        <p:spPr>
          <a:xfrm>
            <a:off x="-172996" y="6004560"/>
            <a:ext cx="9109731" cy="461665"/>
          </a:xfrm>
          <a:prstGeom prst="rect">
            <a:avLst/>
          </a:prstGeom>
          <a:noFill/>
        </p:spPr>
        <p:txBody>
          <a:bodyPr wrap="square">
            <a:spAutoFit/>
          </a:bodyPr>
          <a:lstStyle/>
          <a:p>
            <a:pPr algn="ctr">
              <a:defRPr sz="2400">
                <a:latin typeface="ATT Aleck Sans"/>
                <a:ea typeface="ＭＳ Ｐゴシック"/>
              </a:defRPr>
            </a:pPr>
            <a:r>
              <a:t>En un restaurante.</a:t>
            </a:r>
            <a:endParaRPr sz="2400"/>
          </a:p>
        </p:txBody>
      </p:sp>
    </p:spTree>
    <p:extLst>
      <p:ext uri="{BB962C8B-B14F-4D97-AF65-F5344CB8AC3E}">
        <p14:creationId xmlns:p14="http://schemas.microsoft.com/office/powerpoint/2010/main" val="553642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EBFE5B-DBE7-80DB-BF47-6B6B8EF4EED4}"/>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85F6E16-3206-C310-DA3B-429E12189FDA}"/>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50</a:t>
            </a:fld>
            <a:endParaRPr lang="en-US"/>
          </a:p>
        </p:txBody>
      </p:sp>
      <p:sp>
        <p:nvSpPr>
          <p:cNvPr id="4" name="Title 3">
            <a:extLst>
              <a:ext uri="{FF2B5EF4-FFF2-40B4-BE49-F238E27FC236}">
                <a16:creationId xmlns:a16="http://schemas.microsoft.com/office/drawing/2014/main" id="{760F9236-B9CE-4C80-9A47-3564FC8ABC15}"/>
              </a:ext>
            </a:extLst>
          </p:cNvPr>
          <p:cNvSpPr>
            <a:spLocks noGrp="1"/>
          </p:cNvSpPr>
          <p:nvPr>
            <p:ph type="title"/>
          </p:nvPr>
        </p:nvSpPr>
        <p:spPr>
          <a:xfrm>
            <a:off x="457200" y="533400"/>
            <a:ext cx="8229600" cy="1066800"/>
          </a:xfrm>
        </p:spPr>
        <p:txBody>
          <a:bodyPr anchor="ctr">
            <a:normAutofit/>
          </a:bodyPr>
          <a:lstStyle/>
          <a:p>
            <a:r>
              <a:t>Usar un código QR de manera segura y protegida</a:t>
            </a:r>
          </a:p>
        </p:txBody>
      </p:sp>
      <p:sp>
        <p:nvSpPr>
          <p:cNvPr id="8" name="TextBox 7">
            <a:extLst>
              <a:ext uri="{FF2B5EF4-FFF2-40B4-BE49-F238E27FC236}">
                <a16:creationId xmlns:a16="http://schemas.microsoft.com/office/drawing/2014/main" id="{A4CE3426-0B3E-5F50-607A-40419C0CF9CD}"/>
              </a:ext>
            </a:extLst>
          </p:cNvPr>
          <p:cNvSpPr txBox="1"/>
          <p:nvPr/>
        </p:nvSpPr>
        <p:spPr>
          <a:xfrm>
            <a:off x="1293795" y="1509749"/>
            <a:ext cx="7642941" cy="707886"/>
          </a:xfrm>
          <a:prstGeom prst="rect">
            <a:avLst/>
          </a:prstGeom>
          <a:noFill/>
        </p:spPr>
        <p:txBody>
          <a:bodyPr wrap="square">
            <a:spAutoFit/>
          </a:bodyPr>
          <a:lstStyle/>
          <a:p>
            <a:pPr>
              <a:defRPr sz="2400" b="1">
                <a:latin typeface="ATT Aleck Sans"/>
                <a:ea typeface="ＭＳ Ｐゴシック"/>
              </a:defRPr>
            </a:pPr>
            <a:r>
              <a:rPr sz="2000" dirty="0"/>
              <a:t>LO QUE SE DEBE EVITAR</a:t>
            </a:r>
          </a:p>
          <a:p>
            <a:pPr>
              <a:defRPr sz="2400">
                <a:latin typeface="ATT Aleck Sans"/>
                <a:ea typeface="ＭＳ Ｐゴシック"/>
              </a:defRPr>
            </a:pPr>
            <a:r>
              <a:rPr sz="2000" dirty="0" err="1"/>
              <a:t>Proporcionar</a:t>
            </a:r>
            <a:r>
              <a:rPr sz="2000" dirty="0"/>
              <a:t> </a:t>
            </a:r>
            <a:r>
              <a:rPr sz="2000" dirty="0" err="1"/>
              <a:t>información</a:t>
            </a:r>
            <a:r>
              <a:rPr sz="2000" dirty="0"/>
              <a:t> sensible a </a:t>
            </a:r>
            <a:r>
              <a:rPr sz="2000" dirty="0" err="1"/>
              <a:t>alguien</a:t>
            </a:r>
            <a:r>
              <a:rPr sz="2000" dirty="0"/>
              <a:t> que no </a:t>
            </a:r>
            <a:r>
              <a:rPr sz="2000" dirty="0" err="1"/>
              <a:t>conoce</a:t>
            </a:r>
            <a:endParaRPr sz="2000" dirty="0"/>
          </a:p>
        </p:txBody>
      </p:sp>
      <p:pic>
        <p:nvPicPr>
          <p:cNvPr id="5" name="Picture 4">
            <a:extLst>
              <a:ext uri="{FF2B5EF4-FFF2-40B4-BE49-F238E27FC236}">
                <a16:creationId xmlns:a16="http://schemas.microsoft.com/office/drawing/2014/main" id="{BAB3E00F-4161-EACD-3038-D50F362476A6}"/>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57200" y="1589166"/>
            <a:ext cx="787400" cy="787400"/>
          </a:xfrm>
          <a:prstGeom prst="rect">
            <a:avLst/>
          </a:prstGeom>
        </p:spPr>
      </p:pic>
      <p:pic>
        <p:nvPicPr>
          <p:cNvPr id="6" name="Picture 5">
            <a:extLst>
              <a:ext uri="{FF2B5EF4-FFF2-40B4-BE49-F238E27FC236}">
                <a16:creationId xmlns:a16="http://schemas.microsoft.com/office/drawing/2014/main" id="{93716309-4A60-73C0-759D-2302C7D2434A}"/>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93795" y="2406584"/>
            <a:ext cx="6207005" cy="4135911"/>
          </a:xfrm>
          <a:prstGeom prst="rect">
            <a:avLst/>
          </a:prstGeom>
        </p:spPr>
      </p:pic>
    </p:spTree>
    <p:extLst>
      <p:ext uri="{BB962C8B-B14F-4D97-AF65-F5344CB8AC3E}">
        <p14:creationId xmlns:p14="http://schemas.microsoft.com/office/powerpoint/2010/main" val="1119138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0D18DC-BE44-752C-303E-323BF7ED4864}"/>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F020268-E9D8-FE29-0D8F-4A18D709A604}"/>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51</a:t>
            </a:fld>
            <a:endParaRPr lang="en-US"/>
          </a:p>
        </p:txBody>
      </p:sp>
      <p:sp>
        <p:nvSpPr>
          <p:cNvPr id="4" name="Title 3">
            <a:extLst>
              <a:ext uri="{FF2B5EF4-FFF2-40B4-BE49-F238E27FC236}">
                <a16:creationId xmlns:a16="http://schemas.microsoft.com/office/drawing/2014/main" id="{E9F71663-01E4-3844-53F6-4F98072C6EC5}"/>
              </a:ext>
            </a:extLst>
          </p:cNvPr>
          <p:cNvSpPr>
            <a:spLocks noGrp="1"/>
          </p:cNvSpPr>
          <p:nvPr>
            <p:ph type="title"/>
          </p:nvPr>
        </p:nvSpPr>
        <p:spPr>
          <a:xfrm>
            <a:off x="457200" y="533400"/>
            <a:ext cx="8229600" cy="1066800"/>
          </a:xfrm>
        </p:spPr>
        <p:txBody>
          <a:bodyPr anchor="ctr">
            <a:normAutofit/>
          </a:bodyPr>
          <a:lstStyle/>
          <a:p>
            <a:r>
              <a:t>Usar un código QR de manera segura y protegida</a:t>
            </a:r>
          </a:p>
        </p:txBody>
      </p:sp>
      <p:sp>
        <p:nvSpPr>
          <p:cNvPr id="8" name="TextBox 7">
            <a:extLst>
              <a:ext uri="{FF2B5EF4-FFF2-40B4-BE49-F238E27FC236}">
                <a16:creationId xmlns:a16="http://schemas.microsoft.com/office/drawing/2014/main" id="{B1DAC3CF-D5FE-DB40-3FD2-09021660AE99}"/>
              </a:ext>
            </a:extLst>
          </p:cNvPr>
          <p:cNvSpPr txBox="1"/>
          <p:nvPr/>
        </p:nvSpPr>
        <p:spPr>
          <a:xfrm>
            <a:off x="1293795" y="1600200"/>
            <a:ext cx="7642941" cy="1015663"/>
          </a:xfrm>
          <a:prstGeom prst="rect">
            <a:avLst/>
          </a:prstGeom>
          <a:noFill/>
        </p:spPr>
        <p:txBody>
          <a:bodyPr wrap="square">
            <a:spAutoFit/>
          </a:bodyPr>
          <a:lstStyle/>
          <a:p>
            <a:pPr>
              <a:defRPr sz="2400" b="1">
                <a:latin typeface="ATT Aleck Sans"/>
                <a:ea typeface="ＭＳ Ｐゴシック"/>
              </a:defRPr>
            </a:pPr>
            <a:r>
              <a:rPr sz="2000" dirty="0"/>
              <a:t>LO QUE SE DEBE HACER</a:t>
            </a:r>
          </a:p>
          <a:p>
            <a:pPr>
              <a:defRPr sz="2400">
                <a:latin typeface="ATT Aleck Sans"/>
                <a:ea typeface="ＭＳ Ｐゴシック"/>
              </a:defRPr>
            </a:pPr>
            <a:r>
              <a:rPr sz="2000" dirty="0" err="1"/>
              <a:t>Asegurarse</a:t>
            </a:r>
            <a:r>
              <a:rPr sz="2000" dirty="0"/>
              <a:t> de que </a:t>
            </a:r>
            <a:r>
              <a:rPr sz="2000" dirty="0" err="1"/>
              <a:t>el</a:t>
            </a:r>
            <a:r>
              <a:rPr sz="2000" dirty="0"/>
              <a:t> </a:t>
            </a:r>
            <a:r>
              <a:rPr sz="2000" dirty="0" err="1"/>
              <a:t>sistema</a:t>
            </a:r>
            <a:r>
              <a:rPr sz="2000" dirty="0"/>
              <a:t> </a:t>
            </a:r>
            <a:r>
              <a:rPr sz="2000" dirty="0" err="1"/>
              <a:t>operativo</a:t>
            </a:r>
            <a:r>
              <a:rPr sz="2000" dirty="0"/>
              <a:t> de </a:t>
            </a:r>
            <a:r>
              <a:rPr sz="2000" dirty="0" err="1"/>
              <a:t>su</a:t>
            </a:r>
            <a:r>
              <a:rPr sz="2000" dirty="0"/>
              <a:t> </a:t>
            </a:r>
            <a:r>
              <a:rPr sz="2000" dirty="0" err="1"/>
              <a:t>dispositivo</a:t>
            </a:r>
            <a:r>
              <a:rPr sz="2000" dirty="0"/>
              <a:t> </a:t>
            </a:r>
            <a:r>
              <a:rPr sz="2000" dirty="0" err="1"/>
              <a:t>esté</a:t>
            </a:r>
            <a:r>
              <a:rPr sz="2000" dirty="0"/>
              <a:t> </a:t>
            </a:r>
            <a:r>
              <a:rPr sz="2000" dirty="0" err="1"/>
              <a:t>actualizado</a:t>
            </a:r>
            <a:endParaRPr sz="2000" dirty="0"/>
          </a:p>
        </p:txBody>
      </p:sp>
      <p:pic>
        <p:nvPicPr>
          <p:cNvPr id="6" name="Picture 5">
            <a:extLst>
              <a:ext uri="{FF2B5EF4-FFF2-40B4-BE49-F238E27FC236}">
                <a16:creationId xmlns:a16="http://schemas.microsoft.com/office/drawing/2014/main" id="{11EFE612-1E57-D7BC-FF15-8F42E79B301F}"/>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71055" y="1698435"/>
            <a:ext cx="787400" cy="787400"/>
          </a:xfrm>
          <a:prstGeom prst="rect">
            <a:avLst/>
          </a:prstGeom>
        </p:spPr>
      </p:pic>
      <p:pic>
        <p:nvPicPr>
          <p:cNvPr id="5" name="Picture 4">
            <a:extLst>
              <a:ext uri="{FF2B5EF4-FFF2-40B4-BE49-F238E27FC236}">
                <a16:creationId xmlns:a16="http://schemas.microsoft.com/office/drawing/2014/main" id="{8845B383-91C8-132D-3ECD-20124763D63E}"/>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49961" y="2338675"/>
            <a:ext cx="3044078" cy="4487241"/>
          </a:xfrm>
          <a:prstGeom prst="rect">
            <a:avLst/>
          </a:prstGeom>
        </p:spPr>
      </p:pic>
    </p:spTree>
    <p:extLst>
      <p:ext uri="{BB962C8B-B14F-4D97-AF65-F5344CB8AC3E}">
        <p14:creationId xmlns:p14="http://schemas.microsoft.com/office/powerpoint/2010/main" val="2317219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3A4170-3B86-0948-D829-534791DCE92B}"/>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4E41418-E245-FF9E-65C3-5D6B52262C58}"/>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52</a:t>
            </a:fld>
            <a:endParaRPr lang="en-US"/>
          </a:p>
        </p:txBody>
      </p:sp>
      <p:sp>
        <p:nvSpPr>
          <p:cNvPr id="4" name="Title 3">
            <a:extLst>
              <a:ext uri="{FF2B5EF4-FFF2-40B4-BE49-F238E27FC236}">
                <a16:creationId xmlns:a16="http://schemas.microsoft.com/office/drawing/2014/main" id="{7FEBF5E0-BC47-3210-AE88-AC9A6F085A29}"/>
              </a:ext>
            </a:extLst>
          </p:cNvPr>
          <p:cNvSpPr>
            <a:spLocks noGrp="1"/>
          </p:cNvSpPr>
          <p:nvPr>
            <p:ph type="title"/>
          </p:nvPr>
        </p:nvSpPr>
        <p:spPr>
          <a:xfrm>
            <a:off x="457200" y="533400"/>
            <a:ext cx="8229600" cy="1066800"/>
          </a:xfrm>
        </p:spPr>
        <p:txBody>
          <a:bodyPr anchor="ctr">
            <a:normAutofit/>
          </a:bodyPr>
          <a:lstStyle/>
          <a:p>
            <a:r>
              <a:t>Usar un código QR de manera segura y protegida</a:t>
            </a:r>
          </a:p>
        </p:txBody>
      </p:sp>
      <p:sp>
        <p:nvSpPr>
          <p:cNvPr id="8" name="TextBox 7">
            <a:extLst>
              <a:ext uri="{FF2B5EF4-FFF2-40B4-BE49-F238E27FC236}">
                <a16:creationId xmlns:a16="http://schemas.microsoft.com/office/drawing/2014/main" id="{AF289032-C1CF-79A4-E288-19D8B565FED1}"/>
              </a:ext>
            </a:extLst>
          </p:cNvPr>
          <p:cNvSpPr txBox="1"/>
          <p:nvPr/>
        </p:nvSpPr>
        <p:spPr>
          <a:xfrm>
            <a:off x="1293795" y="1600200"/>
            <a:ext cx="7642941" cy="707886"/>
          </a:xfrm>
          <a:prstGeom prst="rect">
            <a:avLst/>
          </a:prstGeom>
          <a:noFill/>
        </p:spPr>
        <p:txBody>
          <a:bodyPr wrap="square">
            <a:spAutoFit/>
          </a:bodyPr>
          <a:lstStyle/>
          <a:p>
            <a:pPr>
              <a:defRPr sz="2400" b="1">
                <a:latin typeface="ATT Aleck Sans"/>
                <a:ea typeface="ＭＳ Ｐゴシック"/>
              </a:defRPr>
            </a:pPr>
            <a:r>
              <a:rPr sz="2000" dirty="0"/>
              <a:t>LO QUE SE DEBE HACER</a:t>
            </a:r>
          </a:p>
          <a:p>
            <a:pPr>
              <a:defRPr sz="2400">
                <a:latin typeface="ATT Aleck Sans"/>
                <a:ea typeface="ＭＳ Ｐゴシック"/>
              </a:defRPr>
            </a:pPr>
            <a:r>
              <a:rPr sz="2000" dirty="0" err="1"/>
              <a:t>Asegurarse</a:t>
            </a:r>
            <a:r>
              <a:rPr sz="2000" dirty="0"/>
              <a:t> de que la URL </a:t>
            </a:r>
            <a:r>
              <a:rPr sz="2000" dirty="0" err="1"/>
              <a:t>comience</a:t>
            </a:r>
            <a:r>
              <a:rPr sz="2000" dirty="0"/>
              <a:t> con HTTPS.</a:t>
            </a:r>
          </a:p>
        </p:txBody>
      </p:sp>
      <p:pic>
        <p:nvPicPr>
          <p:cNvPr id="6" name="Picture 5">
            <a:extLst>
              <a:ext uri="{FF2B5EF4-FFF2-40B4-BE49-F238E27FC236}">
                <a16:creationId xmlns:a16="http://schemas.microsoft.com/office/drawing/2014/main" id="{91CE8BE4-2BC0-8F6F-BE36-CA3D1E2F8DC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47162" y="1595079"/>
            <a:ext cx="787400" cy="787400"/>
          </a:xfrm>
          <a:prstGeom prst="rect">
            <a:avLst/>
          </a:prstGeom>
        </p:spPr>
      </p:pic>
      <p:pic>
        <p:nvPicPr>
          <p:cNvPr id="7" name="Picture 6">
            <a:extLst>
              <a:ext uri="{FF2B5EF4-FFF2-40B4-BE49-F238E27FC236}">
                <a16:creationId xmlns:a16="http://schemas.microsoft.com/office/drawing/2014/main" id="{760D6172-4A9C-9525-B681-5D93488D49B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95990" y="2704699"/>
            <a:ext cx="5552019" cy="2997753"/>
          </a:xfrm>
          <a:prstGeom prst="rect">
            <a:avLst/>
          </a:prstGeom>
        </p:spPr>
      </p:pic>
    </p:spTree>
    <p:extLst>
      <p:ext uri="{BB962C8B-B14F-4D97-AF65-F5344CB8AC3E}">
        <p14:creationId xmlns:p14="http://schemas.microsoft.com/office/powerpoint/2010/main" val="1174930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0B360F-3B62-D2F2-044C-F76680A1926B}"/>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5B1852-6EE9-EF21-AE1F-72C5E792FA4C}"/>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53</a:t>
            </a:fld>
            <a:endParaRPr lang="en-US"/>
          </a:p>
        </p:txBody>
      </p:sp>
      <p:sp>
        <p:nvSpPr>
          <p:cNvPr id="4" name="Title 3">
            <a:extLst>
              <a:ext uri="{FF2B5EF4-FFF2-40B4-BE49-F238E27FC236}">
                <a16:creationId xmlns:a16="http://schemas.microsoft.com/office/drawing/2014/main" id="{27F85F6D-7428-FF86-DF8E-C95A4D74654A}"/>
              </a:ext>
            </a:extLst>
          </p:cNvPr>
          <p:cNvSpPr>
            <a:spLocks noGrp="1"/>
          </p:cNvSpPr>
          <p:nvPr>
            <p:ph type="title"/>
          </p:nvPr>
        </p:nvSpPr>
        <p:spPr>
          <a:xfrm>
            <a:off x="457200" y="533400"/>
            <a:ext cx="8229600" cy="1066800"/>
          </a:xfrm>
        </p:spPr>
        <p:txBody>
          <a:bodyPr anchor="ctr">
            <a:normAutofit/>
          </a:bodyPr>
          <a:lstStyle/>
          <a:p>
            <a:r>
              <a:t>Usar un código QR de manera segura y protegida</a:t>
            </a:r>
          </a:p>
        </p:txBody>
      </p:sp>
      <p:sp>
        <p:nvSpPr>
          <p:cNvPr id="8" name="TextBox 7">
            <a:extLst>
              <a:ext uri="{FF2B5EF4-FFF2-40B4-BE49-F238E27FC236}">
                <a16:creationId xmlns:a16="http://schemas.microsoft.com/office/drawing/2014/main" id="{8CCBA342-5C84-062A-C57C-C476E99C3BCD}"/>
              </a:ext>
            </a:extLst>
          </p:cNvPr>
          <p:cNvSpPr txBox="1"/>
          <p:nvPr/>
        </p:nvSpPr>
        <p:spPr>
          <a:xfrm>
            <a:off x="1293795" y="1600200"/>
            <a:ext cx="7642941" cy="707886"/>
          </a:xfrm>
          <a:prstGeom prst="rect">
            <a:avLst/>
          </a:prstGeom>
          <a:noFill/>
        </p:spPr>
        <p:txBody>
          <a:bodyPr wrap="square">
            <a:spAutoFit/>
          </a:bodyPr>
          <a:lstStyle/>
          <a:p>
            <a:pPr>
              <a:defRPr sz="2400" b="1">
                <a:latin typeface="ATT Aleck Sans"/>
                <a:ea typeface="ＭＳ Ｐゴシック"/>
              </a:defRPr>
            </a:pPr>
            <a:r>
              <a:rPr sz="2000" dirty="0"/>
              <a:t>LO QUE SE DEBE EVITAR</a:t>
            </a:r>
          </a:p>
          <a:p>
            <a:pPr>
              <a:defRPr sz="2400">
                <a:latin typeface="ATT Aleck Sans"/>
                <a:ea typeface="ＭＳ Ｐゴシック"/>
              </a:defRPr>
            </a:pPr>
            <a:r>
              <a:rPr sz="2000" dirty="0" err="1"/>
              <a:t>Escanearlo</a:t>
            </a:r>
            <a:r>
              <a:rPr sz="2000" dirty="0"/>
              <a:t> </a:t>
            </a:r>
            <a:r>
              <a:rPr sz="2000" dirty="0" err="1"/>
              <a:t>si</a:t>
            </a:r>
            <a:r>
              <a:rPr sz="2000" dirty="0"/>
              <a:t> no </a:t>
            </a:r>
            <a:r>
              <a:rPr sz="2000" dirty="0" err="1"/>
              <a:t>tiene</a:t>
            </a:r>
            <a:r>
              <a:rPr sz="2000" dirty="0"/>
              <a:t> la </a:t>
            </a:r>
            <a:r>
              <a:rPr sz="2000" dirty="0" err="1"/>
              <a:t>certeza</a:t>
            </a:r>
            <a:r>
              <a:rPr sz="2000" dirty="0"/>
              <a:t> de que es </a:t>
            </a:r>
            <a:r>
              <a:rPr sz="2000" dirty="0" err="1"/>
              <a:t>seguro</a:t>
            </a:r>
            <a:endParaRPr sz="2000" dirty="0"/>
          </a:p>
        </p:txBody>
      </p:sp>
      <p:pic>
        <p:nvPicPr>
          <p:cNvPr id="5" name="Picture 4">
            <a:extLst>
              <a:ext uri="{FF2B5EF4-FFF2-40B4-BE49-F238E27FC236}">
                <a16:creationId xmlns:a16="http://schemas.microsoft.com/office/drawing/2014/main" id="{DE967772-0AB4-3B34-47CF-4912270A128F}"/>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57200" y="1560443"/>
            <a:ext cx="787400" cy="787400"/>
          </a:xfrm>
          <a:prstGeom prst="rect">
            <a:avLst/>
          </a:prstGeom>
        </p:spPr>
      </p:pic>
      <p:pic>
        <p:nvPicPr>
          <p:cNvPr id="7" name="Picture 6">
            <a:extLst>
              <a:ext uri="{FF2B5EF4-FFF2-40B4-BE49-F238E27FC236}">
                <a16:creationId xmlns:a16="http://schemas.microsoft.com/office/drawing/2014/main" id="{57F3A9D6-E62C-420F-D1BE-77EB80E3262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14266" y="2571952"/>
            <a:ext cx="3715467" cy="3715467"/>
          </a:xfrm>
          <a:prstGeom prst="rect">
            <a:avLst/>
          </a:prstGeom>
        </p:spPr>
      </p:pic>
    </p:spTree>
    <p:extLst>
      <p:ext uri="{BB962C8B-B14F-4D97-AF65-F5344CB8AC3E}">
        <p14:creationId xmlns:p14="http://schemas.microsoft.com/office/powerpoint/2010/main" val="3098078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05BEA0-D19C-E6B6-C6E2-366F44B5CE98}"/>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D4BF0ED-3D4C-DB33-F4D0-07472C35CE58}"/>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54</a:t>
            </a:fld>
            <a:endParaRPr lang="en-US"/>
          </a:p>
        </p:txBody>
      </p:sp>
      <p:sp>
        <p:nvSpPr>
          <p:cNvPr id="4" name="Title 3">
            <a:extLst>
              <a:ext uri="{FF2B5EF4-FFF2-40B4-BE49-F238E27FC236}">
                <a16:creationId xmlns:a16="http://schemas.microsoft.com/office/drawing/2014/main" id="{F00F489B-DD81-930F-1A04-F57D16DD3996}"/>
              </a:ext>
            </a:extLst>
          </p:cNvPr>
          <p:cNvSpPr>
            <a:spLocks noGrp="1"/>
          </p:cNvSpPr>
          <p:nvPr>
            <p:ph type="title"/>
          </p:nvPr>
        </p:nvSpPr>
        <p:spPr>
          <a:xfrm>
            <a:off x="457200" y="533400"/>
            <a:ext cx="8229600" cy="1066800"/>
          </a:xfrm>
        </p:spPr>
        <p:txBody>
          <a:bodyPr anchor="ctr">
            <a:normAutofit/>
          </a:bodyPr>
          <a:lstStyle/>
          <a:p>
            <a:r>
              <a:t>Usar un código QR de manera segura y protegida</a:t>
            </a:r>
          </a:p>
        </p:txBody>
      </p:sp>
      <p:sp>
        <p:nvSpPr>
          <p:cNvPr id="8" name="TextBox 7">
            <a:extLst>
              <a:ext uri="{FF2B5EF4-FFF2-40B4-BE49-F238E27FC236}">
                <a16:creationId xmlns:a16="http://schemas.microsoft.com/office/drawing/2014/main" id="{63166A62-9F1C-4EF4-652F-E35D72175F45}"/>
              </a:ext>
            </a:extLst>
          </p:cNvPr>
          <p:cNvSpPr txBox="1"/>
          <p:nvPr/>
        </p:nvSpPr>
        <p:spPr>
          <a:xfrm>
            <a:off x="1293795" y="1684843"/>
            <a:ext cx="7642941" cy="707886"/>
          </a:xfrm>
          <a:prstGeom prst="rect">
            <a:avLst/>
          </a:prstGeom>
          <a:noFill/>
        </p:spPr>
        <p:txBody>
          <a:bodyPr wrap="square">
            <a:spAutoFit/>
          </a:bodyPr>
          <a:lstStyle/>
          <a:p>
            <a:pPr>
              <a:defRPr sz="2400" b="1">
                <a:latin typeface="ATT Aleck Sans"/>
                <a:ea typeface="ＭＳ Ｐゴシック"/>
              </a:defRPr>
            </a:pPr>
            <a:r>
              <a:rPr sz="2000" dirty="0"/>
              <a:t>LO QUE SE DEBE HACER</a:t>
            </a:r>
          </a:p>
          <a:p>
            <a:pPr>
              <a:defRPr sz="2400">
                <a:latin typeface="ATT Aleck Sans"/>
                <a:ea typeface="ＭＳ Ｐゴシック"/>
              </a:defRPr>
            </a:pPr>
            <a:r>
              <a:rPr sz="2000" dirty="0" err="1"/>
              <a:t>Contactar</a:t>
            </a:r>
            <a:r>
              <a:rPr sz="2000" dirty="0"/>
              <a:t> a la </a:t>
            </a:r>
            <a:r>
              <a:rPr sz="2000" dirty="0" err="1"/>
              <a:t>organización</a:t>
            </a:r>
            <a:r>
              <a:rPr sz="2000" dirty="0"/>
              <a:t> para </a:t>
            </a:r>
            <a:r>
              <a:rPr sz="2000" dirty="0" err="1"/>
              <a:t>verificar</a:t>
            </a:r>
            <a:r>
              <a:rPr sz="2000" dirty="0"/>
              <a:t> que sea </a:t>
            </a:r>
            <a:r>
              <a:rPr sz="2000" dirty="0" err="1"/>
              <a:t>seguro</a:t>
            </a:r>
            <a:endParaRPr sz="2000" dirty="0"/>
          </a:p>
        </p:txBody>
      </p:sp>
      <p:pic>
        <p:nvPicPr>
          <p:cNvPr id="6" name="Picture 5">
            <a:extLst>
              <a:ext uri="{FF2B5EF4-FFF2-40B4-BE49-F238E27FC236}">
                <a16:creationId xmlns:a16="http://schemas.microsoft.com/office/drawing/2014/main" id="{D9792135-9001-BA30-A18B-5FC931FB7445}"/>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57200" y="1690625"/>
            <a:ext cx="787400" cy="787400"/>
          </a:xfrm>
          <a:prstGeom prst="rect">
            <a:avLst/>
          </a:prstGeom>
        </p:spPr>
      </p:pic>
      <p:pic>
        <p:nvPicPr>
          <p:cNvPr id="5" name="Picture 4">
            <a:extLst>
              <a:ext uri="{FF2B5EF4-FFF2-40B4-BE49-F238E27FC236}">
                <a16:creationId xmlns:a16="http://schemas.microsoft.com/office/drawing/2014/main" id="{7F5C3428-5CFD-4C74-B7EB-A139BD88D162}"/>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11200" y="2406584"/>
            <a:ext cx="6321599" cy="4231444"/>
          </a:xfrm>
          <a:prstGeom prst="rect">
            <a:avLst/>
          </a:prstGeom>
        </p:spPr>
      </p:pic>
    </p:spTree>
    <p:extLst>
      <p:ext uri="{BB962C8B-B14F-4D97-AF65-F5344CB8AC3E}">
        <p14:creationId xmlns:p14="http://schemas.microsoft.com/office/powerpoint/2010/main" val="2159462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6C4CAD-1108-82EF-B227-79FB4FDD7964}"/>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36DAE88-325F-1AC8-9337-EB6707A283A0}"/>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55</a:t>
            </a:fld>
            <a:endParaRPr lang="en-US"/>
          </a:p>
        </p:txBody>
      </p:sp>
      <p:sp>
        <p:nvSpPr>
          <p:cNvPr id="4" name="Title 3">
            <a:extLst>
              <a:ext uri="{FF2B5EF4-FFF2-40B4-BE49-F238E27FC236}">
                <a16:creationId xmlns:a16="http://schemas.microsoft.com/office/drawing/2014/main" id="{2E1C02CF-FCD8-4610-841F-EC2C69D8D17B}"/>
              </a:ext>
            </a:extLst>
          </p:cNvPr>
          <p:cNvSpPr>
            <a:spLocks noGrp="1"/>
          </p:cNvSpPr>
          <p:nvPr>
            <p:ph type="title"/>
          </p:nvPr>
        </p:nvSpPr>
        <p:spPr>
          <a:xfrm>
            <a:off x="457200" y="533400"/>
            <a:ext cx="8229600" cy="1066800"/>
          </a:xfrm>
        </p:spPr>
        <p:txBody>
          <a:bodyPr anchor="ctr">
            <a:normAutofit/>
          </a:bodyPr>
          <a:lstStyle/>
          <a:p>
            <a:r>
              <a:t>Usar un código QR de manera segura y protegida</a:t>
            </a:r>
          </a:p>
        </p:txBody>
      </p:sp>
      <p:sp>
        <p:nvSpPr>
          <p:cNvPr id="8" name="TextBox 7">
            <a:extLst>
              <a:ext uri="{FF2B5EF4-FFF2-40B4-BE49-F238E27FC236}">
                <a16:creationId xmlns:a16="http://schemas.microsoft.com/office/drawing/2014/main" id="{930F5C1A-8AC1-4FCF-EC6D-331B5ABB7AA2}"/>
              </a:ext>
            </a:extLst>
          </p:cNvPr>
          <p:cNvSpPr txBox="1"/>
          <p:nvPr/>
        </p:nvSpPr>
        <p:spPr>
          <a:xfrm>
            <a:off x="1293795" y="1643340"/>
            <a:ext cx="7642941" cy="1384995"/>
          </a:xfrm>
          <a:prstGeom prst="rect">
            <a:avLst/>
          </a:prstGeom>
          <a:noFill/>
        </p:spPr>
        <p:txBody>
          <a:bodyPr wrap="square">
            <a:spAutoFit/>
          </a:bodyPr>
          <a:lstStyle/>
          <a:p>
            <a:pPr>
              <a:defRPr sz="2400" b="1">
                <a:latin typeface="ATT Aleck Sans"/>
                <a:ea typeface="ＭＳ Ｐゴシック"/>
              </a:defRPr>
            </a:pPr>
            <a:r>
              <a:rPr sz="2000" dirty="0"/>
              <a:t>LO QUE SE DEBE HACER</a:t>
            </a:r>
          </a:p>
          <a:p>
            <a:pPr>
              <a:defRPr sz="2400">
                <a:latin typeface="ATT Aleck Sans"/>
                <a:ea typeface="ＭＳ Ｐゴシック"/>
              </a:defRPr>
            </a:pPr>
            <a:r>
              <a:rPr sz="2000" dirty="0"/>
              <a:t>Si </a:t>
            </a:r>
            <a:r>
              <a:rPr sz="2000" dirty="0" err="1"/>
              <a:t>proporciona</a:t>
            </a:r>
            <a:r>
              <a:rPr sz="2000" dirty="0"/>
              <a:t> </a:t>
            </a:r>
            <a:r>
              <a:rPr sz="2000" dirty="0" err="1"/>
              <a:t>información</a:t>
            </a:r>
            <a:r>
              <a:rPr sz="2000" dirty="0"/>
              <a:t> </a:t>
            </a:r>
            <a:r>
              <a:rPr sz="2000" dirty="0" err="1"/>
              <a:t>usando</a:t>
            </a:r>
            <a:r>
              <a:rPr sz="2000" dirty="0"/>
              <a:t> un </a:t>
            </a:r>
            <a:r>
              <a:rPr sz="2000" dirty="0" err="1"/>
              <a:t>código</a:t>
            </a:r>
            <a:r>
              <a:rPr sz="2000" dirty="0"/>
              <a:t> QR </a:t>
            </a:r>
            <a:r>
              <a:rPr sz="2000" dirty="0" err="1"/>
              <a:t>fraudulento</a:t>
            </a:r>
            <a:endParaRPr sz="2000" dirty="0"/>
          </a:p>
          <a:p>
            <a:endParaRPr sz="2000" dirty="0">
              <a:latin typeface="ATT Aleck Sans"/>
              <a:ea typeface="ＭＳ Ｐゴシック"/>
            </a:endParaRPr>
          </a:p>
          <a:p>
            <a:endParaRPr sz="2400" dirty="0">
              <a:latin typeface="ATT Aleck Sans"/>
              <a:ea typeface="ＭＳ Ｐゴシック"/>
            </a:endParaRPr>
          </a:p>
        </p:txBody>
      </p:sp>
      <p:pic>
        <p:nvPicPr>
          <p:cNvPr id="6" name="Picture 5">
            <a:extLst>
              <a:ext uri="{FF2B5EF4-FFF2-40B4-BE49-F238E27FC236}">
                <a16:creationId xmlns:a16="http://schemas.microsoft.com/office/drawing/2014/main" id="{C5544974-2D57-57E3-8F2A-9A7F1ADA33AE}"/>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57200" y="1607127"/>
            <a:ext cx="787400" cy="787400"/>
          </a:xfrm>
          <a:prstGeom prst="rect">
            <a:avLst/>
          </a:prstGeom>
        </p:spPr>
      </p:pic>
      <p:sp>
        <p:nvSpPr>
          <p:cNvPr id="9" name="TextBox 8">
            <a:extLst>
              <a:ext uri="{FF2B5EF4-FFF2-40B4-BE49-F238E27FC236}">
                <a16:creationId xmlns:a16="http://schemas.microsoft.com/office/drawing/2014/main" id="{0F4C652B-B898-832D-27DE-AB2FF5AFFC20}"/>
              </a:ext>
            </a:extLst>
          </p:cNvPr>
          <p:cNvSpPr txBox="1"/>
          <p:nvPr/>
        </p:nvSpPr>
        <p:spPr>
          <a:xfrm>
            <a:off x="1501059" y="3276622"/>
            <a:ext cx="7642941" cy="769441"/>
          </a:xfrm>
          <a:prstGeom prst="rect">
            <a:avLst/>
          </a:prstGeom>
          <a:noFill/>
        </p:spPr>
        <p:txBody>
          <a:bodyPr wrap="square">
            <a:spAutoFit/>
          </a:bodyPr>
          <a:lstStyle/>
          <a:p>
            <a:pPr>
              <a:defRPr sz="2400">
                <a:latin typeface="ATT Aleck Sans"/>
                <a:ea typeface="ＭＳ Ｐゴシック"/>
              </a:defRPr>
            </a:pPr>
            <a:r>
              <a:rPr sz="2000" dirty="0"/>
              <a:t>Configure </a:t>
            </a:r>
            <a:r>
              <a:rPr sz="2000" dirty="0" err="1"/>
              <a:t>una</a:t>
            </a:r>
            <a:r>
              <a:rPr sz="2000" dirty="0"/>
              <a:t> </a:t>
            </a:r>
            <a:r>
              <a:rPr sz="2000" dirty="0" err="1"/>
              <a:t>alerta</a:t>
            </a:r>
            <a:r>
              <a:rPr sz="2000" dirty="0"/>
              <a:t> de </a:t>
            </a:r>
            <a:r>
              <a:rPr sz="2000" dirty="0" err="1"/>
              <a:t>fraude</a:t>
            </a:r>
            <a:r>
              <a:rPr sz="2000" dirty="0"/>
              <a:t> y </a:t>
            </a:r>
            <a:r>
              <a:rPr sz="2000" dirty="0" err="1"/>
              <a:t>congele</a:t>
            </a:r>
            <a:r>
              <a:rPr sz="2000" dirty="0"/>
              <a:t> </a:t>
            </a:r>
            <a:r>
              <a:rPr sz="2000" dirty="0" err="1"/>
              <a:t>su</a:t>
            </a:r>
            <a:r>
              <a:rPr sz="2000" dirty="0"/>
              <a:t> </a:t>
            </a:r>
            <a:r>
              <a:rPr sz="2000" dirty="0" err="1"/>
              <a:t>crédito</a:t>
            </a:r>
            <a:r>
              <a:rPr sz="2000" dirty="0"/>
              <a:t>.</a:t>
            </a:r>
          </a:p>
          <a:p>
            <a:endParaRPr sz="2400" dirty="0">
              <a:latin typeface="ATT Aleck Sans"/>
              <a:ea typeface="ＭＳ Ｐゴシック"/>
            </a:endParaRPr>
          </a:p>
        </p:txBody>
      </p:sp>
      <p:sp>
        <p:nvSpPr>
          <p:cNvPr id="12" name="TextBox 11">
            <a:extLst>
              <a:ext uri="{FF2B5EF4-FFF2-40B4-BE49-F238E27FC236}">
                <a16:creationId xmlns:a16="http://schemas.microsoft.com/office/drawing/2014/main" id="{8FE675BA-EC24-FE88-9058-C80DD6012891}"/>
              </a:ext>
            </a:extLst>
          </p:cNvPr>
          <p:cNvSpPr txBox="1"/>
          <p:nvPr/>
        </p:nvSpPr>
        <p:spPr>
          <a:xfrm>
            <a:off x="1501059" y="4802364"/>
            <a:ext cx="7642941" cy="769441"/>
          </a:xfrm>
          <a:prstGeom prst="rect">
            <a:avLst/>
          </a:prstGeom>
          <a:noFill/>
        </p:spPr>
        <p:txBody>
          <a:bodyPr wrap="square">
            <a:spAutoFit/>
          </a:bodyPr>
          <a:lstStyle/>
          <a:p>
            <a:pPr>
              <a:defRPr sz="2400">
                <a:latin typeface="ATT Aleck Sans"/>
                <a:ea typeface="ＭＳ Ｐゴシック"/>
              </a:defRPr>
            </a:pPr>
            <a:r>
              <a:rPr sz="2000" dirty="0" err="1"/>
              <a:t>Escanee</a:t>
            </a:r>
            <a:r>
              <a:rPr sz="2000" dirty="0"/>
              <a:t> </a:t>
            </a:r>
            <a:r>
              <a:rPr sz="2000" dirty="0" err="1"/>
              <a:t>su</a:t>
            </a:r>
            <a:r>
              <a:rPr sz="2000" dirty="0"/>
              <a:t> </a:t>
            </a:r>
            <a:r>
              <a:rPr sz="2000" dirty="0" err="1"/>
              <a:t>dispositivo</a:t>
            </a:r>
            <a:r>
              <a:rPr sz="2000" dirty="0"/>
              <a:t> </a:t>
            </a:r>
            <a:r>
              <a:rPr sz="2000" dirty="0" err="1"/>
              <a:t>en</a:t>
            </a:r>
            <a:r>
              <a:rPr sz="2000" dirty="0"/>
              <a:t> </a:t>
            </a:r>
            <a:r>
              <a:rPr sz="2000" dirty="0" err="1"/>
              <a:t>busca</a:t>
            </a:r>
            <a:r>
              <a:rPr sz="2000" dirty="0"/>
              <a:t> de malware y spyware.</a:t>
            </a:r>
          </a:p>
          <a:p>
            <a:endParaRPr sz="2400" dirty="0">
              <a:latin typeface="ATT Aleck Sans"/>
              <a:ea typeface="ＭＳ Ｐゴシック"/>
            </a:endParaRPr>
          </a:p>
        </p:txBody>
      </p:sp>
      <p:grpSp>
        <p:nvGrpSpPr>
          <p:cNvPr id="19" name="Group 18" descr="Checkmark.">
            <a:extLst>
              <a:ext uri="{FF2B5EF4-FFF2-40B4-BE49-F238E27FC236}">
                <a16:creationId xmlns:a16="http://schemas.microsoft.com/office/drawing/2014/main" id="{CCD48959-D8A1-50A6-BAA4-99A8078DD3A7}"/>
              </a:ext>
            </a:extLst>
          </p:cNvPr>
          <p:cNvGrpSpPr/>
          <p:nvPr/>
        </p:nvGrpSpPr>
        <p:grpSpPr>
          <a:xfrm>
            <a:off x="905739" y="2655233"/>
            <a:ext cx="8238261" cy="786179"/>
            <a:chOff x="905739" y="2666663"/>
            <a:chExt cx="8238261" cy="786179"/>
          </a:xfrm>
        </p:grpSpPr>
        <p:sp>
          <p:nvSpPr>
            <p:cNvPr id="7" name="TextBox 6">
              <a:extLst>
                <a:ext uri="{FF2B5EF4-FFF2-40B4-BE49-F238E27FC236}">
                  <a16:creationId xmlns:a16="http://schemas.microsoft.com/office/drawing/2014/main" id="{92D7367D-E224-F7EB-0708-A6FD6BC4EA93}"/>
                </a:ext>
              </a:extLst>
            </p:cNvPr>
            <p:cNvSpPr txBox="1"/>
            <p:nvPr/>
          </p:nvSpPr>
          <p:spPr>
            <a:xfrm>
              <a:off x="1501059" y="2683401"/>
              <a:ext cx="7642941" cy="769441"/>
            </a:xfrm>
            <a:prstGeom prst="rect">
              <a:avLst/>
            </a:prstGeom>
            <a:noFill/>
          </p:spPr>
          <p:txBody>
            <a:bodyPr wrap="square">
              <a:spAutoFit/>
            </a:bodyPr>
            <a:lstStyle/>
            <a:p>
              <a:pPr>
                <a:defRPr sz="2400">
                  <a:latin typeface="ATT Aleck Sans"/>
                  <a:ea typeface="ＭＳ Ｐゴシック"/>
                </a:defRPr>
              </a:pPr>
              <a:r>
                <a:rPr sz="2000" dirty="0"/>
                <a:t>Si </a:t>
              </a:r>
              <a:r>
                <a:rPr sz="2000" dirty="0" err="1"/>
                <a:t>introdujo</a:t>
              </a:r>
              <a:r>
                <a:rPr sz="2000" dirty="0"/>
                <a:t> un </a:t>
              </a:r>
              <a:r>
                <a:rPr sz="2000" dirty="0" err="1"/>
                <a:t>nombre</a:t>
              </a:r>
              <a:r>
                <a:rPr sz="2000" dirty="0"/>
                <a:t> de </a:t>
              </a:r>
              <a:r>
                <a:rPr sz="2000" dirty="0" err="1"/>
                <a:t>usuario</a:t>
              </a:r>
              <a:r>
                <a:rPr sz="2000" dirty="0"/>
                <a:t> y </a:t>
              </a:r>
              <a:r>
                <a:rPr sz="2000" dirty="0" err="1"/>
                <a:t>contraseña</a:t>
              </a:r>
              <a:r>
                <a:rPr sz="2000" dirty="0"/>
                <a:t>, </a:t>
              </a:r>
              <a:r>
                <a:rPr sz="2000" dirty="0" err="1"/>
                <a:t>cambie</a:t>
              </a:r>
              <a:r>
                <a:rPr sz="2000" dirty="0"/>
                <a:t> la </a:t>
              </a:r>
              <a:r>
                <a:rPr sz="2000" dirty="0" err="1"/>
                <a:t>contraseña</a:t>
              </a:r>
              <a:r>
                <a:rPr sz="2000" dirty="0"/>
                <a:t>.</a:t>
              </a:r>
            </a:p>
            <a:p>
              <a:endParaRPr sz="2400" dirty="0">
                <a:latin typeface="ATT Aleck Sans"/>
                <a:ea typeface="ＭＳ Ｐゴシック"/>
              </a:endParaRPr>
            </a:p>
          </p:txBody>
        </p:sp>
        <p:pic>
          <p:nvPicPr>
            <p:cNvPr id="15" name="Picture 14" descr="A blue tick in a box  AI-generated content may be incorrect.">
              <a:extLst>
                <a:ext uri="{FF2B5EF4-FFF2-40B4-BE49-F238E27FC236}">
                  <a16:creationId xmlns:a16="http://schemas.microsoft.com/office/drawing/2014/main" id="{3CC95FA3-FD13-3ADF-B355-92CABF2A977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05739" y="2666663"/>
              <a:ext cx="541578" cy="533400"/>
            </a:xfrm>
            <a:prstGeom prst="rect">
              <a:avLst/>
            </a:prstGeom>
          </p:spPr>
        </p:pic>
      </p:grpSp>
      <p:pic>
        <p:nvPicPr>
          <p:cNvPr id="16" name="Picture 15" descr="Checkmark.">
            <a:extLst>
              <a:ext uri="{FF2B5EF4-FFF2-40B4-BE49-F238E27FC236}">
                <a16:creationId xmlns:a16="http://schemas.microsoft.com/office/drawing/2014/main" id="{A8148B14-8BF9-3184-1842-7C5AA814739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3761" y="3295711"/>
            <a:ext cx="541578" cy="533400"/>
          </a:xfrm>
          <a:prstGeom prst="rect">
            <a:avLst/>
          </a:prstGeom>
        </p:spPr>
      </p:pic>
      <p:sp>
        <p:nvSpPr>
          <p:cNvPr id="11" name="TextBox 10">
            <a:extLst>
              <a:ext uri="{FF2B5EF4-FFF2-40B4-BE49-F238E27FC236}">
                <a16:creationId xmlns:a16="http://schemas.microsoft.com/office/drawing/2014/main" id="{5BB2FB4B-8C52-A601-7C36-516F78647A70}"/>
              </a:ext>
            </a:extLst>
          </p:cNvPr>
          <p:cNvSpPr txBox="1"/>
          <p:nvPr/>
        </p:nvSpPr>
        <p:spPr>
          <a:xfrm>
            <a:off x="1497649" y="3874831"/>
            <a:ext cx="7642941" cy="707886"/>
          </a:xfrm>
          <a:prstGeom prst="rect">
            <a:avLst/>
          </a:prstGeom>
          <a:noFill/>
        </p:spPr>
        <p:txBody>
          <a:bodyPr wrap="square">
            <a:spAutoFit/>
          </a:bodyPr>
          <a:lstStyle/>
          <a:p>
            <a:pPr>
              <a:defRPr sz="2400">
                <a:latin typeface="ATT Aleck Sans"/>
                <a:ea typeface="ＭＳ Ｐゴシック"/>
              </a:defRPr>
            </a:pPr>
            <a:r>
              <a:rPr sz="2000" dirty="0"/>
              <a:t>Informe a </a:t>
            </a:r>
            <a:r>
              <a:rPr sz="2000" dirty="0" err="1"/>
              <a:t>su</a:t>
            </a:r>
            <a:r>
              <a:rPr sz="2000" dirty="0"/>
              <a:t> banco y </a:t>
            </a:r>
            <a:r>
              <a:rPr sz="2000" dirty="0" err="1"/>
              <a:t>controle</a:t>
            </a:r>
            <a:r>
              <a:rPr sz="2000" dirty="0"/>
              <a:t> sus </a:t>
            </a:r>
            <a:r>
              <a:rPr sz="2000" dirty="0" err="1"/>
              <a:t>cuentas</a:t>
            </a:r>
            <a:r>
              <a:rPr sz="2000" dirty="0"/>
              <a:t> </a:t>
            </a:r>
            <a:r>
              <a:rPr sz="2000" dirty="0" err="1"/>
              <a:t>en</a:t>
            </a:r>
            <a:r>
              <a:rPr sz="2000" dirty="0"/>
              <a:t> </a:t>
            </a:r>
            <a:r>
              <a:rPr sz="2000" dirty="0" err="1"/>
              <a:t>busca</a:t>
            </a:r>
            <a:r>
              <a:rPr sz="2000" dirty="0"/>
              <a:t> de </a:t>
            </a:r>
            <a:r>
              <a:rPr sz="2000" dirty="0" err="1"/>
              <a:t>actividad</a:t>
            </a:r>
            <a:r>
              <a:rPr sz="2000" dirty="0"/>
              <a:t> </a:t>
            </a:r>
          </a:p>
          <a:p>
            <a:pPr>
              <a:defRPr sz="2400">
                <a:latin typeface="ATT Aleck Sans"/>
                <a:ea typeface="ＭＳ Ｐゴシック"/>
              </a:defRPr>
            </a:pPr>
            <a:r>
              <a:rPr sz="2000" dirty="0" err="1"/>
              <a:t>inusual</a:t>
            </a:r>
            <a:r>
              <a:rPr sz="2000" dirty="0"/>
              <a:t>.</a:t>
            </a:r>
            <a:endParaRPr dirty="0"/>
          </a:p>
        </p:txBody>
      </p:sp>
      <p:pic>
        <p:nvPicPr>
          <p:cNvPr id="17" name="Picture 16" descr="Checkmark.">
            <a:extLst>
              <a:ext uri="{FF2B5EF4-FFF2-40B4-BE49-F238E27FC236}">
                <a16:creationId xmlns:a16="http://schemas.microsoft.com/office/drawing/2014/main" id="{258A4317-B7A6-D673-722D-1445958F72C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3761" y="3955646"/>
            <a:ext cx="541578" cy="533400"/>
          </a:xfrm>
          <a:prstGeom prst="rect">
            <a:avLst/>
          </a:prstGeom>
        </p:spPr>
      </p:pic>
      <p:pic>
        <p:nvPicPr>
          <p:cNvPr id="18" name="Picture 17" descr="Checkmark.">
            <a:extLst>
              <a:ext uri="{FF2B5EF4-FFF2-40B4-BE49-F238E27FC236}">
                <a16:creationId xmlns:a16="http://schemas.microsoft.com/office/drawing/2014/main" id="{F5A337D3-B114-55CD-FCA4-74C707F56B3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3761" y="4763334"/>
            <a:ext cx="541578" cy="533400"/>
          </a:xfrm>
          <a:prstGeom prst="rect">
            <a:avLst/>
          </a:prstGeom>
        </p:spPr>
      </p:pic>
    </p:spTree>
    <p:extLst>
      <p:ext uri="{BB962C8B-B14F-4D97-AF65-F5344CB8AC3E}">
        <p14:creationId xmlns:p14="http://schemas.microsoft.com/office/powerpoint/2010/main" val="3295781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54C264-A0B7-5A4A-70CE-F576B5CFD338}"/>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BF10F88-E76A-02AB-478E-4B041C54E3CC}"/>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56</a:t>
            </a:fld>
            <a:endParaRPr lang="en-US"/>
          </a:p>
        </p:txBody>
      </p:sp>
      <p:sp>
        <p:nvSpPr>
          <p:cNvPr id="4" name="Title 3">
            <a:extLst>
              <a:ext uri="{FF2B5EF4-FFF2-40B4-BE49-F238E27FC236}">
                <a16:creationId xmlns:a16="http://schemas.microsoft.com/office/drawing/2014/main" id="{DDBA1F77-73C2-6F74-110D-6D2FA5C94334}"/>
              </a:ext>
            </a:extLst>
          </p:cNvPr>
          <p:cNvSpPr>
            <a:spLocks noGrp="1"/>
          </p:cNvSpPr>
          <p:nvPr>
            <p:ph type="title"/>
          </p:nvPr>
        </p:nvSpPr>
        <p:spPr>
          <a:xfrm>
            <a:off x="457200" y="533400"/>
            <a:ext cx="8229600" cy="1066800"/>
          </a:xfrm>
        </p:spPr>
        <p:txBody>
          <a:bodyPr anchor="ctr">
            <a:normAutofit/>
          </a:bodyPr>
          <a:lstStyle/>
          <a:p>
            <a:r>
              <a:rPr dirty="0"/>
              <a:t>Usar un </a:t>
            </a:r>
            <a:r>
              <a:rPr dirty="0" err="1"/>
              <a:t>código</a:t>
            </a:r>
            <a:r>
              <a:rPr dirty="0"/>
              <a:t> QR de </a:t>
            </a:r>
            <a:r>
              <a:rPr dirty="0" err="1"/>
              <a:t>manera</a:t>
            </a:r>
            <a:r>
              <a:rPr dirty="0"/>
              <a:t> </a:t>
            </a:r>
            <a:r>
              <a:rPr dirty="0" err="1"/>
              <a:t>segura</a:t>
            </a:r>
            <a:r>
              <a:rPr dirty="0"/>
              <a:t> y </a:t>
            </a:r>
            <a:r>
              <a:rPr dirty="0" err="1"/>
              <a:t>protegida</a:t>
            </a:r>
            <a:endParaRPr dirty="0"/>
          </a:p>
        </p:txBody>
      </p:sp>
      <p:sp>
        <p:nvSpPr>
          <p:cNvPr id="8" name="TextBox 7">
            <a:extLst>
              <a:ext uri="{FF2B5EF4-FFF2-40B4-BE49-F238E27FC236}">
                <a16:creationId xmlns:a16="http://schemas.microsoft.com/office/drawing/2014/main" id="{6273D0CD-B21E-586A-1E8B-7846336E8C05}"/>
              </a:ext>
            </a:extLst>
          </p:cNvPr>
          <p:cNvSpPr txBox="1"/>
          <p:nvPr/>
        </p:nvSpPr>
        <p:spPr>
          <a:xfrm>
            <a:off x="1293795" y="1451233"/>
            <a:ext cx="7642941" cy="400110"/>
          </a:xfrm>
          <a:prstGeom prst="rect">
            <a:avLst/>
          </a:prstGeom>
          <a:noFill/>
        </p:spPr>
        <p:txBody>
          <a:bodyPr wrap="square">
            <a:spAutoFit/>
          </a:bodyPr>
          <a:lstStyle/>
          <a:p>
            <a:pPr>
              <a:defRPr sz="2400">
                <a:latin typeface="ATT Aleck Sans"/>
                <a:ea typeface="ＭＳ Ｐゴシック"/>
              </a:defRPr>
            </a:pPr>
            <a:r>
              <a:rPr sz="2000" dirty="0" err="1"/>
              <a:t>Obtenga</a:t>
            </a:r>
            <a:r>
              <a:rPr sz="2000" dirty="0"/>
              <a:t> </a:t>
            </a:r>
            <a:r>
              <a:rPr sz="2000" dirty="0" err="1"/>
              <a:t>más</a:t>
            </a:r>
            <a:r>
              <a:rPr sz="2000" dirty="0"/>
              <a:t> </a:t>
            </a:r>
            <a:r>
              <a:rPr sz="2000" dirty="0" err="1"/>
              <a:t>información</a:t>
            </a:r>
            <a:r>
              <a:rPr sz="2000" dirty="0"/>
              <a:t> </a:t>
            </a:r>
            <a:r>
              <a:rPr sz="2000" dirty="0" err="1"/>
              <a:t>sobre</a:t>
            </a:r>
            <a:r>
              <a:rPr sz="2000" dirty="0"/>
              <a:t> </a:t>
            </a:r>
            <a:r>
              <a:rPr sz="2000" dirty="0" err="1"/>
              <a:t>el</a:t>
            </a:r>
            <a:r>
              <a:rPr sz="2000" dirty="0"/>
              <a:t> </a:t>
            </a:r>
            <a:r>
              <a:rPr sz="2000" dirty="0" err="1"/>
              <a:t>fraude</a:t>
            </a:r>
            <a:r>
              <a:rPr sz="2000" dirty="0"/>
              <a:t> y las </a:t>
            </a:r>
            <a:r>
              <a:rPr sz="2000" dirty="0" err="1"/>
              <a:t>estafas</a:t>
            </a:r>
            <a:r>
              <a:rPr sz="2000" dirty="0"/>
              <a:t> </a:t>
            </a:r>
            <a:r>
              <a:rPr sz="2000" dirty="0" err="1"/>
              <a:t>en</a:t>
            </a:r>
            <a:r>
              <a:rPr sz="2000" dirty="0"/>
              <a:t> </a:t>
            </a:r>
            <a:r>
              <a:rPr sz="2000" dirty="0" err="1"/>
              <a:t>línea</a:t>
            </a:r>
            <a:endParaRPr sz="2000" dirty="0"/>
          </a:p>
        </p:txBody>
      </p:sp>
      <p:pic>
        <p:nvPicPr>
          <p:cNvPr id="3" name="Google Shape;730;p37">
            <a:extLst>
              <a:ext uri="{FF2B5EF4-FFF2-40B4-BE49-F238E27FC236}">
                <a16:creationId xmlns:a16="http://schemas.microsoft.com/office/drawing/2014/main" id="{A8F09313-F7A9-2113-19B8-2FBF7D82A941}"/>
              </a:ext>
              <a:ext uri="{C183D7F6-B498-43B3-948B-1728B52AA6E4}">
                <adec:decorative xmlns:adec="http://schemas.microsoft.com/office/drawing/2017/decorative" val="1"/>
              </a:ext>
            </a:extLst>
          </p:cNvPr>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224247">
            <a:off x="250025" y="1622101"/>
            <a:ext cx="694718" cy="697030"/>
          </a:xfrm>
          <a:prstGeom prst="rect">
            <a:avLst/>
          </a:prstGeom>
          <a:noFill/>
          <a:ln>
            <a:noFill/>
          </a:ln>
        </p:spPr>
      </p:pic>
      <p:sp>
        <p:nvSpPr>
          <p:cNvPr id="5" name="Rectangle 4">
            <a:extLst>
              <a:ext uri="{FF2B5EF4-FFF2-40B4-BE49-F238E27FC236}">
                <a16:creationId xmlns:a16="http://schemas.microsoft.com/office/drawing/2014/main" id="{E23827B6-DF14-3A76-A4AD-2EBB05252AE9}"/>
              </a:ext>
            </a:extLst>
          </p:cNvPr>
          <p:cNvSpPr/>
          <p:nvPr/>
        </p:nvSpPr>
        <p:spPr>
          <a:xfrm>
            <a:off x="1068171" y="2030444"/>
            <a:ext cx="6993932" cy="4613823"/>
          </a:xfrm>
          <a:prstGeom prst="rect">
            <a:avLst/>
          </a:prstGeom>
          <a:noFill/>
          <a:ln w="1270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endParaRPr/>
          </a:p>
        </p:txBody>
      </p:sp>
      <p:sp>
        <p:nvSpPr>
          <p:cNvPr id="10" name="Rectangle: Rounded Corners 9">
            <a:extLst>
              <a:ext uri="{FF2B5EF4-FFF2-40B4-BE49-F238E27FC236}">
                <a16:creationId xmlns:a16="http://schemas.microsoft.com/office/drawing/2014/main" id="{3463DEDC-83BF-54D6-422B-9DB12EC3196A}"/>
              </a:ext>
            </a:extLst>
          </p:cNvPr>
          <p:cNvSpPr/>
          <p:nvPr/>
        </p:nvSpPr>
        <p:spPr>
          <a:xfrm>
            <a:off x="1790434" y="5962784"/>
            <a:ext cx="5675034" cy="703384"/>
          </a:xfrm>
          <a:prstGeom prst="roundRect">
            <a:avLst/>
          </a:prstGeom>
          <a:solidFill>
            <a:srgbClr val="28A5D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sz="2000"/>
            </a:pPr>
            <a:r>
              <a:t>https://www.digitallearn.org/</a:t>
            </a:r>
          </a:p>
        </p:txBody>
      </p:sp>
      <p:pic>
        <p:nvPicPr>
          <p:cNvPr id="11" name="Picture 10" descr="A screenshot of a computer course  AI-generated content may be incorrect.">
            <a:extLst>
              <a:ext uri="{FF2B5EF4-FFF2-40B4-BE49-F238E27FC236}">
                <a16:creationId xmlns:a16="http://schemas.microsoft.com/office/drawing/2014/main" id="{91FB417B-A3E5-7BB1-7E5A-678CD62F6D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75133" y="2230670"/>
            <a:ext cx="4980005" cy="2099778"/>
          </a:xfrm>
          <a:prstGeom prst="rect">
            <a:avLst/>
          </a:prstGeom>
        </p:spPr>
      </p:pic>
      <p:pic>
        <p:nvPicPr>
          <p:cNvPr id="13" name="Picture 12" descr="A screenshot of a computer screen  AI-generated content may be incorrect.">
            <a:extLst>
              <a:ext uri="{FF2B5EF4-FFF2-40B4-BE49-F238E27FC236}">
                <a16:creationId xmlns:a16="http://schemas.microsoft.com/office/drawing/2014/main" id="{07FA726D-0433-886D-E848-0D9633E22B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64036" y="4352349"/>
            <a:ext cx="1802201" cy="1454789"/>
          </a:xfrm>
          <a:prstGeom prst="rect">
            <a:avLst/>
          </a:prstGeom>
        </p:spPr>
      </p:pic>
      <p:pic>
        <p:nvPicPr>
          <p:cNvPr id="15" name="Picture 14">
            <a:extLst>
              <a:ext uri="{FF2B5EF4-FFF2-40B4-BE49-F238E27FC236}">
                <a16:creationId xmlns:a16="http://schemas.microsoft.com/office/drawing/2014/main" id="{BE2EB895-1994-297E-C2DE-529058F9E7D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86000" y="4267200"/>
            <a:ext cx="798022" cy="182880"/>
          </a:xfrm>
          <a:prstGeom prst="rect">
            <a:avLst/>
          </a:prstGeom>
        </p:spPr>
      </p:pic>
    </p:spTree>
    <p:extLst>
      <p:ext uri="{BB962C8B-B14F-4D97-AF65-F5344CB8AC3E}">
        <p14:creationId xmlns:p14="http://schemas.microsoft.com/office/powerpoint/2010/main" val="619131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445326-9521-AD86-CC23-FCF57B06491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4988059-3BB5-95FD-3B35-FD503F80943E}"/>
              </a:ext>
            </a:extLst>
          </p:cNvPr>
          <p:cNvSpPr>
            <a:spLocks noGrp="1"/>
          </p:cNvSpPr>
          <p:nvPr>
            <p:ph type="title"/>
          </p:nvPr>
        </p:nvSpPr>
        <p:spPr>
          <a:xfrm>
            <a:off x="457200" y="2590800"/>
            <a:ext cx="8183880" cy="1051560"/>
          </a:xfrm>
        </p:spPr>
        <p:txBody>
          <a:bodyPr>
            <a:normAutofit/>
          </a:bodyPr>
          <a:lstStyle/>
          <a:p>
            <a:pPr algn="ctr">
              <a:defRPr sz="4800"/>
            </a:pPr>
            <a:r>
              <a:t>Actividad 3</a:t>
            </a:r>
          </a:p>
        </p:txBody>
      </p:sp>
      <p:sp>
        <p:nvSpPr>
          <p:cNvPr id="3" name="Slide Number Placeholder 2">
            <a:extLst>
              <a:ext uri="{FF2B5EF4-FFF2-40B4-BE49-F238E27FC236}">
                <a16:creationId xmlns:a16="http://schemas.microsoft.com/office/drawing/2014/main" id="{A01BCF7E-97EE-4BA2-0076-4CE07A4A0224}"/>
              </a:ext>
            </a:extLst>
          </p:cNvPr>
          <p:cNvSpPr>
            <a:spLocks noGrp="1"/>
          </p:cNvSpPr>
          <p:nvPr>
            <p:ph type="sldNum" sz="quarter" idx="12"/>
          </p:nvPr>
        </p:nvSpPr>
        <p:spPr/>
        <p:txBody>
          <a:bodyPr/>
          <a:lstStyle/>
          <a:p>
            <a:fld id="{D852D4E8-E283-404D-80D7-3AF63315721A}" type="slidenum">
              <a:rPr lang="en-US" smtClean="0"/>
              <a:t>57</a:t>
            </a:fld>
            <a:endParaRPr lang="en-US"/>
          </a:p>
        </p:txBody>
      </p:sp>
    </p:spTree>
    <p:extLst>
      <p:ext uri="{BB962C8B-B14F-4D97-AF65-F5344CB8AC3E}">
        <p14:creationId xmlns:p14="http://schemas.microsoft.com/office/powerpoint/2010/main" val="383806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122472-FE07-D30A-A445-0203C405991F}"/>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B6BF670-D20C-CAB1-D597-48DFA5184E20}"/>
              </a:ext>
            </a:extLst>
          </p:cNvPr>
          <p:cNvSpPr>
            <a:spLocks noGrp="1"/>
          </p:cNvSpPr>
          <p:nvPr>
            <p:ph idx="1"/>
          </p:nvPr>
        </p:nvSpPr>
        <p:spPr>
          <a:xfrm>
            <a:off x="457200" y="1697333"/>
            <a:ext cx="8229600" cy="917909"/>
          </a:xfrm>
        </p:spPr>
        <p:txBody>
          <a:bodyPr vert="horz" lIns="91440" tIns="45720" rIns="91440" bIns="45720" anchor="t">
            <a:noAutofit/>
          </a:bodyPr>
          <a:lstStyle/>
          <a:p>
            <a:pPr marL="81915" indent="0">
              <a:buNone/>
              <a:defRPr>
                <a:solidFill>
                  <a:schemeClr val="tx1"/>
                </a:solidFill>
              </a:defRPr>
            </a:pPr>
            <a:r>
              <a:t>1. ¿Cuáles son tres cosas que debe hacer para verificar si el código QR es seguro para escanear? </a:t>
            </a:r>
          </a:p>
          <a:p>
            <a:pPr marL="81915" indent="0">
              <a:buNone/>
            </a:pPr>
            <a:endParaRPr>
              <a:solidFill>
                <a:schemeClr val="tx1"/>
              </a:solidFill>
            </a:endParaRPr>
          </a:p>
          <a:p>
            <a:pPr marL="81915" indent="0">
              <a:buNone/>
            </a:pPr>
            <a:endParaRPr>
              <a:solidFill>
                <a:schemeClr val="tx1"/>
              </a:solidFill>
            </a:endParaRPr>
          </a:p>
        </p:txBody>
      </p:sp>
      <p:sp>
        <p:nvSpPr>
          <p:cNvPr id="3" name="Title 2">
            <a:extLst>
              <a:ext uri="{FF2B5EF4-FFF2-40B4-BE49-F238E27FC236}">
                <a16:creationId xmlns:a16="http://schemas.microsoft.com/office/drawing/2014/main" id="{E2C9334A-E3F7-197F-6673-37982674C58A}"/>
              </a:ext>
            </a:extLst>
          </p:cNvPr>
          <p:cNvSpPr>
            <a:spLocks noGrp="1"/>
          </p:cNvSpPr>
          <p:nvPr>
            <p:ph type="title"/>
          </p:nvPr>
        </p:nvSpPr>
        <p:spPr>
          <a:xfrm>
            <a:off x="457200" y="573024"/>
            <a:ext cx="8686800" cy="1066800"/>
          </a:xfrm>
        </p:spPr>
        <p:txBody>
          <a:bodyPr/>
          <a:lstStyle/>
          <a:p>
            <a:pPr>
              <a:defRPr sz="3200" b="1"/>
            </a:pPr>
            <a:r>
              <a:t>ACTIVIDAD 3: Usar códigos QR de manera segura y protegida</a:t>
            </a:r>
            <a:endParaRPr sz="2800"/>
          </a:p>
        </p:txBody>
      </p:sp>
      <p:sp>
        <p:nvSpPr>
          <p:cNvPr id="4" name="Slide Number Placeholder 3">
            <a:extLst>
              <a:ext uri="{FF2B5EF4-FFF2-40B4-BE49-F238E27FC236}">
                <a16:creationId xmlns:a16="http://schemas.microsoft.com/office/drawing/2014/main" id="{CD767CB6-D62C-3065-2756-D32322EE093D}"/>
              </a:ext>
            </a:extLst>
          </p:cNvPr>
          <p:cNvSpPr>
            <a:spLocks noGrp="1"/>
          </p:cNvSpPr>
          <p:nvPr>
            <p:ph type="sldNum" sz="quarter" idx="12"/>
          </p:nvPr>
        </p:nvSpPr>
        <p:spPr/>
        <p:txBody>
          <a:bodyPr/>
          <a:lstStyle/>
          <a:p>
            <a:fld id="{D852D4E8-E283-404D-80D7-3AF63315721A}" type="slidenum">
              <a:rPr lang="en-US" smtClean="0"/>
              <a:t>58</a:t>
            </a:fld>
            <a:endParaRPr lang="en-US"/>
          </a:p>
        </p:txBody>
      </p:sp>
    </p:spTree>
    <p:extLst>
      <p:ext uri="{BB962C8B-B14F-4D97-AF65-F5344CB8AC3E}">
        <p14:creationId xmlns:p14="http://schemas.microsoft.com/office/powerpoint/2010/main" val="809957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39824"/>
            <a:ext cx="8229600" cy="4837176"/>
          </a:xfrm>
        </p:spPr>
        <p:txBody>
          <a:bodyPr vert="horz" lIns="91440" tIns="45720" rIns="91440" bIns="45720" anchor="t">
            <a:normAutofit/>
          </a:bodyPr>
          <a:lstStyle/>
          <a:p>
            <a:pPr marL="81915" indent="0">
              <a:buNone/>
              <a:defRPr>
                <a:solidFill>
                  <a:schemeClr val="tx1"/>
                </a:solidFill>
              </a:defRPr>
            </a:pPr>
            <a:r>
              <a:t>Hoy han aprendido lo siguiente:</a:t>
            </a:r>
            <a:br>
              <a:rPr lang="en-US" dirty="0">
                <a:solidFill>
                  <a:schemeClr val="tx1"/>
                </a:solidFill>
              </a:rPr>
            </a:br>
            <a:endParaRPr>
              <a:solidFill>
                <a:schemeClr val="tx1"/>
              </a:solidFill>
            </a:endParaRPr>
          </a:p>
          <a:p>
            <a:pPr indent="-191770">
              <a:defRPr b="1">
                <a:solidFill>
                  <a:schemeClr val="tx1"/>
                </a:solidFill>
                <a:latin typeface="ATT Aleck Sans"/>
              </a:defRPr>
            </a:pPr>
            <a:r>
              <a:t>Qué es un código QR</a:t>
            </a:r>
            <a:br>
              <a:rPr lang="en-US" b="1" dirty="0">
                <a:solidFill>
                  <a:schemeClr val="tx1"/>
                </a:solidFill>
                <a:latin typeface="ATT Aleck Sans"/>
              </a:rPr>
            </a:br>
            <a:endParaRPr b="1">
              <a:solidFill>
                <a:schemeClr val="tx1"/>
              </a:solidFill>
            </a:endParaRPr>
          </a:p>
          <a:p>
            <a:pPr indent="-191770">
              <a:defRPr b="1">
                <a:solidFill>
                  <a:schemeClr val="tx1"/>
                </a:solidFill>
              </a:defRPr>
            </a:pPr>
            <a:r>
              <a:t>Desarrollo de habilidades</a:t>
            </a:r>
          </a:p>
          <a:p>
            <a:pPr marL="493395" lvl="1" indent="-184785">
              <a:defRPr>
                <a:solidFill>
                  <a:schemeClr val="tx1"/>
                </a:solidFill>
              </a:defRPr>
            </a:pPr>
            <a:r>
              <a:t>Dónde puede encontrar códigos QR</a:t>
            </a:r>
          </a:p>
          <a:p>
            <a:pPr marL="493395" lvl="1" indent="-184785">
              <a:defRPr>
                <a:solidFill>
                  <a:schemeClr val="tx1"/>
                </a:solidFill>
              </a:defRPr>
            </a:pPr>
            <a:r>
              <a:t>Qué puede hacer con los códigos QR</a:t>
            </a:r>
          </a:p>
          <a:p>
            <a:pPr marL="493395" lvl="1" indent="-184785">
              <a:defRPr>
                <a:solidFill>
                  <a:schemeClr val="tx1"/>
                </a:solidFill>
                <a:latin typeface="ATT Aleck Sans"/>
              </a:defRPr>
            </a:pPr>
            <a:r>
              <a:t>Cómo escanear códigos QR</a:t>
            </a:r>
            <a:br>
              <a:rPr lang="en-US" dirty="0">
                <a:solidFill>
                  <a:schemeClr val="tx1"/>
                </a:solidFill>
                <a:latin typeface="ATT Aleck Sans"/>
              </a:rPr>
            </a:br>
            <a:endParaRPr>
              <a:solidFill>
                <a:schemeClr val="tx1"/>
              </a:solidFill>
            </a:endParaRPr>
          </a:p>
          <a:p>
            <a:pPr indent="-191770">
              <a:defRPr b="1">
                <a:solidFill>
                  <a:schemeClr val="tx1"/>
                </a:solidFill>
                <a:latin typeface="ATT Aleck Sans"/>
              </a:defRPr>
            </a:pPr>
            <a:r>
              <a:t>Consejos para escanear códigos QR correctamente</a:t>
            </a:r>
            <a:br>
              <a:rPr lang="en-US" b="1" dirty="0">
                <a:solidFill>
                  <a:schemeClr val="tx1"/>
                </a:solidFill>
                <a:latin typeface="ATT Aleck Sans"/>
              </a:rPr>
            </a:br>
            <a:endParaRPr b="1">
              <a:solidFill>
                <a:schemeClr val="tx1"/>
              </a:solidFill>
            </a:endParaRPr>
          </a:p>
          <a:p>
            <a:pPr indent="-191770">
              <a:defRPr b="1">
                <a:solidFill>
                  <a:schemeClr val="tx1"/>
                </a:solidFill>
              </a:defRPr>
            </a:pPr>
            <a:r>
              <a:t>Consejos para usar códigos QR de manera segura y protegida</a:t>
            </a:r>
          </a:p>
          <a:p>
            <a:pPr marL="493395" lvl="1" indent="-184785"/>
            <a:endParaRPr sz="2000">
              <a:solidFill>
                <a:schemeClr val="tx1"/>
              </a:solidFill>
            </a:endParaRPr>
          </a:p>
          <a:p>
            <a:pPr marL="493395" lvl="1" indent="-184785"/>
            <a:endParaRPr sz="2000">
              <a:solidFill>
                <a:schemeClr val="tx1"/>
              </a:solidFill>
            </a:endParaRPr>
          </a:p>
          <a:p>
            <a:pPr marL="81915" indent="0">
              <a:buNone/>
            </a:pPr>
            <a:endParaRPr>
              <a:solidFill>
                <a:schemeClr val="tx1"/>
              </a:solidFill>
            </a:endParaRPr>
          </a:p>
        </p:txBody>
      </p:sp>
      <p:sp>
        <p:nvSpPr>
          <p:cNvPr id="5" name="Title 4">
            <a:extLst>
              <a:ext uri="{FF2B5EF4-FFF2-40B4-BE49-F238E27FC236}">
                <a16:creationId xmlns:a16="http://schemas.microsoft.com/office/drawing/2014/main" id="{87E9E9DF-53AB-F24C-BD08-4B2F47E5BD2D}"/>
              </a:ext>
            </a:extLst>
          </p:cNvPr>
          <p:cNvSpPr>
            <a:spLocks noGrp="1"/>
          </p:cNvSpPr>
          <p:nvPr>
            <p:ph type="title"/>
          </p:nvPr>
        </p:nvSpPr>
        <p:spPr>
          <a:xfrm>
            <a:off x="457200" y="585056"/>
            <a:ext cx="8229600" cy="1066800"/>
          </a:xfrm>
        </p:spPr>
        <p:txBody>
          <a:bodyPr/>
          <a:lstStyle/>
          <a:p>
            <a:r>
              <a:t>¡Felicitaciones, alumnos! </a:t>
            </a:r>
          </a:p>
        </p:txBody>
      </p:sp>
      <p:sp>
        <p:nvSpPr>
          <p:cNvPr id="3" name="Slide Number Placeholder 2">
            <a:extLst>
              <a:ext uri="{FF2B5EF4-FFF2-40B4-BE49-F238E27FC236}">
                <a16:creationId xmlns:a16="http://schemas.microsoft.com/office/drawing/2014/main" id="{8A39ED1B-0119-F540-BE48-734BF6E3F59E}"/>
              </a:ext>
            </a:extLst>
          </p:cNvPr>
          <p:cNvSpPr>
            <a:spLocks noGrp="1"/>
          </p:cNvSpPr>
          <p:nvPr>
            <p:ph type="sldNum" sz="quarter" idx="12"/>
          </p:nvPr>
        </p:nvSpPr>
        <p:spPr/>
        <p:txBody>
          <a:bodyPr/>
          <a:lstStyle/>
          <a:p>
            <a:fld id="{D852D4E8-E283-404D-80D7-3AF63315721A}" type="slidenum">
              <a:rPr lang="en-US" smtClean="0"/>
              <a:t>59</a:t>
            </a:fld>
            <a:endParaRPr lang="en-US"/>
          </a:p>
        </p:txBody>
      </p:sp>
    </p:spTree>
    <p:extLst>
      <p:ext uri="{BB962C8B-B14F-4D97-AF65-F5344CB8AC3E}">
        <p14:creationId xmlns:p14="http://schemas.microsoft.com/office/powerpoint/2010/main" val="3017176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D2EE9C-85F2-8EB9-7958-730B8EA8C57C}"/>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2C4273F-33A3-B371-6E06-1E13B3CCB7AB}"/>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6</a:t>
            </a:fld>
            <a:endParaRPr lang="en-US"/>
          </a:p>
        </p:txBody>
      </p:sp>
      <p:pic>
        <p:nvPicPr>
          <p:cNvPr id="6" name="Picture 5" descr="A person holding a phone and a paper receipt with a QR code. The QR code is being scanned by the phone.   ">
            <a:extLst>
              <a:ext uri="{FF2B5EF4-FFF2-40B4-BE49-F238E27FC236}">
                <a16:creationId xmlns:a16="http://schemas.microsoft.com/office/drawing/2014/main" id="{A99304A1-77CD-574F-A72E-598AEC5C45A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57200" y="1639824"/>
            <a:ext cx="8229600" cy="4325112"/>
          </a:xfrm>
          <a:prstGeom prst="rect">
            <a:avLst/>
          </a:prstGeom>
          <a:noFill/>
        </p:spPr>
      </p:pic>
      <p:sp>
        <p:nvSpPr>
          <p:cNvPr id="4" name="Title 3">
            <a:extLst>
              <a:ext uri="{FF2B5EF4-FFF2-40B4-BE49-F238E27FC236}">
                <a16:creationId xmlns:a16="http://schemas.microsoft.com/office/drawing/2014/main" id="{3912F969-85E0-B7CC-AC3F-F92925718510}"/>
              </a:ext>
            </a:extLst>
          </p:cNvPr>
          <p:cNvSpPr>
            <a:spLocks noGrp="1"/>
          </p:cNvSpPr>
          <p:nvPr>
            <p:ph type="title"/>
          </p:nvPr>
        </p:nvSpPr>
        <p:spPr>
          <a:xfrm>
            <a:off x="457200" y="533400"/>
            <a:ext cx="8229600" cy="1066800"/>
          </a:xfrm>
        </p:spPr>
        <p:txBody>
          <a:bodyPr anchor="ctr">
            <a:normAutofit/>
          </a:bodyPr>
          <a:lstStyle/>
          <a:p>
            <a:r>
              <a:t>Dónde puede encontrar códigos QR</a:t>
            </a:r>
          </a:p>
        </p:txBody>
      </p:sp>
      <p:sp>
        <p:nvSpPr>
          <p:cNvPr id="3" name="TextBox 2">
            <a:extLst>
              <a:ext uri="{FF2B5EF4-FFF2-40B4-BE49-F238E27FC236}">
                <a16:creationId xmlns:a16="http://schemas.microsoft.com/office/drawing/2014/main" id="{41929C86-C34B-48B5-5E8F-27D16AA396D1}"/>
              </a:ext>
            </a:extLst>
          </p:cNvPr>
          <p:cNvSpPr txBox="1"/>
          <p:nvPr/>
        </p:nvSpPr>
        <p:spPr>
          <a:xfrm>
            <a:off x="-172996" y="6004560"/>
            <a:ext cx="9109731" cy="461665"/>
          </a:xfrm>
          <a:prstGeom prst="rect">
            <a:avLst/>
          </a:prstGeom>
          <a:noFill/>
        </p:spPr>
        <p:txBody>
          <a:bodyPr wrap="square" lIns="91440" tIns="45720" rIns="91440" bIns="45720" anchor="t">
            <a:spAutoFit/>
          </a:bodyPr>
          <a:lstStyle/>
          <a:p>
            <a:pPr algn="ctr">
              <a:defRPr sz="2400">
                <a:latin typeface="ATT Aleck Sans"/>
                <a:ea typeface="ＭＳ Ｐゴシック"/>
              </a:defRPr>
            </a:pPr>
            <a:r>
              <a:t>En un recibo.</a:t>
            </a:r>
            <a:endParaRPr sz="2400"/>
          </a:p>
        </p:txBody>
      </p:sp>
    </p:spTree>
    <p:extLst>
      <p:ext uri="{BB962C8B-B14F-4D97-AF65-F5344CB8AC3E}">
        <p14:creationId xmlns:p14="http://schemas.microsoft.com/office/powerpoint/2010/main" val="3968875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fontScale="90000"/>
          </a:bodyPr>
          <a:lstStyle/>
          <a:p>
            <a:pPr algn="ctr"/>
            <a:br>
              <a:rPr lang="en-US" sz="2200" dirty="0"/>
            </a:br>
            <a:r>
              <a:t>La capacitación de hoy la ofrecen AT&amp;T </a:t>
            </a:r>
            <a:br>
              <a:rPr lang="en-US" dirty="0"/>
            </a:br>
            <a:r>
              <a:t>y la Asociación de Bibliotecas Públicas.</a:t>
            </a:r>
            <a:br>
              <a:rPr lang="en-US" dirty="0"/>
            </a:br>
            <a:br>
              <a:rPr lang="en-US" dirty="0"/>
            </a:br>
            <a:r>
              <a:t>Visite &lt;insert library’s URL here&gt; y </a:t>
            </a:r>
            <a:r>
              <a:rPr>
                <a:hlinkClick r:id="rId4"/>
              </a:rPr>
              <a:t>https://www.digitallearn.org</a:t>
            </a:r>
            <a:br>
              <a:rPr lang="en-US" dirty="0"/>
            </a:br>
            <a:r>
              <a:t>para descubrir más cursos y generar confianza mediante el uso de la tecnología.</a:t>
            </a:r>
            <a:br>
              <a:rPr lang="en-US" dirty="0"/>
            </a:br>
            <a:endParaRPr sz="4800"/>
          </a:p>
        </p:txBody>
      </p:sp>
      <p:sp>
        <p:nvSpPr>
          <p:cNvPr id="3" name="Slide Number Placeholder 2">
            <a:extLst>
              <a:ext uri="{FF2B5EF4-FFF2-40B4-BE49-F238E27FC236}">
                <a16:creationId xmlns:a16="http://schemas.microsoft.com/office/drawing/2014/main" id="{A4145DA5-5F0E-2749-AFCA-36F5B81DEB82}"/>
              </a:ext>
            </a:extLst>
          </p:cNvPr>
          <p:cNvSpPr>
            <a:spLocks noGrp="1"/>
          </p:cNvSpPr>
          <p:nvPr>
            <p:ph type="sldNum" sz="quarter" idx="12"/>
          </p:nvPr>
        </p:nvSpPr>
        <p:spPr/>
        <p:txBody>
          <a:bodyPr/>
          <a:lstStyle/>
          <a:p>
            <a:fld id="{D852D4E8-E283-404D-80D7-3AF63315721A}" type="slidenum">
              <a:rPr lang="en-US" smtClean="0"/>
              <a:t>60</a:t>
            </a:fld>
            <a:endParaRPr lang="en-US"/>
          </a:p>
        </p:txBody>
      </p:sp>
      <p:pic>
        <p:nvPicPr>
          <p:cNvPr id="7" name="Picture 11" descr="https://www.digitallearn.org">
            <a:extLst>
              <a:ext uri="{FF2B5EF4-FFF2-40B4-BE49-F238E27FC236}">
                <a16:creationId xmlns:a16="http://schemas.microsoft.com/office/drawing/2014/main" id="{FB3C1AB5-8F05-2C28-62CE-893BD5895BF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879725" y="5029200"/>
            <a:ext cx="3135313"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Group 7" descr="AT&amp;T Connected Learning and Public Library Assocation logos.">
            <a:extLst>
              <a:ext uri="{FF2B5EF4-FFF2-40B4-BE49-F238E27FC236}">
                <a16:creationId xmlns:a16="http://schemas.microsoft.com/office/drawing/2014/main" id="{4382F500-DAC5-7581-CF7C-9E3EA38ED5AD}"/>
              </a:ext>
            </a:extLst>
          </p:cNvPr>
          <p:cNvGrpSpPr/>
          <p:nvPr/>
        </p:nvGrpSpPr>
        <p:grpSpPr>
          <a:xfrm>
            <a:off x="0" y="5930000"/>
            <a:ext cx="9220200" cy="806783"/>
            <a:chOff x="0" y="5791200"/>
            <a:chExt cx="9220200" cy="806783"/>
          </a:xfrm>
        </p:grpSpPr>
        <p:pic>
          <p:nvPicPr>
            <p:cNvPr id="11" name="Picture 10">
              <a:extLst>
                <a:ext uri="{FF2B5EF4-FFF2-40B4-BE49-F238E27FC236}">
                  <a16:creationId xmlns:a16="http://schemas.microsoft.com/office/drawing/2014/main" id="{3AB0A0A8-9BB6-A930-8C3F-784B5B8C7B1E}"/>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2705101" y="6096000"/>
              <a:ext cx="3733797" cy="501983"/>
            </a:xfrm>
            <a:prstGeom prst="rect">
              <a:avLst/>
            </a:prstGeom>
          </p:spPr>
        </p:pic>
        <p:cxnSp>
          <p:nvCxnSpPr>
            <p:cNvPr id="12" name="Straight Connector 11">
              <a:extLst>
                <a:ext uri="{FF2B5EF4-FFF2-40B4-BE49-F238E27FC236}">
                  <a16:creationId xmlns:a16="http://schemas.microsoft.com/office/drawing/2014/main" id="{BAC55305-116C-E612-FABB-306C4930DB83}"/>
                </a:ext>
              </a:extLst>
            </p:cNvPr>
            <p:cNvCxnSpPr/>
            <p:nvPr/>
          </p:nvCxnSpPr>
          <p:spPr>
            <a:xfrm>
              <a:off x="0" y="5791200"/>
              <a:ext cx="9220200" cy="0"/>
            </a:xfrm>
            <a:prstGeom prst="line">
              <a:avLst/>
            </a:prstGeom>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818022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F0E00D9-A612-B433-B783-BE5A6E5B64F1}"/>
              </a:ext>
            </a:extLst>
          </p:cNvPr>
          <p:cNvSpPr>
            <a:spLocks noGrp="1"/>
          </p:cNvSpPr>
          <p:nvPr>
            <p:ph type="sldNum" sz="quarter" idx="12"/>
          </p:nvPr>
        </p:nvSpPr>
        <p:spPr/>
        <p:txBody>
          <a:bodyPr/>
          <a:lstStyle/>
          <a:p>
            <a:fld id="{30EA123D-9CE2-EC41-82B6-57109BF33E26}" type="slidenum">
              <a:rPr lang="en-US"/>
              <a:t>61</a:t>
            </a:fld>
            <a:endParaRPr lang="en-US"/>
          </a:p>
        </p:txBody>
      </p:sp>
      <p:sp>
        <p:nvSpPr>
          <p:cNvPr id="13314" name="Subtitle 1" hidden="1">
            <a:extLst>
              <a:ext uri="{FF2B5EF4-FFF2-40B4-BE49-F238E27FC236}">
                <a16:creationId xmlns:a16="http://schemas.microsoft.com/office/drawing/2014/main" id="{7A94663B-82A7-239A-2495-51CAC2E1EE4B}"/>
              </a:ext>
            </a:extLst>
          </p:cNvPr>
          <p:cNvSpPr>
            <a:spLocks noGrp="1" noChangeArrowheads="1"/>
          </p:cNvSpPr>
          <p:nvPr>
            <p:ph type="subTitle" idx="1"/>
          </p:nvPr>
        </p:nvSpPr>
        <p:spPr bwMode="auto">
          <a:xfrm>
            <a:off x="457200" y="3900488"/>
            <a:ext cx="4953000" cy="1752600"/>
          </a:xfrm>
        </p:spPr>
        <p:txBody>
          <a:bodyPr wrap="square" lIns="91440" tIns="45720" rIns="91440" bIns="45720" numCol="1" anchor="t" anchorCtr="0" compatLnSpc="1">
            <a:prstTxWarp prst="textNoShape">
              <a:avLst/>
            </a:prstTxWarp>
          </a:bodyPr>
          <a:lstStyle/>
          <a:p>
            <a:pPr marL="47625">
              <a:defRPr sz="2000" b="1"/>
            </a:pPr>
            <a:r>
              <a:t>¡GRACIAS POR VENIR!</a:t>
            </a:r>
          </a:p>
          <a:p>
            <a:pPr marL="47625"/>
            <a:endParaRPr/>
          </a:p>
        </p:txBody>
      </p:sp>
      <p:sp>
        <p:nvSpPr>
          <p:cNvPr id="13315" name="Title 2">
            <a:extLst>
              <a:ext uri="{FF2B5EF4-FFF2-40B4-BE49-F238E27FC236}">
                <a16:creationId xmlns:a16="http://schemas.microsoft.com/office/drawing/2014/main" id="{A841B28A-EC9C-FE77-39A7-F4DF256569E4}"/>
              </a:ext>
            </a:extLst>
          </p:cNvPr>
          <p:cNvSpPr>
            <a:spLocks noGrp="1" noChangeArrowheads="1"/>
          </p:cNvSpPr>
          <p:nvPr>
            <p:ph type="ctrTitle"/>
          </p:nvPr>
        </p:nvSpPr>
        <p:spPr>
          <a:xfrm>
            <a:off x="457200" y="2063750"/>
            <a:ext cx="8458200" cy="1470025"/>
          </a:xfrm>
        </p:spPr>
        <p:txBody>
          <a:bodyPr/>
          <a:lstStyle/>
          <a:p>
            <a:r>
              <a:t>¡Gracias por venir!</a:t>
            </a:r>
          </a:p>
        </p:txBody>
      </p:sp>
      <p:pic>
        <p:nvPicPr>
          <p:cNvPr id="13317" name="Picture 11" descr="https://www.digitallearn.org">
            <a:extLst>
              <a:ext uri="{FF2B5EF4-FFF2-40B4-BE49-F238E27FC236}">
                <a16:creationId xmlns:a16="http://schemas.microsoft.com/office/drawing/2014/main" id="{7174F2E8-11D2-F1C1-CED3-EE8FF3EB5929}"/>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879725" y="5029200"/>
            <a:ext cx="3135313"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 descr="AT&amp;T Connected Learning and Public Library Assocation logos.">
            <a:extLst>
              <a:ext uri="{FF2B5EF4-FFF2-40B4-BE49-F238E27FC236}">
                <a16:creationId xmlns:a16="http://schemas.microsoft.com/office/drawing/2014/main" id="{7A6E2EF2-52D7-1AB3-BD3F-2C1E89A96B76}"/>
              </a:ext>
            </a:extLst>
          </p:cNvPr>
          <p:cNvGrpSpPr/>
          <p:nvPr/>
        </p:nvGrpSpPr>
        <p:grpSpPr>
          <a:xfrm>
            <a:off x="0" y="5930000"/>
            <a:ext cx="9220200" cy="806783"/>
            <a:chOff x="0" y="5791200"/>
            <a:chExt cx="9220200" cy="806783"/>
          </a:xfrm>
        </p:grpSpPr>
        <p:pic>
          <p:nvPicPr>
            <p:cNvPr id="3" name="Picture 2">
              <a:extLst>
                <a:ext uri="{FF2B5EF4-FFF2-40B4-BE49-F238E27FC236}">
                  <a16:creationId xmlns:a16="http://schemas.microsoft.com/office/drawing/2014/main" id="{639DB447-CFD8-7589-5C89-65AB33B269E8}"/>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2705101" y="6096000"/>
              <a:ext cx="3733797" cy="501983"/>
            </a:xfrm>
            <a:prstGeom prst="rect">
              <a:avLst/>
            </a:prstGeom>
          </p:spPr>
        </p:pic>
        <p:cxnSp>
          <p:nvCxnSpPr>
            <p:cNvPr id="5" name="Straight Connector 4">
              <a:extLst>
                <a:ext uri="{FF2B5EF4-FFF2-40B4-BE49-F238E27FC236}">
                  <a16:creationId xmlns:a16="http://schemas.microsoft.com/office/drawing/2014/main" id="{2F70AD3B-90D9-4A9A-3802-FD973E16C328}"/>
                </a:ext>
              </a:extLst>
            </p:cNvPr>
            <p:cNvCxnSpPr/>
            <p:nvPr/>
          </p:nvCxnSpPr>
          <p:spPr>
            <a:xfrm>
              <a:off x="0" y="5791200"/>
              <a:ext cx="9220200" cy="0"/>
            </a:xfrm>
            <a:prstGeom prst="line">
              <a:avLst/>
            </a:prstGeom>
          </p:spPr>
          <p:style>
            <a:lnRef idx="1">
              <a:schemeClr val="accent1"/>
            </a:lnRef>
            <a:fillRef idx="0">
              <a:schemeClr val="accent1"/>
            </a:fillRef>
            <a:effectRef idx="0">
              <a:schemeClr val="accent1"/>
            </a:effectRef>
            <a:fontRef idx="minor">
              <a:schemeClr val="tx1"/>
            </a:fontRef>
          </p:style>
        </p:cxnSp>
      </p:grpSp>
    </p:spTree>
    <p:custDataLst>
      <p:tags r:id="rId1"/>
    </p:custData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94576E-1550-8D8C-E0B8-E18BD849C878}"/>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1DFCA85-CDEB-01DB-2413-E22B48220240}"/>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7</a:t>
            </a:fld>
            <a:endParaRPr lang="en-US"/>
          </a:p>
        </p:txBody>
      </p:sp>
      <p:pic>
        <p:nvPicPr>
          <p:cNvPr id="5" name="Picture 4">
            <a:extLst>
              <a:ext uri="{FF2B5EF4-FFF2-40B4-BE49-F238E27FC236}">
                <a16:creationId xmlns:a16="http://schemas.microsoft.com/office/drawing/2014/main" id="{5B32C1A0-7779-7DD7-C906-97E0CFCA5B3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57200" y="1639824"/>
            <a:ext cx="8229600" cy="4325112"/>
          </a:xfrm>
          <a:prstGeom prst="rect">
            <a:avLst/>
          </a:prstGeom>
          <a:noFill/>
        </p:spPr>
      </p:pic>
      <p:sp>
        <p:nvSpPr>
          <p:cNvPr id="4" name="Title 3">
            <a:extLst>
              <a:ext uri="{FF2B5EF4-FFF2-40B4-BE49-F238E27FC236}">
                <a16:creationId xmlns:a16="http://schemas.microsoft.com/office/drawing/2014/main" id="{106E4E38-DB80-4CA3-E230-50795138E5C1}"/>
              </a:ext>
            </a:extLst>
          </p:cNvPr>
          <p:cNvSpPr>
            <a:spLocks noGrp="1"/>
          </p:cNvSpPr>
          <p:nvPr>
            <p:ph type="title"/>
          </p:nvPr>
        </p:nvSpPr>
        <p:spPr>
          <a:xfrm>
            <a:off x="457200" y="533400"/>
            <a:ext cx="8229600" cy="1066800"/>
          </a:xfrm>
        </p:spPr>
        <p:txBody>
          <a:bodyPr anchor="ctr">
            <a:normAutofit/>
          </a:bodyPr>
          <a:lstStyle/>
          <a:p>
            <a:r>
              <a:t>Dónde puede encontrar códigos QR</a:t>
            </a:r>
          </a:p>
        </p:txBody>
      </p:sp>
      <p:sp>
        <p:nvSpPr>
          <p:cNvPr id="7" name="TextBox 6">
            <a:extLst>
              <a:ext uri="{FF2B5EF4-FFF2-40B4-BE49-F238E27FC236}">
                <a16:creationId xmlns:a16="http://schemas.microsoft.com/office/drawing/2014/main" id="{B1E1DFC7-9370-9D52-FC46-2CA349E0BD9D}"/>
              </a:ext>
            </a:extLst>
          </p:cNvPr>
          <p:cNvSpPr txBox="1"/>
          <p:nvPr/>
        </p:nvSpPr>
        <p:spPr>
          <a:xfrm>
            <a:off x="-172996" y="6004560"/>
            <a:ext cx="9109731" cy="461665"/>
          </a:xfrm>
          <a:prstGeom prst="rect">
            <a:avLst/>
          </a:prstGeom>
          <a:noFill/>
        </p:spPr>
        <p:txBody>
          <a:bodyPr wrap="square">
            <a:spAutoFit/>
          </a:bodyPr>
          <a:lstStyle/>
          <a:p>
            <a:pPr algn="ctr">
              <a:defRPr sz="2400">
                <a:latin typeface="ATT Aleck Sans"/>
                <a:ea typeface="ＭＳ Ｐゴシック"/>
              </a:defRPr>
            </a:pPr>
            <a:r>
              <a:t>En un cartel publicitario.</a:t>
            </a:r>
            <a:endParaRPr sz="2400"/>
          </a:p>
        </p:txBody>
      </p:sp>
    </p:spTree>
    <p:extLst>
      <p:ext uri="{BB962C8B-B14F-4D97-AF65-F5344CB8AC3E}">
        <p14:creationId xmlns:p14="http://schemas.microsoft.com/office/powerpoint/2010/main" val="3810126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63AA28-535C-B24B-EA08-E9B2155D9F11}"/>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F2803D3-BC56-71EB-BA16-3FBFA9CC54AB}"/>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8</a:t>
            </a:fld>
            <a:endParaRPr lang="en-US"/>
          </a:p>
        </p:txBody>
      </p:sp>
      <p:pic>
        <p:nvPicPr>
          <p:cNvPr id="6" name="Picture 5">
            <a:extLst>
              <a:ext uri="{FF2B5EF4-FFF2-40B4-BE49-F238E27FC236}">
                <a16:creationId xmlns:a16="http://schemas.microsoft.com/office/drawing/2014/main" id="{4188268F-DA01-CF76-43B4-4D1532DF6317}"/>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57200" y="1639824"/>
            <a:ext cx="8229600" cy="4325112"/>
          </a:xfrm>
          <a:prstGeom prst="rect">
            <a:avLst/>
          </a:prstGeom>
          <a:noFill/>
        </p:spPr>
      </p:pic>
      <p:sp>
        <p:nvSpPr>
          <p:cNvPr id="4" name="Title 3">
            <a:extLst>
              <a:ext uri="{FF2B5EF4-FFF2-40B4-BE49-F238E27FC236}">
                <a16:creationId xmlns:a16="http://schemas.microsoft.com/office/drawing/2014/main" id="{03313099-396F-9388-CDB2-B2051B977B26}"/>
              </a:ext>
            </a:extLst>
          </p:cNvPr>
          <p:cNvSpPr>
            <a:spLocks noGrp="1"/>
          </p:cNvSpPr>
          <p:nvPr>
            <p:ph type="title"/>
          </p:nvPr>
        </p:nvSpPr>
        <p:spPr>
          <a:xfrm>
            <a:off x="457200" y="533400"/>
            <a:ext cx="8229600" cy="1066800"/>
          </a:xfrm>
        </p:spPr>
        <p:txBody>
          <a:bodyPr anchor="ctr">
            <a:normAutofit/>
          </a:bodyPr>
          <a:lstStyle/>
          <a:p>
            <a:r>
              <a:t>Dónde puede encontrar códigos QR</a:t>
            </a:r>
          </a:p>
        </p:txBody>
      </p:sp>
      <p:sp>
        <p:nvSpPr>
          <p:cNvPr id="9" name="TextBox 8">
            <a:extLst>
              <a:ext uri="{FF2B5EF4-FFF2-40B4-BE49-F238E27FC236}">
                <a16:creationId xmlns:a16="http://schemas.microsoft.com/office/drawing/2014/main" id="{2679BCFD-01E1-D9A3-DA6B-DC676A8BE034}"/>
              </a:ext>
            </a:extLst>
          </p:cNvPr>
          <p:cNvSpPr txBox="1"/>
          <p:nvPr/>
        </p:nvSpPr>
        <p:spPr>
          <a:xfrm>
            <a:off x="-172996" y="6004560"/>
            <a:ext cx="9109731" cy="461665"/>
          </a:xfrm>
          <a:prstGeom prst="rect">
            <a:avLst/>
          </a:prstGeom>
          <a:noFill/>
        </p:spPr>
        <p:txBody>
          <a:bodyPr wrap="square" lIns="91440" tIns="45720" rIns="91440" bIns="45720" anchor="t">
            <a:spAutoFit/>
          </a:bodyPr>
          <a:lstStyle/>
          <a:p>
            <a:pPr algn="ctr">
              <a:defRPr sz="2400">
                <a:latin typeface="ATT Aleck Sans"/>
                <a:ea typeface="ＭＳ Ｐゴシック"/>
              </a:defRPr>
            </a:pPr>
            <a:r>
              <a:t>En un anuncio de revista.</a:t>
            </a:r>
            <a:endParaRPr sz="2400"/>
          </a:p>
        </p:txBody>
      </p:sp>
    </p:spTree>
    <p:extLst>
      <p:ext uri="{BB962C8B-B14F-4D97-AF65-F5344CB8AC3E}">
        <p14:creationId xmlns:p14="http://schemas.microsoft.com/office/powerpoint/2010/main" val="2121414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98266A-BD2E-845F-7E12-3656499FBC68}"/>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927D2FE-FC3C-0644-1D50-57CA919CE684}"/>
              </a:ext>
            </a:extLst>
          </p:cNvPr>
          <p:cNvSpPr>
            <a:spLocks noGrp="1"/>
          </p:cNvSpPr>
          <p:nvPr>
            <p:ph type="sldNum" sz="quarter" idx="12"/>
          </p:nvPr>
        </p:nvSpPr>
        <p:spPr>
          <a:xfrm>
            <a:off x="8174736" y="2272"/>
            <a:ext cx="762000" cy="365760"/>
          </a:xfrm>
        </p:spPr>
        <p:txBody>
          <a:bodyPr anchor="b">
            <a:normAutofit/>
          </a:bodyPr>
          <a:lstStyle/>
          <a:p>
            <a:pPr>
              <a:spcAft>
                <a:spcPts val="600"/>
              </a:spcAft>
            </a:pPr>
            <a:fld id="{D852D4E8-E283-404D-80D7-3AF63315721A}" type="slidenum">
              <a:rPr lang="en-US" smtClean="0"/>
              <a:pPr>
                <a:spcAft>
                  <a:spcPts val="600"/>
                </a:spcAft>
              </a:pPr>
              <a:t>9</a:t>
            </a:fld>
            <a:endParaRPr lang="en-US"/>
          </a:p>
        </p:txBody>
      </p:sp>
      <p:pic>
        <p:nvPicPr>
          <p:cNvPr id="5" name="Picture 4">
            <a:extLst>
              <a:ext uri="{FF2B5EF4-FFF2-40B4-BE49-F238E27FC236}">
                <a16:creationId xmlns:a16="http://schemas.microsoft.com/office/drawing/2014/main" id="{CEBA4C57-D149-B7B4-F1A3-D5D617DB15F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57200" y="1639824"/>
            <a:ext cx="8229600" cy="4325112"/>
          </a:xfrm>
          <a:prstGeom prst="rect">
            <a:avLst/>
          </a:prstGeom>
          <a:noFill/>
        </p:spPr>
      </p:pic>
      <p:sp>
        <p:nvSpPr>
          <p:cNvPr id="4" name="Title 3">
            <a:extLst>
              <a:ext uri="{FF2B5EF4-FFF2-40B4-BE49-F238E27FC236}">
                <a16:creationId xmlns:a16="http://schemas.microsoft.com/office/drawing/2014/main" id="{7B5B9148-6D6A-3B76-FF67-9732398CE0DC}"/>
              </a:ext>
            </a:extLst>
          </p:cNvPr>
          <p:cNvSpPr>
            <a:spLocks noGrp="1"/>
          </p:cNvSpPr>
          <p:nvPr>
            <p:ph type="title"/>
          </p:nvPr>
        </p:nvSpPr>
        <p:spPr>
          <a:xfrm>
            <a:off x="457200" y="533400"/>
            <a:ext cx="8229600" cy="1066800"/>
          </a:xfrm>
        </p:spPr>
        <p:txBody>
          <a:bodyPr anchor="ctr">
            <a:normAutofit/>
          </a:bodyPr>
          <a:lstStyle/>
          <a:p>
            <a:r>
              <a:t>Dónde puede encontrar códigos QR</a:t>
            </a:r>
          </a:p>
        </p:txBody>
      </p:sp>
      <p:sp>
        <p:nvSpPr>
          <p:cNvPr id="7" name="TextBox 6">
            <a:extLst>
              <a:ext uri="{FF2B5EF4-FFF2-40B4-BE49-F238E27FC236}">
                <a16:creationId xmlns:a16="http://schemas.microsoft.com/office/drawing/2014/main" id="{4EE8E7CD-DB44-C73E-AAD2-C3CD0EB2D15E}"/>
              </a:ext>
            </a:extLst>
          </p:cNvPr>
          <p:cNvSpPr txBox="1"/>
          <p:nvPr/>
        </p:nvSpPr>
        <p:spPr>
          <a:xfrm>
            <a:off x="-172996" y="6004560"/>
            <a:ext cx="9109731" cy="461665"/>
          </a:xfrm>
          <a:prstGeom prst="rect">
            <a:avLst/>
          </a:prstGeom>
          <a:noFill/>
        </p:spPr>
        <p:txBody>
          <a:bodyPr wrap="square">
            <a:spAutoFit/>
          </a:bodyPr>
          <a:lstStyle/>
          <a:p>
            <a:pPr algn="ctr">
              <a:defRPr sz="2400">
                <a:latin typeface="ATT Aleck Sans"/>
                <a:ea typeface="ＭＳ Ｐゴシック"/>
              </a:defRPr>
            </a:pPr>
            <a:r>
              <a:t>En una estación de transporte público.</a:t>
            </a:r>
            <a:endParaRPr sz="2400"/>
          </a:p>
        </p:txBody>
      </p:sp>
    </p:spTree>
    <p:extLst>
      <p:ext uri="{BB962C8B-B14F-4D97-AF65-F5344CB8AC3E}">
        <p14:creationId xmlns:p14="http://schemas.microsoft.com/office/powerpoint/2010/main" val="1789510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 TechEd Theme - Basic PowerPoint">
  <a:themeElements>
    <a:clrScheme name="digital learn template">
      <a:dk1>
        <a:sysClr val="windowText" lastClr="000000"/>
      </a:dk1>
      <a:lt1>
        <a:sysClr val="window" lastClr="FFFFFF"/>
      </a:lt1>
      <a:dk2>
        <a:srgbClr val="00A4CF"/>
      </a:dk2>
      <a:lt2>
        <a:srgbClr val="E7E6E6"/>
      </a:lt2>
      <a:accent1>
        <a:srgbClr val="00A4CF"/>
      </a:accent1>
      <a:accent2>
        <a:srgbClr val="6DCCE1"/>
      </a:accent2>
      <a:accent3>
        <a:srgbClr val="00A4CF"/>
      </a:accent3>
      <a:accent4>
        <a:srgbClr val="6DCCE1"/>
      </a:accent4>
      <a:accent5>
        <a:srgbClr val="4472C4"/>
      </a:accent5>
      <a:accent6>
        <a:srgbClr val="6DCCE1"/>
      </a:accent6>
      <a:hlink>
        <a:srgbClr val="7F7F7F"/>
      </a:hlink>
      <a:folHlink>
        <a:srgbClr val="FFFFFF"/>
      </a:folHlink>
    </a:clrScheme>
    <a:fontScheme name="Segoe Script">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extLst>
    <a:ext uri="{05A4C25C-085E-4340-85A3-A5531E510DB2}">
      <thm15:themeFamily xmlns:thm15="http://schemas.microsoft.com/office/thememl/2012/main" name="Presentation2  -  Compatibility Mode" id="{EC8E8204-B05D-E448-9C63-35ACF5C7B5E8}" vid="{3D474107-E281-1947-B9F9-65C712ABCAC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New TechEd Theme - Basic PowerPoint</Template>
  <TotalTime>4431</TotalTime>
  <Words>5430</Words>
  <Application>Microsoft Office PowerPoint</Application>
  <PresentationFormat>On-screen Show (4:3)</PresentationFormat>
  <Paragraphs>728</Paragraphs>
  <Slides>61</Slides>
  <Notes>61</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61</vt:i4>
      </vt:variant>
    </vt:vector>
  </HeadingPairs>
  <TitlesOfParts>
    <vt:vector size="73" baseType="lpstr">
      <vt:lpstr>ＭＳ Ｐゴシック</vt:lpstr>
      <vt:lpstr>Arial</vt:lpstr>
      <vt:lpstr>ATT Aleck Sans</vt:lpstr>
      <vt:lpstr>Calibri</vt:lpstr>
      <vt:lpstr>Courier New</vt:lpstr>
      <vt:lpstr>Georgia</vt:lpstr>
      <vt:lpstr>Segoe UI</vt:lpstr>
      <vt:lpstr>Segoe UI Semibold</vt:lpstr>
      <vt:lpstr>Symbol</vt:lpstr>
      <vt:lpstr>Times New Roman</vt:lpstr>
      <vt:lpstr>Wingdings 2</vt:lpstr>
      <vt:lpstr>New TechEd Theme - Basic PowerPoint</vt:lpstr>
      <vt:lpstr>Conceptos básicos sobre el código QR</vt:lpstr>
      <vt:lpstr>Agenda de hoy </vt:lpstr>
      <vt:lpstr>¿Qué es un código QR?</vt:lpstr>
      <vt:lpstr>¿Qué es un código QR?</vt:lpstr>
      <vt:lpstr>Dónde puede encontrar códigos QR</vt:lpstr>
      <vt:lpstr>Dónde puede encontrar códigos QR</vt:lpstr>
      <vt:lpstr>Dónde puede encontrar códigos QR</vt:lpstr>
      <vt:lpstr>Dónde puede encontrar códigos QR</vt:lpstr>
      <vt:lpstr>Dónde puede encontrar códigos QR</vt:lpstr>
      <vt:lpstr>Dónde puede encontrar códigos QR</vt:lpstr>
      <vt:lpstr>Dónde puede encontrar códigos QR</vt:lpstr>
      <vt:lpstr>Dónde puede encontrar códigos QR</vt:lpstr>
      <vt:lpstr>¿Qué es un código QR?</vt:lpstr>
      <vt:lpstr>¿Qué es un código QR?</vt:lpstr>
      <vt:lpstr>¿Qué es un código QR?</vt:lpstr>
      <vt:lpstr>Qué puede hacer con un código QR</vt:lpstr>
      <vt:lpstr>Qué puede hacer con un código QR</vt:lpstr>
      <vt:lpstr>Qué puede hacer con un código QR</vt:lpstr>
      <vt:lpstr>Qué puede hacer con un código QR</vt:lpstr>
      <vt:lpstr>Qué puede hacer con un código QR</vt:lpstr>
      <vt:lpstr>Qué puede hacer con un código QR</vt:lpstr>
      <vt:lpstr>Qué puede hacer con un código QR</vt:lpstr>
      <vt:lpstr>Cómo escanear un código QR</vt:lpstr>
      <vt:lpstr>Cómo escanear un código QR</vt:lpstr>
      <vt:lpstr>Cómo escanear un código QR</vt:lpstr>
      <vt:lpstr>Cómo escanear un código QR</vt:lpstr>
      <vt:lpstr>Cómo escanear un código QR</vt:lpstr>
      <vt:lpstr>Cómo escanear un código QR</vt:lpstr>
      <vt:lpstr>Cómo escanear un código QR</vt:lpstr>
      <vt:lpstr>Cómo escanear un código QR</vt:lpstr>
      <vt:lpstr>Actividad 1</vt:lpstr>
      <vt:lpstr>ACTIVIDAD 1: Escanear un código QR</vt:lpstr>
      <vt:lpstr>Consejos para ayudarle a escanear un código QR correctamente</vt:lpstr>
      <vt:lpstr>Consejos para ayudarle a escanear un código QR correctamente</vt:lpstr>
      <vt:lpstr>Consejos para ayudarle a escanear un código QR correctamente</vt:lpstr>
      <vt:lpstr>Consejos para ayudarle a escanear un código QR correctamente</vt:lpstr>
      <vt:lpstr>Consejos para ayudarle a escanear un código QR correctamente</vt:lpstr>
      <vt:lpstr>Consejos para ayudarle a escanear un código QR correctamente</vt:lpstr>
      <vt:lpstr>Consejos para ayudarle a escanear un código QR correctamente</vt:lpstr>
      <vt:lpstr>Consejos para ayudarle a escanear un código QR correctamente</vt:lpstr>
      <vt:lpstr>Consejos para ayudarle a escanear un código QR correctamente</vt:lpstr>
      <vt:lpstr>Consejos para ayudarle a escanear un código QR correctamente</vt:lpstr>
      <vt:lpstr>Actividad 2</vt:lpstr>
      <vt:lpstr>ACTIVIDAD 2: Consejos para escanear un código QR</vt:lpstr>
      <vt:lpstr>Usar un código QR de manera segura y protegida</vt:lpstr>
      <vt:lpstr>Usar un código QR de manera segura y protegida</vt:lpstr>
      <vt:lpstr>Usar un código QR de manera segura y protegida</vt:lpstr>
      <vt:lpstr>Usar un código QR de manera segura y protegida</vt:lpstr>
      <vt:lpstr>Usar un código QR de manera segura y protegida</vt:lpstr>
      <vt:lpstr>Usar un código QR de manera segura y protegida</vt:lpstr>
      <vt:lpstr>Usar un código QR de manera segura y protegida</vt:lpstr>
      <vt:lpstr>Usar un código QR de manera segura y protegida</vt:lpstr>
      <vt:lpstr>Usar un código QR de manera segura y protegida</vt:lpstr>
      <vt:lpstr>Usar un código QR de manera segura y protegida</vt:lpstr>
      <vt:lpstr>Usar un código QR de manera segura y protegida</vt:lpstr>
      <vt:lpstr>Usar un código QR de manera segura y protegida</vt:lpstr>
      <vt:lpstr>Actividad 3</vt:lpstr>
      <vt:lpstr>ACTIVIDAD 3: Usar códigos QR de manera segura y protegida</vt:lpstr>
      <vt:lpstr>¡Felicitaciones, alumnos! </vt:lpstr>
      <vt:lpstr> La capacitación de hoy la ofrecen AT&amp;T  y la Asociación de Bibliotecas Públicas.  Visite &lt;insert library’s URL here&gt; y https://www.digitallearn.org para descubrir más cursos y generar confianza mediante el uso de la tecnología. </vt:lpstr>
      <vt:lpstr>¡Gracias por venir!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Michelle Frisque</dc:creator>
  <cp:lastModifiedBy>Paula Deangeli</cp:lastModifiedBy>
  <cp:revision>9</cp:revision>
  <cp:lastPrinted>2015-09-24T16:40:02Z</cp:lastPrinted>
  <dcterms:created xsi:type="dcterms:W3CDTF">2024-12-19T23:11:48Z</dcterms:created>
  <dcterms:modified xsi:type="dcterms:W3CDTF">2025-09-04T15:26:51Z</dcterms:modified>
</cp:coreProperties>
</file>