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tags/tag14.xml" ContentType="application/vnd.openxmlformats-officedocument.presentationml.tags+xml"/>
  <Override PartName="/ppt/notesSlides/notesSlide14.xml" ContentType="application/vnd.openxmlformats-officedocument.presentationml.notesSlide+xml"/>
  <Override PartName="/ppt/tags/tag15.xml" ContentType="application/vnd.openxmlformats-officedocument.presentationml.tags+xml"/>
  <Override PartName="/ppt/notesSlides/notesSlide15.xml" ContentType="application/vnd.openxmlformats-officedocument.presentationml.notesSlide+xml"/>
  <Override PartName="/ppt/tags/tag16.xml" ContentType="application/vnd.openxmlformats-officedocument.presentationml.tags+xml"/>
  <Override PartName="/ppt/notesSlides/notesSlide16.xml" ContentType="application/vnd.openxmlformats-officedocument.presentationml.notesSlide+xml"/>
  <Override PartName="/ppt/tags/tag17.xml" ContentType="application/vnd.openxmlformats-officedocument.presentationml.tags+xml"/>
  <Override PartName="/ppt/notesSlides/notesSlide17.xml" ContentType="application/vnd.openxmlformats-officedocument.presentationml.notesSlide+xml"/>
  <Override PartName="/ppt/tags/tag18.xml" ContentType="application/vnd.openxmlformats-officedocument.presentationml.tags+xml"/>
  <Override PartName="/ppt/notesSlides/notesSlide18.xml" ContentType="application/vnd.openxmlformats-officedocument.presentationml.notesSlide+xml"/>
  <Override PartName="/ppt/tags/tag19.xml" ContentType="application/vnd.openxmlformats-officedocument.presentationml.tags+xml"/>
  <Override PartName="/ppt/notesSlides/notesSlide19.xml" ContentType="application/vnd.openxmlformats-officedocument.presentationml.notesSlide+xml"/>
  <Override PartName="/ppt/tags/tag20.xml" ContentType="application/vnd.openxmlformats-officedocument.presentationml.tags+xml"/>
  <Override PartName="/ppt/notesSlides/notesSlide20.xml" ContentType="application/vnd.openxmlformats-officedocument.presentationml.notesSlide+xml"/>
  <Override PartName="/ppt/tags/tag21.xml" ContentType="application/vnd.openxmlformats-officedocument.presentationml.tags+xml"/>
  <Override PartName="/ppt/notesSlides/notesSlide21.xml" ContentType="application/vnd.openxmlformats-officedocument.presentationml.notesSlide+xml"/>
  <Override PartName="/ppt/tags/tag22.xml" ContentType="application/vnd.openxmlformats-officedocument.presentationml.tags+xml"/>
  <Override PartName="/ppt/notesSlides/notesSlide22.xml" ContentType="application/vnd.openxmlformats-officedocument.presentationml.notesSlide+xml"/>
  <Override PartName="/ppt/tags/tag23.xml" ContentType="application/vnd.openxmlformats-officedocument.presentationml.tags+xml"/>
  <Override PartName="/ppt/notesSlides/notesSlide23.xml" ContentType="application/vnd.openxmlformats-officedocument.presentationml.notesSlide+xml"/>
  <Override PartName="/ppt/tags/tag24.xml" ContentType="application/vnd.openxmlformats-officedocument.presentationml.tags+xml"/>
  <Override PartName="/ppt/notesSlides/notesSlide24.xml" ContentType="application/vnd.openxmlformats-officedocument.presentationml.notesSlide+xml"/>
  <Override PartName="/ppt/tags/tag25.xml" ContentType="application/vnd.openxmlformats-officedocument.presentationml.tags+xml"/>
  <Override PartName="/ppt/notesSlides/notesSlide25.xml" ContentType="application/vnd.openxmlformats-officedocument.presentationml.notesSlide+xml"/>
  <Override PartName="/ppt/tags/tag26.xml" ContentType="application/vnd.openxmlformats-officedocument.presentationml.tags+xml"/>
  <Override PartName="/ppt/notesSlides/notesSlide26.xml" ContentType="application/vnd.openxmlformats-officedocument.presentationml.notesSlide+xml"/>
  <Override PartName="/ppt/tags/tag27.xml" ContentType="application/vnd.openxmlformats-officedocument.presentationml.tags+xml"/>
  <Override PartName="/ppt/notesSlides/notesSlide27.xml" ContentType="application/vnd.openxmlformats-officedocument.presentationml.notesSlide+xml"/>
  <Override PartName="/ppt/tags/tag28.xml" ContentType="application/vnd.openxmlformats-officedocument.presentationml.tags+xml"/>
  <Override PartName="/ppt/notesSlides/notesSlide28.xml" ContentType="application/vnd.openxmlformats-officedocument.presentationml.notesSlide+xml"/>
  <Override PartName="/ppt/tags/tag29.xml" ContentType="application/vnd.openxmlformats-officedocument.presentationml.tags+xml"/>
  <Override PartName="/ppt/notesSlides/notesSlide29.xml" ContentType="application/vnd.openxmlformats-officedocument.presentationml.notesSlide+xml"/>
  <Override PartName="/ppt/tags/tag30.xml" ContentType="application/vnd.openxmlformats-officedocument.presentationml.tags+xml"/>
  <Override PartName="/ppt/notesSlides/notesSlide30.xml" ContentType="application/vnd.openxmlformats-officedocument.presentationml.notesSlide+xml"/>
  <Override PartName="/ppt/tags/tag31.xml" ContentType="application/vnd.openxmlformats-officedocument.presentationml.tags+xml"/>
  <Override PartName="/ppt/notesSlides/notesSlide31.xml" ContentType="application/vnd.openxmlformats-officedocument.presentationml.notesSlide+xml"/>
  <Override PartName="/ppt/tags/tag32.xml" ContentType="application/vnd.openxmlformats-officedocument.presentationml.tags+xml"/>
  <Override PartName="/ppt/notesSlides/notesSlide32.xml" ContentType="application/vnd.openxmlformats-officedocument.presentationml.notesSlide+xml"/>
  <Override PartName="/ppt/tags/tag33.xml" ContentType="application/vnd.openxmlformats-officedocument.presentationml.tags+xml"/>
  <Override PartName="/ppt/notesSlides/notesSlide33.xml" ContentType="application/vnd.openxmlformats-officedocument.presentationml.notesSlide+xml"/>
  <Override PartName="/ppt/tags/tag34.xml" ContentType="application/vnd.openxmlformats-officedocument.presentationml.tags+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36"/>
  </p:notesMasterIdLst>
  <p:handoutMasterIdLst>
    <p:handoutMasterId r:id="rId37"/>
  </p:handoutMasterIdLst>
  <p:sldIdLst>
    <p:sldId id="344" r:id="rId2"/>
    <p:sldId id="294" r:id="rId3"/>
    <p:sldId id="411" r:id="rId4"/>
    <p:sldId id="400" r:id="rId5"/>
    <p:sldId id="413" r:id="rId6"/>
    <p:sldId id="414" r:id="rId7"/>
    <p:sldId id="417" r:id="rId8"/>
    <p:sldId id="460" r:id="rId9"/>
    <p:sldId id="464" r:id="rId10"/>
    <p:sldId id="415" r:id="rId11"/>
    <p:sldId id="461" r:id="rId12"/>
    <p:sldId id="456" r:id="rId13"/>
    <p:sldId id="402" r:id="rId14"/>
    <p:sldId id="473" r:id="rId15"/>
    <p:sldId id="379" r:id="rId16"/>
    <p:sldId id="427" r:id="rId17"/>
    <p:sldId id="458" r:id="rId18"/>
    <p:sldId id="443" r:id="rId19"/>
    <p:sldId id="465" r:id="rId20"/>
    <p:sldId id="474" r:id="rId21"/>
    <p:sldId id="421" r:id="rId22"/>
    <p:sldId id="436" r:id="rId23"/>
    <p:sldId id="466" r:id="rId24"/>
    <p:sldId id="467" r:id="rId25"/>
    <p:sldId id="470" r:id="rId26"/>
    <p:sldId id="468" r:id="rId27"/>
    <p:sldId id="469" r:id="rId28"/>
    <p:sldId id="471" r:id="rId29"/>
    <p:sldId id="472" r:id="rId30"/>
    <p:sldId id="448" r:id="rId31"/>
    <p:sldId id="447" r:id="rId32"/>
    <p:sldId id="352" r:id="rId33"/>
    <p:sldId id="350" r:id="rId34"/>
    <p:sldId id="475" r:id="rId35"/>
  </p:sldIdLst>
  <p:sldSz cx="9144000" cy="6858000" type="screen4x3"/>
  <p:notesSz cx="7010400" cy="9296400"/>
  <p:defaultTextStyle>
    <a:defPPr>
      <a:defRPr lang="en-US"/>
    </a:defPPr>
    <a:lvl1pPr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1pPr>
    <a:lvl2pPr marL="4572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2pPr>
    <a:lvl3pPr marL="9144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3pPr>
    <a:lvl4pPr marL="13716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4pPr>
    <a:lvl5pPr marL="18288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5pPr>
    <a:lvl6pPr marL="2286000" algn="l" defTabSz="914400" rtl="0" eaLnBrk="1" latinLnBrk="0" hangingPunct="1">
      <a:defRPr kern="1200">
        <a:solidFill>
          <a:schemeClr val="tx1"/>
        </a:solidFill>
        <a:latin typeface="Segoe UI" panose="020B0502040204020203" pitchFamily="34" charset="0"/>
        <a:ea typeface="+mn-ea"/>
        <a:cs typeface="+mn-cs"/>
      </a:defRPr>
    </a:lvl6pPr>
    <a:lvl7pPr marL="2743200" algn="l" defTabSz="914400" rtl="0" eaLnBrk="1" latinLnBrk="0" hangingPunct="1">
      <a:defRPr kern="1200">
        <a:solidFill>
          <a:schemeClr val="tx1"/>
        </a:solidFill>
        <a:latin typeface="Segoe UI" panose="020B0502040204020203" pitchFamily="34" charset="0"/>
        <a:ea typeface="+mn-ea"/>
        <a:cs typeface="+mn-cs"/>
      </a:defRPr>
    </a:lvl7pPr>
    <a:lvl8pPr marL="3200400" algn="l" defTabSz="914400" rtl="0" eaLnBrk="1" latinLnBrk="0" hangingPunct="1">
      <a:defRPr kern="1200">
        <a:solidFill>
          <a:schemeClr val="tx1"/>
        </a:solidFill>
        <a:latin typeface="Segoe UI" panose="020B0502040204020203" pitchFamily="34" charset="0"/>
        <a:ea typeface="+mn-ea"/>
        <a:cs typeface="+mn-cs"/>
      </a:defRPr>
    </a:lvl8pPr>
    <a:lvl9pPr marL="3657600" algn="l" defTabSz="914400" rtl="0" eaLnBrk="1" latinLnBrk="0" hangingPunct="1">
      <a:defRPr kern="1200">
        <a:solidFill>
          <a:schemeClr val="tx1"/>
        </a:solidFill>
        <a:latin typeface="Segoe UI" panose="020B0502040204020203"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352"/>
    <p:restoredTop sz="61892" autoAdjust="0"/>
  </p:normalViewPr>
  <p:slideViewPr>
    <p:cSldViewPr>
      <p:cViewPr varScale="1">
        <p:scale>
          <a:sx n="75" d="100"/>
          <a:sy n="75" d="100"/>
        </p:scale>
        <p:origin x="2816" y="1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036F87C-13C8-016C-C2B9-0578AE3EE74A}"/>
              </a:ext>
            </a:extLst>
          </p:cNvPr>
          <p:cNvSpPr>
            <a:spLocks noGrp="1"/>
          </p:cNvSpPr>
          <p:nvPr>
            <p:ph type="hdr" sz="quarter"/>
          </p:nvPr>
        </p:nvSpPr>
        <p:spPr>
          <a:xfrm>
            <a:off x="0" y="0"/>
            <a:ext cx="3038475" cy="466725"/>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ACD65775-BA8D-F2CA-3451-E4255A333D4E}"/>
              </a:ext>
            </a:extLst>
          </p:cNvPr>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725EDF42-8D9D-3A42-9660-789422E7E5F3}" type="datetimeFigureOut">
              <a:rPr lang="en-US"/>
              <a:pPr>
                <a:defRPr/>
              </a:pPr>
              <a:t>9/25/22</a:t>
            </a:fld>
            <a:endParaRPr lang="en-US"/>
          </a:p>
        </p:txBody>
      </p:sp>
      <p:sp>
        <p:nvSpPr>
          <p:cNvPr id="4" name="Footer Placeholder 3">
            <a:extLst>
              <a:ext uri="{FF2B5EF4-FFF2-40B4-BE49-F238E27FC236}">
                <a16:creationId xmlns:a16="http://schemas.microsoft.com/office/drawing/2014/main" id="{05B6D840-58CE-35AF-B0E5-6BE5A95CCB6D}"/>
              </a:ext>
            </a:extLst>
          </p:cNvPr>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a:extLst>
              <a:ext uri="{FF2B5EF4-FFF2-40B4-BE49-F238E27FC236}">
                <a16:creationId xmlns:a16="http://schemas.microsoft.com/office/drawing/2014/main" id="{51DFA8E3-3A62-193B-6260-2E290CDB7B1E}"/>
              </a:ext>
            </a:extLst>
          </p:cNvPr>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510CACFD-4152-594E-9BF0-A979775C96DF}"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26A1C94-0F59-03C2-ED5D-7814FD8B90CD}"/>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77A68CC6-C695-C3E8-7986-7890C5B117A8}"/>
              </a:ext>
            </a:extLst>
          </p:cNvPr>
          <p:cNvSpPr>
            <a:spLocks noGrp="1"/>
          </p:cNvSpPr>
          <p:nvPr>
            <p:ph type="dt" idx="1"/>
          </p:nvPr>
        </p:nvSpPr>
        <p:spPr>
          <a:xfrm>
            <a:off x="3970338" y="0"/>
            <a:ext cx="3038475" cy="465138"/>
          </a:xfrm>
          <a:prstGeom prst="rect">
            <a:avLst/>
          </a:prstGeom>
        </p:spPr>
        <p:txBody>
          <a:bodyPr vert="horz" lIns="93177" tIns="46589" rIns="93177" bIns="46589" rtlCol="0"/>
          <a:lstStyle>
            <a:lvl1pPr algn="r" eaLnBrk="1" fontAlgn="auto" hangingPunct="1">
              <a:spcBef>
                <a:spcPts val="0"/>
              </a:spcBef>
              <a:spcAft>
                <a:spcPts val="0"/>
              </a:spcAft>
              <a:defRPr sz="1200" smtClean="0">
                <a:latin typeface="+mn-lt"/>
              </a:defRPr>
            </a:lvl1pPr>
          </a:lstStyle>
          <a:p>
            <a:pPr>
              <a:defRPr/>
            </a:pPr>
            <a:fld id="{134CAF51-6D95-784E-AF2E-AC7A31CB8762}" type="datetimeFigureOut">
              <a:rPr lang="en-US"/>
              <a:pPr>
                <a:defRPr/>
              </a:pPr>
              <a:t>9/25/22</a:t>
            </a:fld>
            <a:endParaRPr lang="en-US"/>
          </a:p>
        </p:txBody>
      </p:sp>
      <p:sp>
        <p:nvSpPr>
          <p:cNvPr id="4" name="Slide Image Placeholder 3">
            <a:extLst>
              <a:ext uri="{FF2B5EF4-FFF2-40B4-BE49-F238E27FC236}">
                <a16:creationId xmlns:a16="http://schemas.microsoft.com/office/drawing/2014/main" id="{9F7A3FB7-F76A-AAB9-3CBA-7D3E89D862F8}"/>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a:extLst>
              <a:ext uri="{FF2B5EF4-FFF2-40B4-BE49-F238E27FC236}">
                <a16:creationId xmlns:a16="http://schemas.microsoft.com/office/drawing/2014/main" id="{C8362BBC-D30D-C4B8-6147-0811B55F0D9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98CA37F-5955-B412-264C-039DBEBEDB88}"/>
              </a:ext>
            </a:extLst>
          </p:cNvPr>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74E13CB1-9BF0-BDC4-9922-45A4C0E160AE}"/>
              </a:ext>
            </a:extLst>
          </p:cNvPr>
          <p:cNvSpPr>
            <a:spLocks noGrp="1"/>
          </p:cNvSpPr>
          <p:nvPr>
            <p:ph type="sldNum" sz="quarter" idx="5"/>
          </p:nvPr>
        </p:nvSpPr>
        <p:spPr>
          <a:xfrm>
            <a:off x="3970338" y="8829675"/>
            <a:ext cx="3038475" cy="465138"/>
          </a:xfrm>
          <a:prstGeom prst="rect">
            <a:avLst/>
          </a:prstGeom>
        </p:spPr>
        <p:txBody>
          <a:bodyPr vert="horz" lIns="93177" tIns="46589" rIns="93177" bIns="46589" rtlCol="0" anchor="b"/>
          <a:lstStyle>
            <a:lvl1pPr algn="r" eaLnBrk="1" fontAlgn="auto" hangingPunct="1">
              <a:spcBef>
                <a:spcPts val="0"/>
              </a:spcBef>
              <a:spcAft>
                <a:spcPts val="0"/>
              </a:spcAft>
              <a:defRPr sz="1200" smtClean="0">
                <a:latin typeface="+mn-lt"/>
              </a:defRPr>
            </a:lvl1pPr>
          </a:lstStyle>
          <a:p>
            <a:pPr>
              <a:defRPr/>
            </a:pPr>
            <a:fld id="{55D400AC-BDE1-A34F-9680-7A285E1B606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i="1" dirty="0">
                <a:highlight>
                  <a:srgbClr val="FFFF00"/>
                </a:highlight>
              </a:rPr>
              <a:t>NOTA AL INSTRUCTOR: </a:t>
            </a:r>
            <a:r>
              <a:rPr lang="es-419" sz="1800" i="0" dirty="0">
                <a:effectLst/>
                <a:latin typeface="ATT Aleck Sans" panose="020B0503020203020204" pitchFamily="34" charset="0"/>
                <a:ea typeface="Calibri" panose="020F0502020204030204" pitchFamily="34" charset="0"/>
                <a:cs typeface="Times New Roman" panose="02020603050405020304" pitchFamily="18" charset="0"/>
              </a:rPr>
              <a:t>Actualice esta diapositiva con la información apropiada:</a:t>
            </a:r>
          </a:p>
          <a:p>
            <a:pPr marL="0" marR="0">
              <a:spcBef>
                <a:spcPts val="0"/>
              </a:spcBef>
              <a:spcAft>
                <a:spcPts val="0"/>
              </a:spcAft>
            </a:pP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spcBef>
                <a:spcPts val="0"/>
              </a:spcBef>
              <a:spcAft>
                <a:spcPts val="0"/>
              </a:spcAft>
              <a:buFont typeface="Arial" panose="020B0604020202020204" pitchFamily="34" charset="0"/>
              <a:buChar char="•"/>
            </a:pPr>
            <a:r>
              <a:rPr lang="es-419" sz="1800" i="0" dirty="0">
                <a:effectLst/>
                <a:latin typeface="ATT Aleck Sans" panose="020B0503020203020204" pitchFamily="34" charset="0"/>
                <a:ea typeface="Calibri" panose="020F0502020204030204" pitchFamily="34" charset="0"/>
                <a:cs typeface="Times New Roman" panose="02020603050405020304" pitchFamily="18" charset="0"/>
              </a:rPr>
              <a:t>Nombre del instructor</a:t>
            </a:r>
          </a:p>
          <a:p>
            <a:pPr marL="285750" marR="0" indent="-285750">
              <a:spcBef>
                <a:spcPts val="0"/>
              </a:spcBef>
              <a:spcAft>
                <a:spcPts val="0"/>
              </a:spcAft>
              <a:buFont typeface="Arial" panose="020B0604020202020204" pitchFamily="34" charset="0"/>
              <a:buChar char="•"/>
            </a:pPr>
            <a:r>
              <a:rPr lang="es-419" sz="1800" i="0" dirty="0">
                <a:effectLst/>
                <a:latin typeface="ATT Aleck Sans" panose="020B0503020203020204" pitchFamily="34" charset="0"/>
                <a:ea typeface="Calibri" panose="020F0502020204030204" pitchFamily="34" charset="0"/>
                <a:cs typeface="Times New Roman" panose="02020603050405020304" pitchFamily="18" charset="0"/>
              </a:rPr>
              <a:t>Afiliación del instructor (por ejemplo, miembro del personal de la biblioteca, voluntario de la comunidad, etc.)</a:t>
            </a:r>
          </a:p>
          <a:p>
            <a:pPr marL="285750" marR="0" indent="-285750">
              <a:spcBef>
                <a:spcPts val="0"/>
              </a:spcBef>
              <a:spcAft>
                <a:spcPts val="0"/>
              </a:spcAft>
              <a:buFont typeface="Arial" panose="020B0604020202020204" pitchFamily="34" charset="0"/>
              <a:buChar char="•"/>
            </a:pPr>
            <a:r>
              <a:rPr lang="es-419" sz="1800" i="0" dirty="0">
                <a:effectLst/>
                <a:latin typeface="ATT Aleck Sans" panose="020B0503020203020204" pitchFamily="34" charset="0"/>
                <a:ea typeface="Calibri" panose="020F0502020204030204" pitchFamily="34" charset="0"/>
                <a:cs typeface="Times New Roman" panose="02020603050405020304" pitchFamily="18" charset="0"/>
              </a:rPr>
              <a:t>Nombre del lugar </a:t>
            </a: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s-419" sz="1800" i="0" dirty="0">
                <a:effectLst/>
                <a:latin typeface="ATT Aleck Sans" panose="020B0503020203020204" pitchFamily="34" charset="0"/>
                <a:ea typeface="Calibri" panose="020F0502020204030204" pitchFamily="34" charset="0"/>
                <a:cs typeface="Times New Roman" panose="02020603050405020304" pitchFamily="18" charset="0"/>
              </a:rPr>
              <a:t> </a:t>
            </a: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r>
              <a:rPr lang="es-419" sz="1800" i="1" dirty="0"/>
              <a:t>NOTA AL INSTRUCTOR: </a:t>
            </a:r>
            <a:r>
              <a:rPr lang="es-419" sz="1800" i="0" dirty="0">
                <a:effectLst/>
                <a:latin typeface="ATT Aleck Sans" panose="020B0503020203020204" pitchFamily="34" charset="0"/>
                <a:ea typeface="Calibri" panose="020F0502020204030204" pitchFamily="34" charset="0"/>
              </a:rPr>
              <a:t>Antes del taller, revise la Reseña del instructor para obtener orientación sobre lo que debe hacer para prepararse para el taller. La reseña incluye notas sobre cómo llevar a cabo el taller y explica lo que debe hacer una vez que termine el taller.</a:t>
            </a:r>
            <a:r>
              <a:rPr lang="es-419" sz="1800" b="1" i="0" dirty="0">
                <a:effectLst/>
                <a:latin typeface="ATT Aleck Sans" panose="020B0503020203020204" pitchFamily="34" charset="0"/>
                <a:ea typeface="Calibri" panose="020F0502020204030204" pitchFamily="34" charset="0"/>
              </a:rPr>
              <a:t> </a:t>
            </a:r>
          </a:p>
          <a:p>
            <a:endParaRPr lang="es-419" sz="1800" b="1" i="0" dirty="0">
              <a:effectLst/>
              <a:highlight>
                <a:srgbClr val="FFFF00"/>
              </a:highlight>
              <a:latin typeface="ATT Aleck Sans" panose="020B0503020203020204" pitchFamily="34" charset="0"/>
            </a:endParaRPr>
          </a:p>
          <a:p>
            <a:r>
              <a:rPr lang="es-419" i="1" dirty="0"/>
              <a:t>NOTA AL INSTRUCTOR: </a:t>
            </a:r>
            <a:r>
              <a:rPr lang="es-419" i="0" dirty="0"/>
              <a:t>Las notas en esta presentación de PowerPoint duplican lo que está en la Guía del instructor (a partir de la página 3). Puede usar la Guía del instructor o las notas de PowerPoint como apoyo para facilitar el taller. </a:t>
            </a:r>
          </a:p>
          <a:p>
            <a:br>
              <a:rPr lang="en-US" dirty="0"/>
            </a:br>
            <a:r>
              <a:rPr lang="en-US" b="0" i="0" u="none" strike="noStrike" dirty="0">
                <a:solidFill>
                  <a:srgbClr val="202124"/>
                </a:solidFill>
                <a:effectLst/>
                <a:latin typeface="arial" panose="020B0604020202020204" pitchFamily="34" charset="0"/>
              </a:rPr>
              <a:t>El taller de hoy </a:t>
            </a:r>
            <a:r>
              <a:rPr lang="en-US" b="0" i="0" u="none" strike="noStrike" dirty="0" err="1">
                <a:solidFill>
                  <a:srgbClr val="202124"/>
                </a:solidFill>
                <a:effectLst/>
                <a:latin typeface="arial" panose="020B0604020202020204" pitchFamily="34" charset="0"/>
              </a:rPr>
              <a:t>cuenta</a:t>
            </a:r>
            <a:r>
              <a:rPr lang="en-US" b="0" i="0" u="none" strike="noStrike" dirty="0">
                <a:solidFill>
                  <a:srgbClr val="202124"/>
                </a:solidFill>
                <a:effectLst/>
                <a:latin typeface="arial" panose="020B0604020202020204" pitchFamily="34" charset="0"/>
              </a:rPr>
              <a:t> con </a:t>
            </a:r>
            <a:r>
              <a:rPr lang="en-US" b="0" i="0" u="none" strike="noStrike" dirty="0" err="1">
                <a:solidFill>
                  <a:srgbClr val="202124"/>
                </a:solidFill>
                <a:effectLst/>
                <a:latin typeface="arial" panose="020B0604020202020204" pitchFamily="34" charset="0"/>
              </a:rPr>
              <a:t>el</a:t>
            </a:r>
            <a:r>
              <a:rPr lang="en-US" b="0" i="0" u="none" strike="noStrike" dirty="0">
                <a:solidFill>
                  <a:srgbClr val="202124"/>
                </a:solidFill>
                <a:effectLst/>
                <a:latin typeface="arial" panose="020B0604020202020204" pitchFamily="34" charset="0"/>
              </a:rPr>
              <a:t> </a:t>
            </a:r>
            <a:r>
              <a:rPr lang="en-US" b="0" i="0" u="none" strike="noStrike" dirty="0" err="1">
                <a:solidFill>
                  <a:srgbClr val="202124"/>
                </a:solidFill>
                <a:effectLst/>
                <a:latin typeface="arial" panose="020B0604020202020204" pitchFamily="34" charset="0"/>
              </a:rPr>
              <a:t>apoyo</a:t>
            </a:r>
            <a:r>
              <a:rPr lang="en-US" b="0" i="0" u="none" strike="noStrike" dirty="0">
                <a:solidFill>
                  <a:srgbClr val="202124"/>
                </a:solidFill>
                <a:effectLst/>
                <a:latin typeface="arial" panose="020B0604020202020204" pitchFamily="34" charset="0"/>
              </a:rPr>
              <a:t> de AT&amp;T y la </a:t>
            </a:r>
            <a:r>
              <a:rPr lang="en-US" b="0" i="0" u="none" strike="noStrike" dirty="0" err="1">
                <a:solidFill>
                  <a:srgbClr val="202124"/>
                </a:solidFill>
                <a:effectLst/>
                <a:latin typeface="arial" panose="020B0604020202020204" pitchFamily="34" charset="0"/>
              </a:rPr>
              <a:t>Asociación</a:t>
            </a:r>
            <a:r>
              <a:rPr lang="en-US" b="0" i="0" u="none" strike="noStrike" dirty="0">
                <a:solidFill>
                  <a:srgbClr val="202124"/>
                </a:solidFill>
                <a:effectLst/>
                <a:latin typeface="arial" panose="020B0604020202020204" pitchFamily="34" charset="0"/>
              </a:rPr>
              <a:t> de </a:t>
            </a:r>
            <a:r>
              <a:rPr lang="en-US" b="0" i="0" u="none" strike="noStrike" dirty="0" err="1">
                <a:solidFill>
                  <a:srgbClr val="202124"/>
                </a:solidFill>
                <a:effectLst/>
                <a:latin typeface="arial" panose="020B0604020202020204" pitchFamily="34" charset="0"/>
              </a:rPr>
              <a:t>Bibliotecas</a:t>
            </a:r>
            <a:r>
              <a:rPr lang="en-US" b="0" i="0" u="none" strike="noStrike" dirty="0">
                <a:solidFill>
                  <a:srgbClr val="202124"/>
                </a:solidFill>
                <a:effectLst/>
                <a:latin typeface="arial" panose="020B0604020202020204" pitchFamily="34" charset="0"/>
              </a:rPr>
              <a:t> </a:t>
            </a:r>
            <a:r>
              <a:rPr lang="en-US" b="0" i="0" u="none" strike="noStrike" dirty="0" err="1">
                <a:solidFill>
                  <a:srgbClr val="202124"/>
                </a:solidFill>
                <a:effectLst/>
                <a:latin typeface="arial" panose="020B0604020202020204" pitchFamily="34" charset="0"/>
              </a:rPr>
              <a:t>Públicas</a:t>
            </a:r>
            <a:r>
              <a:rPr lang="en-US" b="0" i="0" u="none" strike="noStrike">
                <a:solidFill>
                  <a:srgbClr val="202124"/>
                </a:solidFill>
                <a:effectLst/>
                <a:latin typeface="arial" panose="020B0604020202020204" pitchFamily="34" charset="0"/>
              </a:rPr>
              <a:t>.</a:t>
            </a:r>
            <a:r>
              <a:rPr lang="es-419" sz="1200" kern="1200">
                <a:solidFill>
                  <a:schemeClr val="tx1"/>
                </a:solidFill>
                <a:effectLst/>
                <a:latin typeface="+mn-lt"/>
                <a:ea typeface="+mn-ea"/>
                <a:cs typeface="+mn-cs"/>
              </a:rPr>
              <a:t> </a:t>
            </a:r>
            <a:r>
              <a:rPr lang="es-419" sz="1200" i="0" kern="1200" dirty="0">
                <a:solidFill>
                  <a:schemeClr val="tx1"/>
                </a:solidFill>
                <a:effectLst/>
                <a:latin typeface="+mn-lt"/>
                <a:ea typeface="+mn-ea"/>
                <a:cs typeface="+mn-cs"/>
              </a:rPr>
              <a:t>[</a:t>
            </a:r>
            <a:r>
              <a:rPr lang="es-419" i="1" dirty="0"/>
              <a:t>NOTA AL INSTRUCTOR: </a:t>
            </a:r>
            <a:r>
              <a:rPr lang="es-419" sz="1200" i="0" kern="1200" dirty="0">
                <a:solidFill>
                  <a:schemeClr val="tx1"/>
                </a:solidFill>
                <a:effectLst/>
                <a:latin typeface="+mn-lt"/>
                <a:ea typeface="+mn-ea"/>
                <a:cs typeface="+mn-cs"/>
              </a:rPr>
              <a:t>Incluya un agradecimiento al colaborador de la comunidad si corresponde].</a:t>
            </a:r>
          </a:p>
          <a:p>
            <a:endParaRPr lang="es-419" sz="1200" i="1"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Mi nombre es </a:t>
            </a:r>
            <a:r>
              <a:rPr lang="es-419" sz="1200" b="1" kern="1200" dirty="0">
                <a:solidFill>
                  <a:schemeClr val="tx1"/>
                </a:solidFill>
                <a:effectLst/>
                <a:latin typeface="+mn-lt"/>
                <a:ea typeface="+mn-ea"/>
                <a:cs typeface="+mn-cs"/>
              </a:rPr>
              <a:t>&lt;escriba su nombre&gt; </a:t>
            </a:r>
            <a:r>
              <a:rPr lang="es-419" sz="1200" kern="1200" dirty="0">
                <a:solidFill>
                  <a:schemeClr val="tx1"/>
                </a:solidFill>
                <a:effectLst/>
                <a:latin typeface="+mn-lt"/>
                <a:ea typeface="+mn-ea"/>
                <a:cs typeface="+mn-cs"/>
              </a:rPr>
              <a:t>y soy </a:t>
            </a:r>
            <a:r>
              <a:rPr lang="es-419" sz="1200" b="1" kern="1200" dirty="0">
                <a:solidFill>
                  <a:schemeClr val="tx1"/>
                </a:solidFill>
                <a:effectLst/>
                <a:latin typeface="+mn-lt"/>
                <a:ea typeface="+mn-ea"/>
                <a:cs typeface="+mn-cs"/>
              </a:rPr>
              <a:t>&lt;breve descripción de sí mismo&gt;. </a:t>
            </a:r>
            <a:r>
              <a:rPr lang="es-419" sz="1200" kern="1200" dirty="0">
                <a:solidFill>
                  <a:schemeClr val="tx1"/>
                </a:solidFill>
                <a:effectLst/>
                <a:latin typeface="+mn-lt"/>
                <a:ea typeface="+mn-ea"/>
                <a:cs typeface="+mn-cs"/>
              </a:rPr>
              <a:t>Antes de comenzar, aquí hay algunos elementos de gestión administrativa que deben conocer [mencione los elementos que son relevantes para su taller]:</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¿Dónde están los baños?</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¿Dónde están las salidas de emergencia?</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Cuándo/cómo hacer preguntas: Indique dónde localizar el número de página en cada diapositiva. Los participantes pueden anotar el número de página si tienen preguntas que hacer más tarde, para que usted pueda volver al lugar correcto fácilmente. </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Si tiene un teléfono celular con usted, asegúrese de apagarlo o ponerlo en silencio.</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¿Habrá un descanso?</a:t>
            </a:r>
          </a:p>
          <a:p>
            <a:endParaRPr lang="es-419" i="0" dirty="0">
              <a:highlight>
                <a:srgbClr val="FFFF00"/>
              </a:highlight>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a:t>
            </a:fld>
            <a:endParaRPr lang="es-419"/>
          </a:p>
        </p:txBody>
      </p:sp>
    </p:spTree>
    <p:extLst>
      <p:ext uri="{BB962C8B-B14F-4D97-AF65-F5344CB8AC3E}">
        <p14:creationId xmlns:p14="http://schemas.microsoft.com/office/powerpoint/2010/main" val="38103122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dirty="0"/>
              <a:t>NOTA AL INSTRUCTOR: </a:t>
            </a:r>
            <a:r>
              <a:rPr lang="es-419" i="0" dirty="0"/>
              <a:t>Dirija a los asistentes a la Actividad 1 en la página 1 de la Hoja de actividades. </a:t>
            </a:r>
          </a:p>
          <a:p>
            <a:pPr marL="0" marR="0" lvl="0" indent="0">
              <a:spcBef>
                <a:spcPts val="0"/>
              </a:spcBef>
              <a:spcAft>
                <a:spcPts val="0"/>
              </a:spcAft>
              <a:buFont typeface="+mj-lt"/>
              <a:buNone/>
            </a:pPr>
            <a:endParaRPr lang="es-419" sz="1800" dirty="0">
              <a:effectLst/>
              <a:latin typeface="ATT Aleck Sans" panose="020B0503020203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10</a:t>
            </a:fld>
            <a:endParaRPr lang="es-419"/>
          </a:p>
        </p:txBody>
      </p:sp>
    </p:spTree>
    <p:extLst>
      <p:ext uri="{BB962C8B-B14F-4D97-AF65-F5344CB8AC3E}">
        <p14:creationId xmlns:p14="http://schemas.microsoft.com/office/powerpoint/2010/main" val="40303687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800" dirty="0">
                <a:solidFill>
                  <a:srgbClr val="000000"/>
                </a:solidFill>
                <a:effectLst/>
                <a:latin typeface="Calibri" panose="020F0502020204030204" pitchFamily="34" charset="0"/>
                <a:ea typeface="Calibri" panose="020F0502020204030204" pitchFamily="34" charset="0"/>
              </a:rPr>
              <a:t>Usted puede unirse a las reuniones de Zoom sin tener una cuenta. Pero yo quiero que vea las funciones de Zoom por sí mismo. Entonces, vamos a crear una cuenta personal de Zoom como nuestra primera actividad.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dirty="0">
              <a:solidFill>
                <a:srgbClr val="000000"/>
              </a:solidFill>
              <a:effectLst/>
              <a:latin typeface="Calibri" panose="020F0502020204030204" pitchFamily="34"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i="0" dirty="0">
                <a:solidFill>
                  <a:srgbClr val="00B0F0"/>
                </a:solidFill>
                <a:effectLst/>
                <a:latin typeface="ATT Aleck Sans" panose="020B0503020203020204" pitchFamily="34" charset="0"/>
                <a:ea typeface="Times New Roman" panose="02020603050405020304" pitchFamily="18" charset="0"/>
              </a:rPr>
              <a:t>Guíe a los participantes a través de los tres primeros pasos de esta actividad. Invite a los participantes a seguirlo al crear su propia cuenta de Zoom. Si se trata de una presentación en persona, camine por el salón de clases y ayude a los participantes con la actividad (en particular, después del paso 3) según sea necesario. Una vez que haya demostrado los primeros tres pasos, pase a la siguiente diapositiva.</a:t>
            </a:r>
            <a:endParaRPr lang="es-419" sz="1800" i="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11</a:t>
            </a:fld>
            <a:endParaRPr lang="es-419"/>
          </a:p>
        </p:txBody>
      </p:sp>
    </p:spTree>
    <p:extLst>
      <p:ext uri="{BB962C8B-B14F-4D97-AF65-F5344CB8AC3E}">
        <p14:creationId xmlns:p14="http://schemas.microsoft.com/office/powerpoint/2010/main" val="15557944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i="0" dirty="0">
                <a:solidFill>
                  <a:srgbClr val="00B0F0"/>
                </a:solidFill>
                <a:effectLst/>
                <a:latin typeface="ATT Aleck Sans" panose="020B0503020203020204" pitchFamily="34" charset="0"/>
                <a:ea typeface="Times New Roman" panose="02020603050405020304" pitchFamily="18" charset="0"/>
              </a:rPr>
              <a:t>Continúe caminando por el salón de clases y ayude a los participantes con la actividad. Antes de continuar con esta actividad, </a:t>
            </a:r>
            <a:r>
              <a:rPr lang="es-419" sz="1800" b="1" i="0" dirty="0">
                <a:solidFill>
                  <a:srgbClr val="00B0F0"/>
                </a:solidFill>
                <a:effectLst/>
                <a:latin typeface="ATT Aleck Sans" panose="020B0503020203020204" pitchFamily="34" charset="0"/>
                <a:ea typeface="Times New Roman" panose="02020603050405020304" pitchFamily="18" charset="0"/>
              </a:rPr>
              <a:t>enfatice la importancia de guardar las contraseñas en un lugar seguro.</a:t>
            </a:r>
            <a:endParaRPr lang="es-419" sz="1800" b="1" i="0" dirty="0">
              <a:effectLst/>
              <a:latin typeface="Times New Roman" panose="02020603050405020304" pitchFamily="18" charset="0"/>
              <a:ea typeface="Times New Roman" panose="02020603050405020304" pitchFamily="18" charset="0"/>
            </a:endParaRPr>
          </a:p>
          <a:p>
            <a:endParaRPr lang="es-419" dirty="0">
              <a:cs typeface="Calibri"/>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12</a:t>
            </a:fld>
            <a:endParaRPr lang="es-419"/>
          </a:p>
        </p:txBody>
      </p:sp>
    </p:spTree>
    <p:extLst>
      <p:ext uri="{BB962C8B-B14F-4D97-AF65-F5344CB8AC3E}">
        <p14:creationId xmlns:p14="http://schemas.microsoft.com/office/powerpoint/2010/main" val="28141685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s-419"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Ahora que ha creado una cuenta, veremos algunas de las funciones importantes que utilizará como participante en una reunión. Desde su nueva cuenta, haga clic en el enlace para organizar una reunión. Luego, seleccione "With Video" (Con video). De este modo, iniciará una reunión y podrá ver muchas de las funciones.</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lvl="0"/>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13</a:t>
            </a:fld>
            <a:endParaRPr lang="es-419"/>
          </a:p>
        </p:txBody>
      </p:sp>
    </p:spTree>
    <p:extLst>
      <p:ext uri="{BB962C8B-B14F-4D97-AF65-F5344CB8AC3E}">
        <p14:creationId xmlns:p14="http://schemas.microsoft.com/office/powerpoint/2010/main" val="42501293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a:solidFill>
                  <a:schemeClr val="tx1"/>
                </a:solidFill>
                <a:effectLst/>
                <a:latin typeface="+mn-lt"/>
                <a:ea typeface="+mn-ea"/>
                <a:cs typeface="+mn-cs"/>
              </a:rPr>
              <a:t>NOTA AL INSTRUCTOR: La </a:t>
            </a:r>
            <a:r>
              <a:rPr lang="en-US" sz="1200" i="1" kern="1200" dirty="0" err="1">
                <a:solidFill>
                  <a:schemeClr val="tx1"/>
                </a:solidFill>
                <a:effectLst/>
                <a:latin typeface="+mn-lt"/>
                <a:ea typeface="+mn-ea"/>
                <a:cs typeface="+mn-cs"/>
              </a:rPr>
              <a:t>diapositiva</a:t>
            </a:r>
            <a:r>
              <a:rPr lang="en-US" sz="1200" i="1" kern="1200" dirty="0">
                <a:solidFill>
                  <a:schemeClr val="tx1"/>
                </a:solidFill>
                <a:effectLst/>
                <a:latin typeface="+mn-lt"/>
                <a:ea typeface="+mn-ea"/>
                <a:cs typeface="+mn-cs"/>
              </a:rPr>
              <a:t> es para pasar a la </a:t>
            </a:r>
            <a:r>
              <a:rPr lang="en-US" sz="1200" i="1" kern="1200" dirty="0" err="1">
                <a:solidFill>
                  <a:schemeClr val="tx1"/>
                </a:solidFill>
                <a:effectLst/>
                <a:latin typeface="+mn-lt"/>
                <a:ea typeface="+mn-ea"/>
                <a:cs typeface="+mn-cs"/>
              </a:rPr>
              <a:t>demostración</a:t>
            </a:r>
            <a:r>
              <a:rPr lang="en-US" sz="1200" i="1" kern="1200" dirty="0">
                <a:solidFill>
                  <a:schemeClr val="tx1"/>
                </a:solidFill>
                <a:effectLst/>
                <a:latin typeface="+mn-lt"/>
                <a:ea typeface="+mn-ea"/>
                <a:cs typeface="+mn-cs"/>
              </a:rPr>
              <a:t>. El instructor </a:t>
            </a:r>
            <a:r>
              <a:rPr lang="en-US" sz="1200" i="1" kern="1200" dirty="0" err="1">
                <a:solidFill>
                  <a:schemeClr val="tx1"/>
                </a:solidFill>
                <a:effectLst/>
                <a:latin typeface="+mn-lt"/>
                <a:ea typeface="+mn-ea"/>
                <a:cs typeface="+mn-cs"/>
              </a:rPr>
              <a:t>hará</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una</a:t>
            </a:r>
            <a:r>
              <a:rPr lang="en-US" sz="1200" i="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demostración</a:t>
            </a:r>
            <a:r>
              <a:rPr lang="en-US" sz="1200" b="1" i="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desde</a:t>
            </a:r>
            <a:r>
              <a:rPr lang="en-US" sz="1200" b="1" i="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aquí</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usando</a:t>
            </a:r>
            <a:r>
              <a:rPr lang="en-US" sz="1200" i="1" kern="1200" dirty="0">
                <a:solidFill>
                  <a:schemeClr val="tx1"/>
                </a:solidFill>
                <a:effectLst/>
                <a:latin typeface="+mn-lt"/>
                <a:ea typeface="+mn-ea"/>
                <a:cs typeface="+mn-cs"/>
              </a:rPr>
              <a:t> la </a:t>
            </a:r>
            <a:r>
              <a:rPr lang="en-US" sz="1200" i="1" kern="1200" dirty="0" err="1">
                <a:solidFill>
                  <a:schemeClr val="tx1"/>
                </a:solidFill>
                <a:effectLst/>
                <a:latin typeface="+mn-lt"/>
                <a:ea typeface="+mn-ea"/>
                <a:cs typeface="+mn-cs"/>
              </a:rPr>
              <a:t>cuenta</a:t>
            </a:r>
            <a:r>
              <a:rPr lang="en-US" sz="1200" i="1" kern="1200" dirty="0">
                <a:solidFill>
                  <a:schemeClr val="tx1"/>
                </a:solidFill>
                <a:effectLst/>
                <a:latin typeface="+mn-lt"/>
                <a:ea typeface="+mn-ea"/>
                <a:cs typeface="+mn-cs"/>
              </a:rPr>
              <a:t> de Zoom que </a:t>
            </a:r>
            <a:r>
              <a:rPr lang="en-US" sz="1200" i="1" kern="1200" dirty="0" err="1">
                <a:solidFill>
                  <a:schemeClr val="tx1"/>
                </a:solidFill>
                <a:effectLst/>
                <a:latin typeface="+mn-lt"/>
                <a:ea typeface="+mn-ea"/>
                <a:cs typeface="+mn-cs"/>
              </a:rPr>
              <a:t>usted</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identificó</a:t>
            </a:r>
            <a:r>
              <a:rPr lang="en-US" sz="1200" i="1" kern="1200" dirty="0">
                <a:solidFill>
                  <a:schemeClr val="tx1"/>
                </a:solidFill>
                <a:effectLst/>
                <a:latin typeface="+mn-lt"/>
                <a:ea typeface="+mn-ea"/>
                <a:cs typeface="+mn-cs"/>
              </a:rPr>
              <a:t> para usar </a:t>
            </a:r>
            <a:r>
              <a:rPr lang="en-US" sz="1200" i="1" kern="1200" dirty="0" err="1">
                <a:solidFill>
                  <a:schemeClr val="tx1"/>
                </a:solidFill>
                <a:effectLst/>
                <a:latin typeface="+mn-lt"/>
                <a:ea typeface="+mn-ea"/>
                <a:cs typeface="+mn-cs"/>
              </a:rPr>
              <a:t>en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este</a:t>
            </a:r>
            <a:r>
              <a:rPr lang="en-US" sz="1200" i="1" kern="1200" dirty="0">
                <a:solidFill>
                  <a:schemeClr val="tx1"/>
                </a:solidFill>
                <a:effectLst/>
                <a:latin typeface="+mn-lt"/>
                <a:ea typeface="+mn-ea"/>
                <a:cs typeface="+mn-cs"/>
              </a:rPr>
              <a:t> taller. El </a:t>
            </a:r>
            <a:r>
              <a:rPr lang="en-US" sz="1200" i="1" kern="1200" dirty="0" err="1">
                <a:solidFill>
                  <a:schemeClr val="tx1"/>
                </a:solidFill>
                <a:effectLst/>
                <a:latin typeface="+mn-lt"/>
                <a:ea typeface="+mn-ea"/>
                <a:cs typeface="+mn-cs"/>
              </a:rPr>
              <a:t>voluntario</a:t>
            </a:r>
            <a:r>
              <a:rPr lang="en-US" sz="1200" i="1" kern="1200" dirty="0">
                <a:solidFill>
                  <a:schemeClr val="tx1"/>
                </a:solidFill>
                <a:effectLst/>
                <a:latin typeface="+mn-lt"/>
                <a:ea typeface="+mn-ea"/>
                <a:cs typeface="+mn-cs"/>
              </a:rPr>
              <a:t> se </a:t>
            </a:r>
            <a:r>
              <a:rPr lang="en-US" sz="1200" i="1" kern="1200" dirty="0" err="1">
                <a:solidFill>
                  <a:schemeClr val="tx1"/>
                </a:solidFill>
                <a:effectLst/>
                <a:latin typeface="+mn-lt"/>
                <a:ea typeface="+mn-ea"/>
                <a:cs typeface="+mn-cs"/>
              </a:rPr>
              <a:t>unirá</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este</a:t>
            </a:r>
            <a:r>
              <a:rPr lang="en-US" sz="1200" i="1" kern="1200" dirty="0">
                <a:solidFill>
                  <a:schemeClr val="tx1"/>
                </a:solidFill>
                <a:effectLst/>
                <a:latin typeface="+mn-lt"/>
                <a:ea typeface="+mn-ea"/>
                <a:cs typeface="+mn-cs"/>
              </a:rPr>
              <a:t> punto </a:t>
            </a:r>
            <a:r>
              <a:rPr lang="en-US" sz="1200" i="1" kern="1200" dirty="0" err="1">
                <a:solidFill>
                  <a:schemeClr val="tx1"/>
                </a:solidFill>
                <a:effectLst/>
                <a:latin typeface="+mn-lt"/>
                <a:ea typeface="+mn-ea"/>
                <a:cs typeface="+mn-cs"/>
              </a:rPr>
              <a:t>utilizando</a:t>
            </a:r>
            <a:r>
              <a:rPr lang="en-US" sz="1200" i="1" kern="1200" dirty="0">
                <a:solidFill>
                  <a:schemeClr val="tx1"/>
                </a:solidFill>
                <a:effectLst/>
                <a:latin typeface="+mn-lt"/>
                <a:ea typeface="+mn-ea"/>
                <a:cs typeface="+mn-cs"/>
              </a:rPr>
              <a:t> la </a:t>
            </a:r>
            <a:r>
              <a:rPr lang="en-US" sz="1200" i="1" kern="1200" dirty="0" err="1">
                <a:solidFill>
                  <a:schemeClr val="tx1"/>
                </a:solidFill>
                <a:effectLst/>
                <a:latin typeface="+mn-lt"/>
                <a:ea typeface="+mn-ea"/>
                <a:cs typeface="+mn-cs"/>
              </a:rPr>
              <a:t>Guía</a:t>
            </a:r>
            <a:r>
              <a:rPr lang="en-US" sz="1200" i="1" kern="1200" dirty="0">
                <a:solidFill>
                  <a:schemeClr val="tx1"/>
                </a:solidFill>
                <a:effectLst/>
                <a:latin typeface="+mn-lt"/>
                <a:ea typeface="+mn-ea"/>
                <a:cs typeface="+mn-cs"/>
              </a:rPr>
              <a:t> para </a:t>
            </a:r>
            <a:r>
              <a:rPr lang="en-US" sz="1200" i="1" kern="1200" dirty="0" err="1">
                <a:solidFill>
                  <a:schemeClr val="tx1"/>
                </a:solidFill>
                <a:effectLst/>
                <a:latin typeface="+mn-lt"/>
                <a:ea typeface="+mn-ea"/>
                <a:cs typeface="+mn-cs"/>
              </a:rPr>
              <a:t>participantes</a:t>
            </a:r>
            <a:r>
              <a:rPr lang="en-US" sz="1200" i="1" kern="1200" dirty="0">
                <a:solidFill>
                  <a:schemeClr val="tx1"/>
                </a:solidFill>
                <a:effectLst/>
                <a:latin typeface="+mn-lt"/>
                <a:ea typeface="+mn-ea"/>
                <a:cs typeface="+mn-cs"/>
              </a:rPr>
              <a:t> de Zoom </a:t>
            </a:r>
            <a:r>
              <a:rPr lang="en-US" sz="1200" i="1" kern="1200" dirty="0" err="1">
                <a:solidFill>
                  <a:schemeClr val="tx1"/>
                </a:solidFill>
                <a:effectLst/>
                <a:latin typeface="+mn-lt"/>
                <a:ea typeface="+mn-ea"/>
                <a:cs typeface="+mn-cs"/>
              </a:rPr>
              <a:t>voluntarios</a:t>
            </a:r>
            <a:r>
              <a:rPr lang="en-US" sz="1200" i="1" kern="1200" dirty="0">
                <a:solidFill>
                  <a:schemeClr val="tx1"/>
                </a:solidFill>
                <a:effectLst/>
                <a:latin typeface="+mn-lt"/>
                <a:ea typeface="+mn-ea"/>
                <a:cs typeface="+mn-cs"/>
              </a:rPr>
              <a:t>. </a:t>
            </a:r>
          </a:p>
          <a:p>
            <a:pPr marL="0" marR="0">
              <a:spcBef>
                <a:spcPts val="0"/>
              </a:spcBef>
              <a:spcAft>
                <a:spcPts val="0"/>
              </a:spcAft>
            </a:pPr>
            <a:endParaRPr lang="es-419" sz="1800" b="1" i="0"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 Consulte la Guía del instructor para obtener orientación sobre cómo demostrar las funciones de Zoom. </a:t>
            </a:r>
            <a:br>
              <a:rPr lang="en-US" sz="1800" b="1" i="1" dirty="0">
                <a:effectLst/>
                <a:latin typeface="ATT Aleck Sans" panose="020B0503020203020204" pitchFamily="34" charset="0"/>
                <a:ea typeface="Times New Roman" panose="02020603050405020304" pitchFamily="18" charset="0"/>
              </a:rPr>
            </a:br>
            <a:endParaRPr lang="es-419" sz="1800" i="1" dirty="0">
              <a:effectLst/>
              <a:latin typeface="Times New Roman" panose="02020603050405020304" pitchFamily="18" charset="0"/>
              <a:ea typeface="Times New Roman" panose="02020603050405020304" pitchFamily="18" charset="0"/>
            </a:endParaRPr>
          </a:p>
          <a:p>
            <a:pPr lvl="0"/>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14</a:t>
            </a:fld>
            <a:endParaRPr lang="es-419"/>
          </a:p>
        </p:txBody>
      </p:sp>
    </p:spTree>
    <p:extLst>
      <p:ext uri="{BB962C8B-B14F-4D97-AF65-F5344CB8AC3E}">
        <p14:creationId xmlns:p14="http://schemas.microsoft.com/office/powerpoint/2010/main" val="7640971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s-419" sz="1800" dirty="0">
                <a:effectLst/>
                <a:latin typeface="Calibri" panose="020F0502020204030204" pitchFamily="34" charset="0"/>
                <a:ea typeface="Calibri" panose="020F0502020204030204" pitchFamily="34" charset="0"/>
                <a:cs typeface="Times New Roman" panose="02020603050405020304" pitchFamily="18" charset="0"/>
              </a:rPr>
              <a:t>¿Qué pasa si su computadora no tiene cámara? También puede conectarse con su dispositivo móvil, si este tiene una cámara que funcione. Para hacer esto, deberá tener la aplicación Zoom instalada en su teléfono. </a:t>
            </a:r>
          </a:p>
          <a:p>
            <a:pPr marL="0" marR="0">
              <a:lnSpc>
                <a:spcPct val="107000"/>
              </a:lnSpc>
              <a:spcBef>
                <a:spcPts val="0"/>
              </a:spcBef>
              <a:spcAft>
                <a:spcPts val="800"/>
              </a:spcAft>
            </a:pPr>
            <a:r>
              <a:rPr lang="es-419" sz="18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s-419" sz="1800" dirty="0">
                <a:effectLst/>
                <a:latin typeface="Calibri"/>
                <a:ea typeface="Calibri" panose="020F0502020204030204" pitchFamily="34" charset="0"/>
                <a:cs typeface="Calibri"/>
              </a:rPr>
              <a:t>Dependiendo del </a:t>
            </a:r>
            <a:r>
              <a:rPr lang="es-419" sz="1800" dirty="0">
                <a:latin typeface="Calibri"/>
                <a:ea typeface="Calibri" panose="020F0502020204030204" pitchFamily="34" charset="0"/>
                <a:cs typeface="Calibri"/>
              </a:rPr>
              <a:t>dispositivo móvil</a:t>
            </a:r>
            <a:r>
              <a:rPr lang="es-419" sz="1800" dirty="0">
                <a:effectLst/>
                <a:latin typeface="Calibri"/>
                <a:ea typeface="Calibri" panose="020F0502020204030204" pitchFamily="34" charset="0"/>
                <a:cs typeface="Calibri"/>
              </a:rPr>
              <a:t> que utilice para la videoconferencia, algunas opciones pueden estar situadas en una ubicación diferente en su pantalla. En este ejemplo, las pestañas "Mute" (Silenciar), "Video" y "Participants" (Participantes) se encuentran en la parte inferior de la pantalla. Puede hacer clic en "More" (Más) para ver otras funciones, como el "Chat" y "Reactions" (Reacciones).</a:t>
            </a:r>
          </a:p>
          <a:p>
            <a:pPr>
              <a:lnSpc>
                <a:spcPct val="107000"/>
              </a:lnSpc>
              <a:spcAft>
                <a:spcPts val="800"/>
              </a:spcAft>
            </a:pPr>
            <a:endParaRPr lang="es-419" sz="1800" dirty="0">
              <a:effectLst/>
              <a:latin typeface="Calibri"/>
              <a:ea typeface="Calibri" panose="020F0502020204030204" pitchFamily="34" charset="0"/>
              <a:cs typeface="Calibri"/>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i="1" kern="1200" dirty="0">
                <a:solidFill>
                  <a:schemeClr val="tx1"/>
                </a:solidFill>
                <a:effectLst/>
                <a:latin typeface="+mn-lt"/>
                <a:ea typeface="+mn-ea"/>
                <a:cs typeface="+mn-cs"/>
              </a:rPr>
              <a:t>NOTA AL INSTRUCTOR: Antes de pasar a la Actividad 2, revise las preguntas del “lugar de estacionamiento". Si no hay preguntas en el "lugar de estacionamiento", averigüe con los asistentes si tienen alguna pregunta antes de pasar a la Actividad 2.</a:t>
            </a:r>
            <a:endParaRPr lang="es-419" sz="1800" b="0" i="1" kern="1200" dirty="0">
              <a:solidFill>
                <a:schemeClr val="tx1"/>
              </a:solidFill>
              <a:effectLst/>
              <a:latin typeface="+mn-lt"/>
              <a:ea typeface="+mn-ea"/>
              <a:cs typeface="+mn-cs"/>
            </a:endParaRPr>
          </a:p>
          <a:p>
            <a:pPr>
              <a:lnSpc>
                <a:spcPct val="107000"/>
              </a:lnSpc>
              <a:spcAft>
                <a:spcPts val="800"/>
              </a:spcAft>
            </a:pPr>
            <a:endParaRPr lang="es-419" sz="1800" dirty="0">
              <a:effectLst/>
              <a:latin typeface="Calibri"/>
              <a:ea typeface="Calibri" panose="020F0502020204030204" pitchFamily="34" charset="0"/>
              <a:cs typeface="Calibri"/>
            </a:endParaRPr>
          </a:p>
          <a:p>
            <a:endParaRPr lang="es-419" b="0" dirty="0"/>
          </a:p>
        </p:txBody>
      </p:sp>
      <p:sp>
        <p:nvSpPr>
          <p:cNvPr id="4" name="Slide Number Placeholder 3"/>
          <p:cNvSpPr>
            <a:spLocks noGrp="1"/>
          </p:cNvSpPr>
          <p:nvPr>
            <p:ph type="sldNum" sz="quarter" idx="5"/>
          </p:nvPr>
        </p:nvSpPr>
        <p:spPr/>
        <p:txBody>
          <a:bodyPr/>
          <a:lstStyle/>
          <a:p>
            <a:fld id="{0A1A2D79-0A70-4F98-91B6-5265C658D6AD}" type="slidenum">
              <a:rPr lang="en-US" smtClean="0"/>
              <a:t>15</a:t>
            </a:fld>
            <a:endParaRPr lang="es-419"/>
          </a:p>
        </p:txBody>
      </p:sp>
    </p:spTree>
    <p:extLst>
      <p:ext uri="{BB962C8B-B14F-4D97-AF65-F5344CB8AC3E}">
        <p14:creationId xmlns:p14="http://schemas.microsoft.com/office/powerpoint/2010/main" val="31983378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dirty="0"/>
              <a:t>NOTA AL INSTRUCTOR: </a:t>
            </a:r>
            <a:r>
              <a:rPr lang="es-419" i="0" dirty="0"/>
              <a:t>Dirija a los asistentes a la Actividad 2 en la página 2 de la Hoja de actividades. </a:t>
            </a:r>
          </a:p>
          <a:p>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16</a:t>
            </a:fld>
            <a:endParaRPr lang="es-419"/>
          </a:p>
        </p:txBody>
      </p:sp>
    </p:spTree>
    <p:extLst>
      <p:ext uri="{BB962C8B-B14F-4D97-AF65-F5344CB8AC3E}">
        <p14:creationId xmlns:p14="http://schemas.microsoft.com/office/powerpoint/2010/main" val="40912552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s-419" sz="18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Si se trata de una presentación en persona, camine por el salón de clases y ayude a los participantes con la actividad según sea necesario. Además, demuestre las funciones si es necesario. Cuando los participantes hayan terminado la actividad, hable sobre cada elemento y responda las preguntas según sea necesario.</a:t>
            </a: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s-419" dirty="0">
              <a:cs typeface="Calibri" panose="020F0502020204030204"/>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17</a:t>
            </a:fld>
            <a:endParaRPr lang="es-419"/>
          </a:p>
        </p:txBody>
      </p:sp>
    </p:spTree>
    <p:extLst>
      <p:ext uri="{BB962C8B-B14F-4D97-AF65-F5344CB8AC3E}">
        <p14:creationId xmlns:p14="http://schemas.microsoft.com/office/powerpoint/2010/main" val="1590968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dirty="0"/>
              <a:t>NOTA AL INSTRUCTOR: </a:t>
            </a:r>
            <a:r>
              <a:rPr lang="es-419" i="0" dirty="0"/>
              <a:t>Dirija a los asistentes a la Actividad 3 en la página 3 de la Hoja de actividades. </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18</a:t>
            </a:fld>
            <a:endParaRPr lang="es-419"/>
          </a:p>
        </p:txBody>
      </p:sp>
    </p:spTree>
    <p:extLst>
      <p:ext uri="{BB962C8B-B14F-4D97-AF65-F5344CB8AC3E}">
        <p14:creationId xmlns:p14="http://schemas.microsoft.com/office/powerpoint/2010/main" val="8939399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s-419" sz="1800" dirty="0">
                <a:effectLst/>
                <a:latin typeface="Calibri" panose="020F0502020204030204" pitchFamily="34" charset="0"/>
                <a:ea typeface="Calibri" panose="020F0502020204030204" pitchFamily="34" charset="0"/>
                <a:cs typeface="Times New Roman" panose="02020603050405020304" pitchFamily="18" charset="0"/>
              </a:rPr>
              <a:t>Una de las ventajas de tener su propia cuenta de Zoom es que puede programar y organizar una reunión en línea. Para programar una reunión, vaya a su cuenta en el sitio web de Zoom. Voy a demostrar los pasos. Consulten su hoja de actividades y sigan los pasos conmigo.</a:t>
            </a:r>
          </a:p>
          <a:p>
            <a:pPr marL="0" marR="0">
              <a:lnSpc>
                <a:spcPct val="107000"/>
              </a:lnSpc>
              <a:spcBef>
                <a:spcPts val="0"/>
              </a:spcBef>
              <a:spcAft>
                <a:spcPts val="800"/>
              </a:spcAft>
            </a:pPr>
            <a:r>
              <a:rPr lang="es-419"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i="0" dirty="0">
                <a:solidFill>
                  <a:srgbClr val="00B0F0"/>
                </a:solidFill>
                <a:effectLst/>
                <a:latin typeface="ATT Aleck Sans" panose="020B0503020203020204" pitchFamily="34" charset="0"/>
                <a:ea typeface="Times New Roman" panose="02020603050405020304" pitchFamily="18" charset="0"/>
              </a:rPr>
              <a:t>El instructor hará una </a:t>
            </a:r>
            <a:r>
              <a:rPr lang="es-419" sz="1800" b="1" i="0" dirty="0">
                <a:solidFill>
                  <a:srgbClr val="00B0F0"/>
                </a:solidFill>
                <a:effectLst/>
                <a:latin typeface="ATT Aleck Sans" panose="020B0503020203020204" pitchFamily="34" charset="0"/>
                <a:ea typeface="Times New Roman" panose="02020603050405020304" pitchFamily="18" charset="0"/>
              </a:rPr>
              <a:t>demostración desde aquí</a:t>
            </a:r>
            <a:r>
              <a:rPr lang="es-419" sz="1800" i="0" dirty="0">
                <a:solidFill>
                  <a:srgbClr val="00B0F0"/>
                </a:solidFill>
                <a:effectLst/>
                <a:latin typeface="ATT Aleck Sans" panose="020B0503020203020204" pitchFamily="34" charset="0"/>
                <a:ea typeface="Times New Roman" panose="02020603050405020304" pitchFamily="18" charset="0"/>
              </a:rPr>
              <a:t> usando la </a:t>
            </a:r>
            <a:r>
              <a:rPr lang="es-419" sz="1200" kern="1200" dirty="0">
                <a:solidFill>
                  <a:schemeClr val="tx1"/>
                </a:solidFill>
                <a:effectLst/>
                <a:latin typeface="+mn-lt"/>
                <a:ea typeface="+mn-ea"/>
                <a:cs typeface="+mn-cs"/>
              </a:rPr>
              <a:t>cuenta de Zoom</a:t>
            </a:r>
            <a:r>
              <a:rPr lang="es-419" sz="1800" i="0" dirty="0">
                <a:solidFill>
                  <a:srgbClr val="00B0F0"/>
                </a:solidFill>
                <a:effectLst/>
                <a:latin typeface="ATT Aleck Sans" panose="020B0503020203020204" pitchFamily="34" charset="0"/>
                <a:ea typeface="Times New Roman" panose="02020603050405020304" pitchFamily="18" charset="0"/>
              </a:rPr>
              <a:t>. Anime a los alumnos a seguir su hoja de actividades mientras realiza la demostración. </a:t>
            </a:r>
            <a:r>
              <a:rPr lang="es-419" sz="1800" i="0" kern="1200" dirty="0">
                <a:solidFill>
                  <a:srgbClr val="00B0F0"/>
                </a:solidFill>
                <a:effectLst/>
                <a:latin typeface="ATT Aleck Sans" panose="020B0503020203020204" pitchFamily="34" charset="0"/>
                <a:ea typeface="MS PGothic" panose="020B0600070205080204" pitchFamily="34" charset="-128"/>
              </a:rPr>
              <a:t>Ayude a los participantes con la actividad según sea necesario. El guion de la demostración se puede encontrar en la Guía del instructor. </a:t>
            </a:r>
            <a:endParaRPr lang="es-419" sz="1800" i="0" dirty="0">
              <a:effectLst/>
              <a:latin typeface="Times New Roman" panose="02020603050405020304" pitchFamily="18" charset="0"/>
              <a:ea typeface="Times New Roman" panose="02020603050405020304" pitchFamily="18" charset="0"/>
            </a:endParaRPr>
          </a:p>
          <a:p>
            <a:pPr lvl="0"/>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19</a:t>
            </a:fld>
            <a:endParaRPr lang="es-419"/>
          </a:p>
        </p:txBody>
      </p:sp>
    </p:spTree>
    <p:extLst>
      <p:ext uri="{BB962C8B-B14F-4D97-AF65-F5344CB8AC3E}">
        <p14:creationId xmlns:p14="http://schemas.microsoft.com/office/powerpoint/2010/main" val="28330293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En este taller, aprenderán sobre las videoconferencias. Trabajaremos en el desarrollo de las habilidades y la confianza para que puedan participar en reuniones en línea. Esto incluirá lo siguiente:</a:t>
            </a:r>
            <a:endParaRPr lang="es-419"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s-419" sz="1800" dirty="0">
                <a:effectLst/>
                <a:latin typeface="ATT Aleck Sans" panose="020B0503020203020204" pitchFamily="34" charset="0"/>
                <a:ea typeface="Times New Roman" panose="02020603050405020304" pitchFamily="18" charset="0"/>
              </a:rPr>
              <a:t>Unirse a reuniones a las que otros les inviten.</a:t>
            </a:r>
            <a:endParaRPr lang="es-419"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s-419" sz="1800" dirty="0">
                <a:effectLst/>
                <a:latin typeface="ATT Aleck Sans" panose="020B0503020203020204" pitchFamily="34" charset="0"/>
                <a:ea typeface="Times New Roman" panose="02020603050405020304" pitchFamily="18" charset="0"/>
              </a:rPr>
              <a:t>Crear su propia cuenta de Zoom.</a:t>
            </a:r>
            <a:endParaRPr lang="es-419"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s-419" sz="1800" dirty="0">
                <a:effectLst/>
                <a:latin typeface="ATT Aleck Sans" panose="020B0503020203020204" pitchFamily="34" charset="0"/>
                <a:ea typeface="Times New Roman" panose="02020603050405020304" pitchFamily="18" charset="0"/>
              </a:rPr>
              <a:t>Reconocer las funciones comunes que usarán en las reuniones en línea.</a:t>
            </a:r>
            <a:endParaRPr lang="es-419"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s-419" sz="1800" dirty="0">
                <a:effectLst/>
                <a:latin typeface="ATT Aleck Sans" panose="020B0503020203020204" pitchFamily="34" charset="0"/>
                <a:ea typeface="Times New Roman" panose="02020603050405020304" pitchFamily="18" charset="0"/>
              </a:rPr>
              <a:t>Programar una reunión en línea.</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200" u="none" kern="1200" dirty="0">
                <a:solidFill>
                  <a:schemeClr val="tx1"/>
                </a:solidFill>
                <a:effectLst/>
                <a:latin typeface="+mn-lt"/>
                <a:ea typeface="+mn-ea"/>
                <a:cs typeface="+mn-cs"/>
              </a:rPr>
              <a:t>A medida que avanzamos, </a:t>
            </a:r>
            <a:r>
              <a:rPr lang="es-419" sz="1800" u="none" dirty="0">
                <a:effectLst/>
                <a:latin typeface="ATT Aleck Sans" panose="020B0503020203020204" pitchFamily="34" charset="0"/>
                <a:ea typeface="Times New Roman" panose="02020603050405020304" pitchFamily="18" charset="0"/>
              </a:rPr>
              <a:t>aprenderán </a:t>
            </a:r>
            <a:r>
              <a:rPr lang="es-419" sz="1800" dirty="0">
                <a:effectLst/>
                <a:latin typeface="ATT Aleck Sans" panose="020B0503020203020204" pitchFamily="34" charset="0"/>
                <a:ea typeface="Times New Roman" panose="02020603050405020304" pitchFamily="18" charset="0"/>
              </a:rPr>
              <a:t>consejos y trucos para organizar una reunión en línea. Además, tendrán oportunidades para practicar lo que han aprendido.</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¡Empecemos!</a:t>
            </a:r>
            <a:endParaRPr lang="es-419"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a:t>
            </a:fld>
            <a:endParaRPr lang="es-419"/>
          </a:p>
        </p:txBody>
      </p:sp>
    </p:spTree>
    <p:extLst>
      <p:ext uri="{BB962C8B-B14F-4D97-AF65-F5344CB8AC3E}">
        <p14:creationId xmlns:p14="http://schemas.microsoft.com/office/powerpoint/2010/main" val="23591848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i="0" dirty="0">
                <a:solidFill>
                  <a:srgbClr val="00B0F0"/>
                </a:solidFill>
                <a:effectLst/>
                <a:latin typeface="ATT Aleck Sans" panose="020B0503020203020204" pitchFamily="34" charset="0"/>
                <a:ea typeface="Times New Roman" panose="02020603050405020304" pitchFamily="18" charset="0"/>
              </a:rPr>
              <a:t>Consulte la Guía del instructor para obtener más información. En este punto, habrá completado la mayor parte de la demostración. Vuelva a esta diapositiva para que los alumnos puedan ver la dirección de la cuenta de correo electrónico de la demostración.</a:t>
            </a:r>
            <a:r>
              <a:rPr lang="es-419" sz="1800" i="1" dirty="0">
                <a:solidFill>
                  <a:srgbClr val="00B0F0"/>
                </a:solidFill>
                <a:effectLst/>
                <a:latin typeface="ATT Aleck Sans" panose="020B0503020203020204" pitchFamily="34" charset="0"/>
                <a:ea typeface="Times New Roman" panose="02020603050405020304" pitchFamily="18" charset="0"/>
              </a:rPr>
              <a:t> </a:t>
            </a:r>
            <a:endParaRPr lang="es-419" sz="1800" i="1"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solidFill>
                  <a:srgbClr val="000000"/>
                </a:solidFill>
                <a:effectLst/>
                <a:latin typeface="ATT Aleck Sans" panose="020B0503020203020204" pitchFamily="34" charset="0"/>
                <a:ea typeface="Times New Roman" panose="02020603050405020304" pitchFamily="18" charset="0"/>
              </a:rPr>
              <a:t>Ahora que tienen la invitación a la reunión pegada en un correo electrónico, envíenmela. Aquí está mi cuenta de correo electrónico. </a:t>
            </a:r>
            <a:r>
              <a:rPr lang="es-419" sz="1800" i="1" dirty="0">
                <a:solidFill>
                  <a:srgbClr val="00B0F0"/>
                </a:solidFill>
                <a:effectLst/>
                <a:latin typeface="ATT Aleck Sans" panose="020B0503020203020204" pitchFamily="34" charset="0"/>
                <a:ea typeface="Times New Roman" panose="02020603050405020304" pitchFamily="18" charset="0"/>
              </a:rPr>
              <a:t>[Proporcione una cuenta de correo electrónico de demostración para que los alumnos puedan enviarle una invitación por correo electrónico].</a:t>
            </a:r>
            <a:endParaRPr lang="es-419" sz="1800" i="1" dirty="0">
              <a:effectLst/>
              <a:latin typeface="Times New Roman" panose="02020603050405020304" pitchFamily="18" charset="0"/>
              <a:ea typeface="Times New Roman" panose="02020603050405020304" pitchFamily="18" charset="0"/>
            </a:endParaRPr>
          </a:p>
          <a:p>
            <a:pPr lvl="0"/>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20</a:t>
            </a:fld>
            <a:endParaRPr lang="es-419"/>
          </a:p>
        </p:txBody>
      </p:sp>
    </p:spTree>
    <p:extLst>
      <p:ext uri="{BB962C8B-B14F-4D97-AF65-F5344CB8AC3E}">
        <p14:creationId xmlns:p14="http://schemas.microsoft.com/office/powerpoint/2010/main" val="29368789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Cuando es el anfitrión de la reunión, usted tiene el control de la reunión. A continuación, se ofrecen algunos consejos para asegurarse de que tenga la mejor reunión posible.</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Las funciones del anfitrión de la reunión están en el menú de la parte inferior de la pantalla. Como ha estado en una reunión como anfitrión, ha visto estas funciones en la barra de herramientas. Pero no las hemos analizado antes. Si no es el anfitrión de una reunión, no verá estas funciones.</a:t>
            </a:r>
            <a:endParaRPr lang="es-419" sz="180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21</a:t>
            </a:fld>
            <a:endParaRPr lang="es-419"/>
          </a:p>
        </p:txBody>
      </p:sp>
    </p:spTree>
    <p:extLst>
      <p:ext uri="{BB962C8B-B14F-4D97-AF65-F5344CB8AC3E}">
        <p14:creationId xmlns:p14="http://schemas.microsoft.com/office/powerpoint/2010/main" val="23011297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Estos son algunos consejos relacionados con el uso de las funciones de seguridad.</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Consejo 1: Puede bloquear una reunión después de que comience. Esto evita que cualquier persona no deseada ingrese a la reunión. </a:t>
            </a:r>
            <a:endParaRPr lang="es-419" sz="1800" dirty="0">
              <a:effectLst/>
              <a:latin typeface="Times New Roman" panose="02020603050405020304" pitchFamily="18" charset="0"/>
              <a:ea typeface="Times New Roman" panose="02020603050405020304" pitchFamily="18" charset="0"/>
            </a:endParaRPr>
          </a:p>
          <a:p>
            <a:endParaRPr lang="es-419" dirty="0"/>
          </a:p>
          <a:p>
            <a:endParaRPr lang="es-419" sz="1200" kern="1200" dirty="0">
              <a:solidFill>
                <a:schemeClr val="tx1"/>
              </a:solidFill>
              <a:effectLst/>
              <a:latin typeface="+mn-lt"/>
              <a:cs typeface="Calibri" panose="020F0502020204030204"/>
            </a:endParaRPr>
          </a:p>
          <a:p>
            <a:endParaRPr lang="es-419" dirty="0">
              <a:cs typeface="Calibri" panose="020F0502020204030204"/>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22</a:t>
            </a:fld>
            <a:endParaRPr lang="es-419"/>
          </a:p>
        </p:txBody>
      </p:sp>
    </p:spTree>
    <p:extLst>
      <p:ext uri="{BB962C8B-B14F-4D97-AF65-F5344CB8AC3E}">
        <p14:creationId xmlns:p14="http://schemas.microsoft.com/office/powerpoint/2010/main" val="17284106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Consejo 2: Puede habilitar la sala de espera para dejar entrar solo a las personas que usted quiera que asistan a la reunión.</a:t>
            </a:r>
            <a:endParaRPr lang="es-419" sz="1800" dirty="0">
              <a:effectLst/>
              <a:latin typeface="Times New Roman" panose="02020603050405020304" pitchFamily="18" charset="0"/>
              <a:ea typeface="Times New Roman" panose="02020603050405020304" pitchFamily="18" charset="0"/>
            </a:endParaRPr>
          </a:p>
          <a:p>
            <a:endParaRPr lang="es-419" dirty="0">
              <a:cs typeface="Calibri" panose="020F0502020204030204"/>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23</a:t>
            </a:fld>
            <a:endParaRPr lang="es-419"/>
          </a:p>
        </p:txBody>
      </p:sp>
    </p:spTree>
    <p:extLst>
      <p:ext uri="{BB962C8B-B14F-4D97-AF65-F5344CB8AC3E}">
        <p14:creationId xmlns:p14="http://schemas.microsoft.com/office/powerpoint/2010/main" val="22906950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Consejo 3: Considere las funciones que desee que los participantes puedan hacer, como activar el sonido por sí mismos, compartir su pantalla o chatear. Puede ajustar estas funciones antes de que comience la reunión o puede encargarse de eso durante la reunión.</a:t>
            </a:r>
            <a:endParaRPr lang="es-419" sz="1800" dirty="0">
              <a:effectLst/>
              <a:latin typeface="Times New Roman" panose="02020603050405020304" pitchFamily="18" charset="0"/>
              <a:ea typeface="Times New Roman" panose="02020603050405020304" pitchFamily="18" charset="0"/>
            </a:endParaRPr>
          </a:p>
          <a:p>
            <a:endParaRPr lang="es-419" dirty="0">
              <a:cs typeface="Calibri" panose="020F0502020204030204"/>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24</a:t>
            </a:fld>
            <a:endParaRPr lang="es-419"/>
          </a:p>
        </p:txBody>
      </p:sp>
    </p:spTree>
    <p:extLst>
      <p:ext uri="{BB962C8B-B14F-4D97-AF65-F5344CB8AC3E}">
        <p14:creationId xmlns:p14="http://schemas.microsoft.com/office/powerpoint/2010/main" val="30921598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Consejo 4: Si una persona no deseada ingresa a su reunión, puede usar la función "Remove Participant" (Eliminar participante) para eliminarla. Esa persona no podrá volver a unirse a la reunión hasta que usted lo permita. </a:t>
            </a:r>
            <a:endParaRPr lang="es-419" sz="1800" dirty="0">
              <a:effectLst/>
              <a:latin typeface="Times New Roman" panose="02020603050405020304" pitchFamily="18" charset="0"/>
              <a:ea typeface="Times New Roman" panose="02020603050405020304" pitchFamily="18" charset="0"/>
            </a:endParaRPr>
          </a:p>
          <a:p>
            <a:endParaRPr lang="es-419" dirty="0">
              <a:cs typeface="Calibri" panose="020F0502020204030204"/>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25</a:t>
            </a:fld>
            <a:endParaRPr lang="es-419"/>
          </a:p>
        </p:txBody>
      </p:sp>
    </p:spTree>
    <p:extLst>
      <p:ext uri="{BB962C8B-B14F-4D97-AF65-F5344CB8AC3E}">
        <p14:creationId xmlns:p14="http://schemas.microsoft.com/office/powerpoint/2010/main" val="7095131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Como anfitrión, también tiene más funciones disponibles en el panel "Participants" (Participantes). Aquí hay algunos otros consejos.</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Consejo 5: Si alguien hará una presentación o hablará durante mucho tiempo, puede silenciar a todos en una reunión con el botón "Mute All" (Silenciar a todos). Esto es útil para mantener el ruido de fondo al mínimo.</a:t>
            </a:r>
            <a:endParaRPr lang="es-419" sz="1800" dirty="0">
              <a:effectLst/>
              <a:latin typeface="Times New Roman" panose="02020603050405020304" pitchFamily="18" charset="0"/>
              <a:ea typeface="Times New Roman" panose="02020603050405020304" pitchFamily="18" charset="0"/>
            </a:endParaRPr>
          </a:p>
          <a:p>
            <a:endParaRPr lang="es-419" dirty="0">
              <a:cs typeface="Calibri" panose="020F0502020204030204"/>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26</a:t>
            </a:fld>
            <a:endParaRPr lang="es-419"/>
          </a:p>
        </p:txBody>
      </p:sp>
    </p:spTree>
    <p:extLst>
      <p:ext uri="{BB962C8B-B14F-4D97-AF65-F5344CB8AC3E}">
        <p14:creationId xmlns:p14="http://schemas.microsoft.com/office/powerpoint/2010/main" val="25620462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Consejo 6: Si el sonido de fondo proviene de un participante y no puede silenciarse, puede silenciar a esa persona haciendo clic en el botón "Mute" (Silenciar) junto a su nombre.</a:t>
            </a:r>
            <a:endParaRPr lang="es-419" sz="1800" dirty="0">
              <a:effectLst/>
              <a:latin typeface="Times New Roman" panose="02020603050405020304" pitchFamily="18" charset="0"/>
              <a:ea typeface="Times New Roman" panose="02020603050405020304" pitchFamily="18" charset="0"/>
            </a:endParaRPr>
          </a:p>
          <a:p>
            <a:endParaRPr lang="es-419" dirty="0">
              <a:cs typeface="Calibri" panose="020F0502020204030204"/>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27</a:t>
            </a:fld>
            <a:endParaRPr lang="es-419"/>
          </a:p>
        </p:txBody>
      </p:sp>
    </p:spTree>
    <p:extLst>
      <p:ext uri="{BB962C8B-B14F-4D97-AF65-F5344CB8AC3E}">
        <p14:creationId xmlns:p14="http://schemas.microsoft.com/office/powerpoint/2010/main" val="24440780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Si desea guardar una grabación de la reunión, puede utilizar la función "Record" (Grabar). Esto guardará una grabación de la reunión en su computadora o en su cuenta de Zoom en línea.</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Consejo 7: Siempre informe a las personas cuando planee grabar una reunión.</a:t>
            </a:r>
            <a:endParaRPr lang="es-419" sz="1800" dirty="0">
              <a:effectLst/>
              <a:latin typeface="Times New Roman" panose="02020603050405020304" pitchFamily="18" charset="0"/>
              <a:ea typeface="Times New Roman" panose="02020603050405020304" pitchFamily="18" charset="0"/>
            </a:endParaRPr>
          </a:p>
          <a:p>
            <a:endParaRPr lang="es-419" dirty="0">
              <a:cs typeface="Calibri" panose="020F0502020204030204"/>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28</a:t>
            </a:fld>
            <a:endParaRPr lang="es-419"/>
          </a:p>
        </p:txBody>
      </p:sp>
    </p:spTree>
    <p:extLst>
      <p:ext uri="{BB962C8B-B14F-4D97-AF65-F5344CB8AC3E}">
        <p14:creationId xmlns:p14="http://schemas.microsoft.com/office/powerpoint/2010/main" val="16453333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Consejo 8: Como anfitrión, es importante que usted finalice la reunión cuando esta termine. Para finalizar la reunión, haga clic en "End" (Finalizar). Luego, haga clic en "End Meeting for All" (Finalizar la reunión para todos). Como es de esperar, de este modo, finaliza la reunión para todos los participantes.</a:t>
            </a:r>
          </a:p>
          <a:p>
            <a:pPr marL="0" marR="0">
              <a:spcBef>
                <a:spcPts val="0"/>
              </a:spcBef>
              <a:spcAft>
                <a:spcPts val="0"/>
              </a:spcAft>
            </a:pPr>
            <a:endParaRPr lang="es-419" sz="1800" dirty="0">
              <a:effectLst/>
              <a:latin typeface="ATT Aleck Sans" panose="020B0503020203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Antes de pasar a la Actividad 4, revise las preguntas del “lugar de estacionamiento”. Si no hay preguntas en el "lugar de estacionamiento", averigüe con los asistentes si tienen alguna pregunta antes de pasar a la Actividad 4.</a:t>
            </a:r>
          </a:p>
          <a:p>
            <a:pPr marL="0" marR="0">
              <a:spcBef>
                <a:spcPts val="0"/>
              </a:spcBef>
              <a:spcAft>
                <a:spcPts val="0"/>
              </a:spcAft>
            </a:pPr>
            <a:endParaRPr lang="es-419" sz="1800" dirty="0">
              <a:effectLst/>
              <a:latin typeface="Times New Roman" panose="02020603050405020304" pitchFamily="18" charset="0"/>
              <a:ea typeface="Times New Roman" panose="02020603050405020304" pitchFamily="18" charset="0"/>
            </a:endParaRPr>
          </a:p>
          <a:p>
            <a:endParaRPr lang="es-419" dirty="0">
              <a:cs typeface="Calibri" panose="020F0502020204030204"/>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29</a:t>
            </a:fld>
            <a:endParaRPr lang="es-419"/>
          </a:p>
        </p:txBody>
      </p:sp>
    </p:spTree>
    <p:extLst>
      <p:ext uri="{BB962C8B-B14F-4D97-AF65-F5344CB8AC3E}">
        <p14:creationId xmlns:p14="http://schemas.microsoft.com/office/powerpoint/2010/main" val="18817292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8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NOTA AL INSTRUCTOR: </a:t>
            </a:r>
            <a:r>
              <a:rPr lang="es-419"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Pida a los asistentes que respondan la pregunta de la diapositiva. Dependiendo de lo que aporten, es posible que desee hacer preguntas de seguimiento, preguntar si otros en el taller han tenido experiencias similares o diferentes, o compartir sus propias experiencias con las videoconferencias. </a:t>
            </a:r>
            <a:endParaRPr lang="es-419" sz="1800" i="0" dirty="0">
              <a:effectLst/>
              <a:latin typeface="ATT Aleck Sans" panose="020B0503020203020204" pitchFamily="34" charset="0"/>
              <a:ea typeface="Calibri" panose="020F0502020204030204" pitchFamily="34" charset="0"/>
              <a:cs typeface="Times New Roman" panose="02020603050405020304" pitchFamily="18"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a:t>
            </a:fld>
            <a:endParaRPr lang="es-419"/>
          </a:p>
        </p:txBody>
      </p:sp>
    </p:spTree>
    <p:extLst>
      <p:ext uri="{BB962C8B-B14F-4D97-AF65-F5344CB8AC3E}">
        <p14:creationId xmlns:p14="http://schemas.microsoft.com/office/powerpoint/2010/main" val="17696228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En esta actividad, practicaremos lo que hemos cubierto y veremos lo que todos han aprendido.</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Abra un explorador web y escriba </a:t>
            </a:r>
            <a:r>
              <a:rPr lang="es-419" sz="1800" b="1" dirty="0">
                <a:solidFill>
                  <a:schemeClr val="tx1"/>
                </a:solidFill>
                <a:latin typeface="ATT Aleck Sans"/>
                <a:cs typeface="ATT Aleck Sans"/>
              </a:rPr>
              <a:t>https://www.digitallearn.org </a:t>
            </a:r>
            <a:r>
              <a:rPr lang="es-419" sz="1800" dirty="0">
                <a:effectLst/>
                <a:latin typeface="ATT Aleck Sans" panose="020B0503020203020204" pitchFamily="34" charset="0"/>
                <a:ea typeface="Times New Roman" panose="02020603050405020304" pitchFamily="18" charset="0"/>
              </a:rPr>
              <a:t>en la barra de direcciones. Haga clic en Conceptos básicos de las videoconferencias y, luego, haga clic en Lección 8—Práctica.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i="0" dirty="0">
                <a:solidFill>
                  <a:srgbClr val="00B0F0"/>
                </a:solidFill>
                <a:effectLst/>
                <a:latin typeface="ATT Aleck Sans" panose="020B0503020203020204" pitchFamily="34" charset="0"/>
                <a:ea typeface="Times New Roman" panose="02020603050405020304" pitchFamily="18" charset="0"/>
              </a:rPr>
              <a:t>Conceda a los alumnos varios minutos para trabajar en la lección de práctica. Luego, repase la lección de práctica como una demostración y pida a los alumnos que respondan las preguntas. </a:t>
            </a:r>
            <a:endParaRPr lang="es-419" sz="1800" i="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s-419" sz="1800" dirty="0">
              <a:solidFill>
                <a:srgbClr val="000000"/>
              </a:solidFill>
              <a:latin typeface="Calibri"/>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30</a:t>
            </a:fld>
            <a:endParaRPr lang="es-419"/>
          </a:p>
        </p:txBody>
      </p:sp>
    </p:spTree>
    <p:extLst>
      <p:ext uri="{BB962C8B-B14F-4D97-AF65-F5344CB8AC3E}">
        <p14:creationId xmlns:p14="http://schemas.microsoft.com/office/powerpoint/2010/main" val="18180707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8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NOTA AL INSTRUCTOR: </a:t>
            </a:r>
            <a:r>
              <a:rPr lang="es-419" sz="1800" i="0" kern="1200" dirty="0">
                <a:solidFill>
                  <a:schemeClr val="tx1"/>
                </a:solidFill>
                <a:effectLst/>
                <a:latin typeface="+mn-lt"/>
                <a:ea typeface="+mn-ea"/>
                <a:cs typeface="+mn-cs"/>
              </a:rPr>
              <a:t>Averigüe si hay otras preguntas finales. Responda las preguntas pendientes que se hayan omitido en las secciones del "lugar de estacionamiento". </a:t>
            </a:r>
            <a:r>
              <a:rPr lang="es-419" sz="1200" kern="1200" dirty="0">
                <a:solidFill>
                  <a:schemeClr val="tx1"/>
                </a:solidFill>
                <a:effectLst/>
                <a:latin typeface="+mn-lt"/>
                <a:ea typeface="+mn-ea"/>
                <a:cs typeface="+mn-cs"/>
              </a:rPr>
              <a:t>(Para obtener más información sobre el lugar de estacionamiento, consulte la sección "Antes de que comience el taller" anteriormente en este documento).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i="1"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lvl="0"/>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31</a:t>
            </a:fld>
            <a:endParaRPr lang="es-419"/>
          </a:p>
        </p:txBody>
      </p:sp>
    </p:spTree>
    <p:extLst>
      <p:ext uri="{BB962C8B-B14F-4D97-AF65-F5344CB8AC3E}">
        <p14:creationId xmlns:p14="http://schemas.microsoft.com/office/powerpoint/2010/main" val="4554182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solidFill>
                  <a:schemeClr val="tx1"/>
                </a:solidFill>
              </a:rPr>
              <a:t>¡Felicitaciones! En el día de hoy, usted . . .  </a:t>
            </a:r>
            <a:endParaRPr lang="es-419" dirty="0"/>
          </a:p>
          <a:p>
            <a:endParaRPr lang="es-419" dirty="0"/>
          </a:p>
          <a:p>
            <a:pPr marL="480060" lvl="1" indent="-171450">
              <a:lnSpc>
                <a:spcPct val="150000"/>
              </a:lnSpc>
              <a:buFont typeface="Arial" panose="020B0604020202020204" pitchFamily="34" charset="0"/>
              <a:buChar char="•"/>
            </a:pPr>
            <a:r>
              <a:rPr lang="es-419" dirty="0">
                <a:latin typeface="ATT Aleck Sans"/>
                <a:cs typeface="ATT Aleck Sans"/>
              </a:rPr>
              <a:t>aprendió acerca de las videoconferencias</a:t>
            </a:r>
          </a:p>
          <a:p>
            <a:pPr marL="480060" lvl="1" indent="-171450">
              <a:lnSpc>
                <a:spcPct val="150000"/>
              </a:lnSpc>
              <a:buFont typeface="Arial" panose="020B0604020202020204" pitchFamily="34" charset="0"/>
              <a:buChar char="•"/>
            </a:pPr>
            <a:r>
              <a:rPr lang="es-419" dirty="0">
                <a:latin typeface="ATT Aleck Sans"/>
                <a:cs typeface="ATT Aleck Sans"/>
              </a:rPr>
              <a:t>desarrolló habilidades para:</a:t>
            </a:r>
            <a:r>
              <a:rPr lang="es-419" strike="sngStrike" dirty="0">
                <a:latin typeface="ATT Aleck Sans"/>
                <a:cs typeface="ATT Aleck Sans"/>
              </a:rPr>
              <a:t> </a:t>
            </a:r>
          </a:p>
          <a:p>
            <a:pPr marL="699135" lvl="2" indent="-171450">
              <a:lnSpc>
                <a:spcPct val="150000"/>
              </a:lnSpc>
              <a:buFont typeface="Arial" panose="020B0604020202020204" pitchFamily="34" charset="0"/>
              <a:buChar char="•"/>
            </a:pPr>
            <a:r>
              <a:rPr lang="es-419" dirty="0">
                <a:latin typeface="ATT Aleck Sans"/>
                <a:cs typeface="ATT Aleck Sans"/>
              </a:rPr>
              <a:t>unirse a reuniones en línea</a:t>
            </a:r>
            <a:endParaRPr lang="es-419" dirty="0"/>
          </a:p>
          <a:p>
            <a:pPr marL="699135" lvl="2" indent="-171450">
              <a:lnSpc>
                <a:spcPct val="150000"/>
              </a:lnSpc>
              <a:buFont typeface="Arial" panose="020B0604020202020204" pitchFamily="34" charset="0"/>
              <a:buChar char="•"/>
            </a:pPr>
            <a:r>
              <a:rPr lang="es-419" dirty="0">
                <a:latin typeface="ATT Aleck Sans"/>
                <a:cs typeface="ATT Aleck Sans"/>
              </a:rPr>
              <a:t>usar las funciones comunes de los participantes</a:t>
            </a:r>
          </a:p>
          <a:p>
            <a:pPr marL="699135" lvl="2" indent="-171450">
              <a:lnSpc>
                <a:spcPct val="150000"/>
              </a:lnSpc>
              <a:buFont typeface="Arial" panose="020B0604020202020204" pitchFamily="34" charset="0"/>
              <a:buChar char="•"/>
            </a:pPr>
            <a:r>
              <a:rPr lang="es-419" dirty="0">
                <a:latin typeface="ATT Aleck Sans"/>
                <a:cs typeface="ATT Aleck Sans"/>
              </a:rPr>
              <a:t>programar una reunión e invitar a otras personas</a:t>
            </a:r>
            <a:endParaRPr lang="es-419" dirty="0">
              <a:solidFill>
                <a:srgbClr val="000000"/>
              </a:solidFill>
            </a:endParaRPr>
          </a:p>
          <a:p>
            <a:pPr marL="500253" lvl="1" indent="-171450">
              <a:lnSpc>
                <a:spcPct val="150000"/>
              </a:lnSpc>
              <a:buFont typeface="Arial" panose="020B0604020202020204" pitchFamily="34" charset="0"/>
              <a:buChar char="•"/>
            </a:pPr>
            <a:r>
              <a:rPr lang="es-419" dirty="0">
                <a:latin typeface="ATT Aleck Sans"/>
                <a:cs typeface="ATT Aleck Sans"/>
              </a:rPr>
              <a:t>descubrió consejos útiles para organizar una reunión en línea</a:t>
            </a:r>
            <a:br>
              <a:rPr lang="en-US" dirty="0"/>
            </a:br>
            <a:endParaRPr lang="es-419"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i="0" dirty="0"/>
              <a:t>Proporcione a los asistentes un certificado de finalización. </a:t>
            </a:r>
          </a:p>
          <a:p>
            <a:pPr lvl="0"/>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32</a:t>
            </a:fld>
            <a:endParaRPr lang="es-419"/>
          </a:p>
        </p:txBody>
      </p:sp>
    </p:spTree>
    <p:extLst>
      <p:ext uri="{BB962C8B-B14F-4D97-AF65-F5344CB8AC3E}">
        <p14:creationId xmlns:p14="http://schemas.microsoft.com/office/powerpoint/2010/main" val="23305033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Dirija a los alumnos a cursos adicionales disponibles en línea en el sitio web.</a:t>
            </a:r>
          </a:p>
          <a:p>
            <a:pPr marL="0" lvl="0" indent="0">
              <a:buFont typeface="Arial" panose="020B0604020202020204" pitchFamily="34" charset="0"/>
              <a:buNone/>
            </a:pPr>
            <a:endParaRPr lang="es-419" sz="1200" i="1" kern="1200" dirty="0">
              <a:solidFill>
                <a:schemeClr val="tx1"/>
              </a:solidFill>
              <a:effectLst/>
              <a:latin typeface="+mn-lt"/>
              <a:ea typeface="+mn-ea"/>
              <a:cs typeface="+mn-cs"/>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33</a:t>
            </a:fld>
            <a:endParaRPr lang="es-419"/>
          </a:p>
        </p:txBody>
      </p:sp>
    </p:spTree>
    <p:extLst>
      <p:ext uri="{BB962C8B-B14F-4D97-AF65-F5344CB8AC3E}">
        <p14:creationId xmlns:p14="http://schemas.microsoft.com/office/powerpoint/2010/main" val="32187650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s-419" sz="1200" i="0" kern="1200" dirty="0">
                <a:solidFill>
                  <a:schemeClr val="tx1"/>
                </a:solidFill>
                <a:effectLst/>
                <a:latin typeface="+mn-lt"/>
                <a:ea typeface="+mn-ea"/>
                <a:cs typeface="+mn-cs"/>
              </a:rPr>
              <a:t>Gracias nuevamente a AT&amp;T y PLA por este taller. ¡Agradecemos a todos nuestros participantes por venir y les animamos a que sigan aprendiendo! </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34</a:t>
            </a:fld>
            <a:endParaRPr lang="es-419"/>
          </a:p>
        </p:txBody>
      </p:sp>
    </p:spTree>
    <p:extLst>
      <p:ext uri="{BB962C8B-B14F-4D97-AF65-F5344CB8AC3E}">
        <p14:creationId xmlns:p14="http://schemas.microsoft.com/office/powerpoint/2010/main" val="33620375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kern="1200" dirty="0">
                <a:solidFill>
                  <a:schemeClr val="tx1"/>
                </a:solidFill>
                <a:effectLst/>
                <a:latin typeface="+mn-lt"/>
                <a:ea typeface="+mn-ea"/>
                <a:cs typeface="+mn-cs"/>
              </a:rPr>
              <a:t>Una videoconferencia, que a veces se denomina conferencia web, es una reunión en vivo entre</a:t>
            </a:r>
            <a:r>
              <a:rPr lang="es-419" sz="1200" b="1" kern="1200" dirty="0">
                <a:solidFill>
                  <a:schemeClr val="tx1"/>
                </a:solidFill>
                <a:effectLst/>
                <a:latin typeface="+mn-lt"/>
                <a:ea typeface="+mn-ea"/>
                <a:cs typeface="+mn-cs"/>
              </a:rPr>
              <a:t> </a:t>
            </a:r>
            <a:r>
              <a:rPr lang="es-419" sz="1200" b="0" u="none" kern="1200" dirty="0">
                <a:solidFill>
                  <a:schemeClr val="tx1"/>
                </a:solidFill>
                <a:effectLst/>
                <a:latin typeface="+mn-lt"/>
                <a:ea typeface="+mn-ea"/>
                <a:cs typeface="+mn-cs"/>
              </a:rPr>
              <a:t>dos</a:t>
            </a:r>
            <a:r>
              <a:rPr lang="es-419" sz="1200" b="1" u="none" kern="1200" dirty="0">
                <a:solidFill>
                  <a:schemeClr val="tx1"/>
                </a:solidFill>
                <a:effectLst/>
                <a:latin typeface="+mn-lt"/>
                <a:ea typeface="+mn-ea"/>
                <a:cs typeface="+mn-cs"/>
              </a:rPr>
              <a:t> </a:t>
            </a:r>
            <a:r>
              <a:rPr lang="es-419" sz="1200" kern="1200" dirty="0">
                <a:solidFill>
                  <a:schemeClr val="tx1"/>
                </a:solidFill>
                <a:effectLst/>
                <a:latin typeface="+mn-lt"/>
                <a:ea typeface="+mn-ea"/>
                <a:cs typeface="+mn-cs"/>
              </a:rPr>
              <a:t>o más personas en línea. Puede usar herramientas de videoconferencia para conectarse con familiares, amigos, compañeros de trabajo, los maestros de sus hijos y más. Hay muchas herramientas que puede usar para reunirse con una persona o un grupo en línea. En este taller, usaremos Zoom.</a:t>
            </a:r>
          </a:p>
          <a:p>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a:t>
            </a:fld>
            <a:endParaRPr lang="es-419"/>
          </a:p>
        </p:txBody>
      </p:sp>
    </p:spTree>
    <p:extLst>
      <p:ext uri="{BB962C8B-B14F-4D97-AF65-F5344CB8AC3E}">
        <p14:creationId xmlns:p14="http://schemas.microsoft.com/office/powerpoint/2010/main" val="1980166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s-419" sz="1800" dirty="0">
                <a:effectLst/>
                <a:latin typeface="Calibri" panose="020F0502020204030204" pitchFamily="34" charset="0"/>
                <a:ea typeface="Calibri" panose="020F0502020204030204" pitchFamily="34" charset="0"/>
                <a:cs typeface="Calibri" panose="020F0502020204030204" pitchFamily="34" charset="0"/>
              </a:rPr>
              <a:t>Para muchos de nosotros, la primera vez que usamos una herramienta de videoconferencia es cuando alguien nos invita a una reunión. Por lo general, recibimos una invitación a través del correo electrónico. Veamos una invitación de ejemplo.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5</a:t>
            </a:fld>
            <a:endParaRPr lang="es-419"/>
          </a:p>
        </p:txBody>
      </p:sp>
    </p:spTree>
    <p:extLst>
      <p:ext uri="{BB962C8B-B14F-4D97-AF65-F5344CB8AC3E}">
        <p14:creationId xmlns:p14="http://schemas.microsoft.com/office/powerpoint/2010/main" val="25936066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s-419" sz="1800" i="1" dirty="0">
                <a:effectLst/>
                <a:latin typeface="Calibri" panose="020F0502020204030204" pitchFamily="34" charset="0"/>
                <a:ea typeface="Calibri" panose="020F0502020204030204" pitchFamily="34" charset="0"/>
                <a:cs typeface="Calibri" panose="020F0502020204030204" pitchFamily="34" charset="0"/>
              </a:rPr>
              <a:t>NOTA AL INSTRUCTOR: </a:t>
            </a:r>
            <a:r>
              <a:rPr lang="es-419" sz="1800" i="0" dirty="0">
                <a:effectLst/>
                <a:latin typeface="Calibri" panose="020F0502020204030204" pitchFamily="34" charset="0"/>
                <a:ea typeface="Calibri" panose="020F0502020204030204" pitchFamily="34" charset="0"/>
                <a:cs typeface="Calibri" panose="020F0502020204030204" pitchFamily="34" charset="0"/>
              </a:rPr>
              <a:t>Señale cada elemento de la diapositiva a medida que lo menciona.</a:t>
            </a:r>
          </a:p>
          <a:p>
            <a:pPr marL="0" marR="0">
              <a:lnSpc>
                <a:spcPct val="107000"/>
              </a:lnSpc>
              <a:spcBef>
                <a:spcPts val="0"/>
              </a:spcBef>
              <a:spcAft>
                <a:spcPts val="800"/>
              </a:spcAft>
            </a:pPr>
            <a:endParaRPr lang="es-419" sz="18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800"/>
              </a:spcAft>
            </a:pPr>
            <a:r>
              <a:rPr lang="es-419" sz="1800" dirty="0">
                <a:effectLst/>
                <a:latin typeface="Calibri" panose="020F0502020204030204" pitchFamily="34" charset="0"/>
                <a:ea typeface="Calibri" panose="020F0502020204030204" pitchFamily="34" charset="0"/>
                <a:cs typeface="Calibri" panose="020F0502020204030204" pitchFamily="34" charset="0"/>
              </a:rPr>
              <a:t>La invitación incluye:</a:t>
            </a:r>
          </a:p>
          <a:p>
            <a:pPr marL="285750" marR="0" indent="-285750">
              <a:lnSpc>
                <a:spcPct val="107000"/>
              </a:lnSpc>
              <a:spcBef>
                <a:spcPts val="0"/>
              </a:spcBef>
              <a:spcAft>
                <a:spcPts val="800"/>
              </a:spcAft>
              <a:buFont typeface="Arial" panose="020B0604020202020204" pitchFamily="34" charset="0"/>
              <a:buChar char="•"/>
            </a:pPr>
            <a:r>
              <a:rPr lang="es-419" sz="1800" dirty="0">
                <a:effectLst/>
                <a:latin typeface="Calibri" panose="020F0502020204030204" pitchFamily="34" charset="0"/>
                <a:ea typeface="Calibri" panose="020F0502020204030204" pitchFamily="34" charset="0"/>
                <a:cs typeface="Calibri" panose="020F0502020204030204" pitchFamily="34" charset="0"/>
              </a:rPr>
              <a:t>Quién le invita a la reunión</a:t>
            </a:r>
          </a:p>
          <a:p>
            <a:pPr marL="285750" marR="0" indent="-285750">
              <a:lnSpc>
                <a:spcPct val="107000"/>
              </a:lnSpc>
              <a:spcBef>
                <a:spcPts val="0"/>
              </a:spcBef>
              <a:spcAft>
                <a:spcPts val="800"/>
              </a:spcAft>
              <a:buFont typeface="Arial" panose="020B0604020202020204" pitchFamily="34" charset="0"/>
              <a:buChar char="•"/>
            </a:pPr>
            <a:r>
              <a:rPr lang="es-419" sz="1800" dirty="0">
                <a:effectLst/>
                <a:latin typeface="Calibri" panose="020F0502020204030204" pitchFamily="34" charset="0"/>
                <a:ea typeface="Calibri" panose="020F0502020204030204" pitchFamily="34" charset="0"/>
                <a:cs typeface="Calibri" panose="020F0502020204030204" pitchFamily="34" charset="0"/>
              </a:rPr>
              <a:t>El propósito de la reunión (el tema)</a:t>
            </a:r>
          </a:p>
          <a:p>
            <a:pPr marL="285750" marR="0" indent="-285750">
              <a:lnSpc>
                <a:spcPct val="107000"/>
              </a:lnSpc>
              <a:spcBef>
                <a:spcPts val="0"/>
              </a:spcBef>
              <a:spcAft>
                <a:spcPts val="800"/>
              </a:spcAft>
              <a:buFont typeface="Arial" panose="020B0604020202020204" pitchFamily="34" charset="0"/>
              <a:buChar char="•"/>
            </a:pPr>
            <a:r>
              <a:rPr lang="es-419" sz="1800" dirty="0">
                <a:effectLst/>
                <a:latin typeface="Calibri" panose="020F0502020204030204" pitchFamily="34" charset="0"/>
                <a:ea typeface="Calibri" panose="020F0502020204030204" pitchFamily="34" charset="0"/>
                <a:cs typeface="Calibri" panose="020F0502020204030204" pitchFamily="34" charset="0"/>
              </a:rPr>
              <a:t>La fecha y la hora </a:t>
            </a:r>
          </a:p>
          <a:p>
            <a:pPr marL="285750" marR="0" indent="-285750">
              <a:lnSpc>
                <a:spcPct val="107000"/>
              </a:lnSpc>
              <a:spcBef>
                <a:spcPts val="0"/>
              </a:spcBef>
              <a:spcAft>
                <a:spcPts val="800"/>
              </a:spcAft>
              <a:buFont typeface="Arial" panose="020B0604020202020204" pitchFamily="34" charset="0"/>
              <a:buChar char="•"/>
            </a:pPr>
            <a:r>
              <a:rPr lang="es-419" sz="1800" dirty="0">
                <a:effectLst/>
                <a:latin typeface="Calibri" panose="020F0502020204030204" pitchFamily="34" charset="0"/>
                <a:ea typeface="Calibri" panose="020F0502020204030204" pitchFamily="34" charset="0"/>
                <a:cs typeface="Calibri" panose="020F0502020204030204" pitchFamily="34" charset="0"/>
              </a:rPr>
              <a:t>Un enlace para unirse a la reunión </a:t>
            </a:r>
          </a:p>
          <a:p>
            <a:pPr marL="285750" marR="0" indent="-285750">
              <a:lnSpc>
                <a:spcPct val="107000"/>
              </a:lnSpc>
              <a:spcBef>
                <a:spcPts val="0"/>
              </a:spcBef>
              <a:spcAft>
                <a:spcPts val="800"/>
              </a:spcAft>
              <a:buFont typeface="Arial" panose="020B0604020202020204" pitchFamily="34" charset="0"/>
              <a:buChar char="•"/>
            </a:pPr>
            <a:r>
              <a:rPr lang="es-419" sz="1800" dirty="0">
                <a:effectLst/>
                <a:latin typeface="Calibri" panose="020F0502020204030204" pitchFamily="34" charset="0"/>
                <a:ea typeface="Calibri" panose="020F0502020204030204" pitchFamily="34" charset="0"/>
                <a:cs typeface="Calibri" panose="020F0502020204030204" pitchFamily="34" charset="0"/>
              </a:rPr>
              <a:t>Números de teléfono para llamar a la reunión (los números de teléfono pueden o no ser parte de la invitación).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dirty="0">
                <a:effectLst/>
                <a:latin typeface="Calibri" panose="020F0502020204030204" pitchFamily="34" charset="0"/>
                <a:ea typeface="Calibri" panose="020F0502020204030204" pitchFamily="34" charset="0"/>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dirty="0">
                <a:effectLst/>
                <a:latin typeface="Calibri" panose="020F0502020204030204" pitchFamily="34" charset="0"/>
                <a:ea typeface="Calibri" panose="020F0502020204030204" pitchFamily="34" charset="0"/>
                <a:cs typeface="Calibri" panose="020F0502020204030204" pitchFamily="34" charset="0"/>
              </a:rPr>
              <a:t>Aún puede asistir a una reunión usando su teléfono, incluso si no tiene acceso a una computadora, a Internet o a un dispositivo móvil con cámara. Cuando llame desde su teléfono, es posible que deba usar el teclado del teléfono para ingresar el código de identificación y la contraseña de la reunión.</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dirty="0">
                <a:effectLst/>
                <a:latin typeface="Calibri" panose="020F0502020204030204" pitchFamily="34" charset="0"/>
                <a:ea typeface="Calibri" panose="020F0502020204030204" pitchFamily="34" charset="0"/>
                <a:cs typeface="Calibri" panose="020F0502020204030204" pitchFamily="34" charset="0"/>
              </a:rPr>
              <a:t>En el día y a la hora de la reunión, hace clic en el enlace "Join Zoom Meeting" (Unirse a la reunión de Zoom) que aparece en el correo electrónico que usted recibió. También puede acceder a la reunión pegando este enlace en un navegador de Internet.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a:t>
            </a:fld>
            <a:endParaRPr lang="es-419"/>
          </a:p>
        </p:txBody>
      </p:sp>
    </p:spTree>
    <p:extLst>
      <p:ext uri="{BB962C8B-B14F-4D97-AF65-F5344CB8AC3E}">
        <p14:creationId xmlns:p14="http://schemas.microsoft.com/office/powerpoint/2010/main" val="26905644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s-419" sz="1800" dirty="0">
                <a:effectLst/>
                <a:latin typeface="Calibri" panose="020F0502020204030204" pitchFamily="34" charset="0"/>
                <a:ea typeface="Calibri" panose="020F0502020204030204" pitchFamily="34" charset="0"/>
                <a:cs typeface="Calibri" panose="020F0502020204030204" pitchFamily="34" charset="0"/>
              </a:rPr>
              <a:t>La primera vez que usa Zoom, se le pide que descargue y abra la aplicación Zoom. Siga las indicaciones que aparecen en la pantalla para instalar la aplicación.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dirty="0">
                <a:effectLst/>
                <a:latin typeface="Calibri" panose="020F0502020204030204" pitchFamily="34" charset="0"/>
                <a:ea typeface="Calibri" panose="020F0502020204030204" pitchFamily="34" charset="0"/>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dirty="0">
                <a:effectLst/>
                <a:latin typeface="Calibri" panose="020F0502020204030204" pitchFamily="34" charset="0"/>
                <a:ea typeface="Calibri" panose="020F0502020204030204" pitchFamily="34" charset="0"/>
                <a:cs typeface="Calibri" panose="020F0502020204030204" pitchFamily="34" charset="0"/>
              </a:rPr>
              <a:t>[Haga clic en "Enter" (Intro) para mostrar la ventana emergente] Después de instalarla, aparece una ventana emergente. Haga clic en el botón "Open Zoom.us.app" (Abrir Zoom.us.app).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7</a:t>
            </a:fld>
            <a:endParaRPr lang="es-419"/>
          </a:p>
        </p:txBody>
      </p:sp>
    </p:spTree>
    <p:extLst>
      <p:ext uri="{BB962C8B-B14F-4D97-AF65-F5344CB8AC3E}">
        <p14:creationId xmlns:p14="http://schemas.microsoft.com/office/powerpoint/2010/main" val="1311343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800" dirty="0">
                <a:effectLst/>
                <a:latin typeface="Calibri" panose="020F0502020204030204" pitchFamily="34" charset="0"/>
                <a:ea typeface="Calibri" panose="020F0502020204030204" pitchFamily="34" charset="0"/>
                <a:cs typeface="Calibri" panose="020F0502020204030204" pitchFamily="34" charset="0"/>
              </a:rPr>
              <a:t>Una vez que ingrese en la reunión, aparecerá un cuadro con un mensaje para que confirme si desea unirse con el audio de la computadora. Cuando haga clic en este enlace, ingresará a la reunión.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dirty="0">
                <a:effectLst/>
                <a:latin typeface="Calibri" panose="020F0502020204030204" pitchFamily="34" charset="0"/>
                <a:ea typeface="Calibri" panose="020F0502020204030204" pitchFamily="34" charset="0"/>
                <a:cs typeface="Calibri" panose="020F0502020204030204" pitchFamily="34" charset="0"/>
              </a:rPr>
              <a:t>Durante la reunión, Zoom usará el micrófono y los altavoces internos de su computadora, o bien, los auriculares que usted ha conectado a su computadora. Necesita un micrófono para que todos los asistentes a la reunión puedan escucharle.</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8</a:t>
            </a:fld>
            <a:endParaRPr lang="es-419"/>
          </a:p>
        </p:txBody>
      </p:sp>
    </p:spTree>
    <p:extLst>
      <p:ext uri="{BB962C8B-B14F-4D97-AF65-F5344CB8AC3E}">
        <p14:creationId xmlns:p14="http://schemas.microsoft.com/office/powerpoint/2010/main" val="2191471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800" dirty="0">
                <a:effectLst/>
                <a:latin typeface="Calibri" panose="020F0502020204030204" pitchFamily="34" charset="0"/>
                <a:ea typeface="Calibri" panose="020F0502020204030204" pitchFamily="34" charset="0"/>
                <a:cs typeface="Calibri" panose="020F0502020204030204" pitchFamily="34" charset="0"/>
              </a:rPr>
              <a:t>¿Qué pasa si no tiene acceso a Internet o no quiere usar el micrófono de su computadora? En ese caso, es posible que pueda unirse a la reunión llamando al número de teléfono que figura en la invitación a la reunión. Deberá ingresar el código de identificación y la contraseña para unirse a la reunión.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Antes de pasar a la Actividad 1, revise las preguntas del “lugar de estacionamiento”. Si no hay preguntas en el "lugar de estacionamiento", averigüe con los asistentes si tienen alguna pregunta antes de pasar a la Actividad 1.</a:t>
            </a:r>
            <a:endParaRPr lang="es-419" sz="1200" b="0" i="1" kern="1200" dirty="0">
              <a:solidFill>
                <a:schemeClr val="tx1"/>
              </a:solidFill>
              <a:effectLst/>
              <a:latin typeface="+mn-lt"/>
              <a:ea typeface="+mn-ea"/>
              <a:cs typeface="+mn-cs"/>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9</a:t>
            </a:fld>
            <a:endParaRPr lang="es-419"/>
          </a:p>
        </p:txBody>
      </p:sp>
    </p:spTree>
    <p:extLst>
      <p:ext uri="{BB962C8B-B14F-4D97-AF65-F5344CB8AC3E}">
        <p14:creationId xmlns:p14="http://schemas.microsoft.com/office/powerpoint/2010/main" val="11938766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417175-5D7E-2778-2FBA-FE7CE7D3511C}"/>
              </a:ext>
            </a:extLst>
          </p:cNvPr>
          <p:cNvSpPr/>
          <p:nvPr/>
        </p:nvSpPr>
        <p:spPr>
          <a:xfrm flipV="1">
            <a:off x="5410200" y="3810000"/>
            <a:ext cx="3733800" cy="9048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5" name="Rectangle 4">
            <a:extLst>
              <a:ext uri="{FF2B5EF4-FFF2-40B4-BE49-F238E27FC236}">
                <a16:creationId xmlns:a16="http://schemas.microsoft.com/office/drawing/2014/main" id="{A82C1FBF-D06A-A641-52C9-98283093635C}"/>
              </a:ext>
            </a:extLst>
          </p:cNvPr>
          <p:cNvSpPr/>
          <p:nvPr/>
        </p:nvSpPr>
        <p:spPr>
          <a:xfrm flipV="1">
            <a:off x="5410200" y="3897313"/>
            <a:ext cx="3733800" cy="19208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6" name="Rectangle 5">
            <a:extLst>
              <a:ext uri="{FF2B5EF4-FFF2-40B4-BE49-F238E27FC236}">
                <a16:creationId xmlns:a16="http://schemas.microsoft.com/office/drawing/2014/main" id="{6BEC4159-869F-010B-3B9E-5A8DC9273204}"/>
              </a:ext>
            </a:extLst>
          </p:cNvPr>
          <p:cNvSpPr/>
          <p:nvPr/>
        </p:nvSpPr>
        <p:spPr>
          <a:xfrm flipV="1">
            <a:off x="5410200" y="4114800"/>
            <a:ext cx="3733800"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7" name="Rectangle 6">
            <a:extLst>
              <a:ext uri="{FF2B5EF4-FFF2-40B4-BE49-F238E27FC236}">
                <a16:creationId xmlns:a16="http://schemas.microsoft.com/office/drawing/2014/main" id="{A97D9CAF-08BC-A8E0-3FBF-45B33774D979}"/>
              </a:ext>
            </a:extLst>
          </p:cNvPr>
          <p:cNvSpPr/>
          <p:nvPr/>
        </p:nvSpPr>
        <p:spPr>
          <a:xfrm flipV="1">
            <a:off x="5410200" y="4164013"/>
            <a:ext cx="1965325" cy="19050"/>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0" name="Rectangle 9">
            <a:extLst>
              <a:ext uri="{FF2B5EF4-FFF2-40B4-BE49-F238E27FC236}">
                <a16:creationId xmlns:a16="http://schemas.microsoft.com/office/drawing/2014/main" id="{CB894A05-0AC7-37CE-5FBB-12A964A85091}"/>
              </a:ext>
            </a:extLst>
          </p:cNvPr>
          <p:cNvSpPr/>
          <p:nvPr/>
        </p:nvSpPr>
        <p:spPr>
          <a:xfrm flipV="1">
            <a:off x="5410200" y="4198938"/>
            <a:ext cx="1965325"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1" name="Rounded Rectangle 10">
            <a:extLst>
              <a:ext uri="{FF2B5EF4-FFF2-40B4-BE49-F238E27FC236}">
                <a16:creationId xmlns:a16="http://schemas.microsoft.com/office/drawing/2014/main" id="{AF8C41FC-D2D2-F291-9C53-0C8D193ABF4C}"/>
              </a:ext>
            </a:extLst>
          </p:cNvPr>
          <p:cNvSpPr/>
          <p:nvPr/>
        </p:nvSpPr>
        <p:spPr bwMode="white">
          <a:xfrm>
            <a:off x="5410200" y="3962400"/>
            <a:ext cx="3063875" cy="26988"/>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2" name="Rounded Rectangle 11">
            <a:extLst>
              <a:ext uri="{FF2B5EF4-FFF2-40B4-BE49-F238E27FC236}">
                <a16:creationId xmlns:a16="http://schemas.microsoft.com/office/drawing/2014/main" id="{E422057A-6223-0AF5-F6AA-348E392DC0CE}"/>
              </a:ext>
            </a:extLst>
          </p:cNvPr>
          <p:cNvSpPr/>
          <p:nvPr/>
        </p:nvSpPr>
        <p:spPr bwMode="white">
          <a:xfrm>
            <a:off x="7377113" y="4060825"/>
            <a:ext cx="1600200" cy="36513"/>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3" name="Rectangle 12">
            <a:extLst>
              <a:ext uri="{FF2B5EF4-FFF2-40B4-BE49-F238E27FC236}">
                <a16:creationId xmlns:a16="http://schemas.microsoft.com/office/drawing/2014/main" id="{02A927C1-71ED-5EF9-3F21-F2E0B5EAC02C}"/>
              </a:ext>
            </a:extLst>
          </p:cNvPr>
          <p:cNvSpPr/>
          <p:nvPr/>
        </p:nvSpPr>
        <p:spPr>
          <a:xfrm>
            <a:off x="0" y="3649663"/>
            <a:ext cx="9144000" cy="2444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Rectangle 13">
            <a:extLst>
              <a:ext uri="{FF2B5EF4-FFF2-40B4-BE49-F238E27FC236}">
                <a16:creationId xmlns:a16="http://schemas.microsoft.com/office/drawing/2014/main" id="{D3E28639-6178-0B3E-8C96-B7DB8C508A30}"/>
              </a:ext>
            </a:extLst>
          </p:cNvPr>
          <p:cNvSpPr/>
          <p:nvPr/>
        </p:nvSpPr>
        <p:spPr>
          <a:xfrm>
            <a:off x="0" y="3675063"/>
            <a:ext cx="9144000" cy="1412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5" name="Rectangle 14">
            <a:extLst>
              <a:ext uri="{FF2B5EF4-FFF2-40B4-BE49-F238E27FC236}">
                <a16:creationId xmlns:a16="http://schemas.microsoft.com/office/drawing/2014/main" id="{4AB32A11-B5F3-E32B-1E0C-E3B0BB9C35DA}"/>
              </a:ext>
            </a:extLst>
          </p:cNvPr>
          <p:cNvSpPr/>
          <p:nvPr/>
        </p:nvSpPr>
        <p:spPr>
          <a:xfrm flipV="1">
            <a:off x="6413500" y="3643313"/>
            <a:ext cx="2730500" cy="247650"/>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6" name="Rectangle 15">
            <a:extLst>
              <a:ext uri="{FF2B5EF4-FFF2-40B4-BE49-F238E27FC236}">
                <a16:creationId xmlns:a16="http://schemas.microsoft.com/office/drawing/2014/main" id="{3511C72F-A5A4-75B7-F0EB-F836829B2E55}"/>
              </a:ext>
            </a:extLst>
          </p:cNvPr>
          <p:cNvSpPr/>
          <p:nvPr/>
        </p:nvSpPr>
        <p:spPr>
          <a:xfrm>
            <a:off x="0" y="0"/>
            <a:ext cx="9144000" cy="37020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9" name="Subtitle 8"/>
          <p:cNvSpPr>
            <a:spLocks noGrp="1"/>
          </p:cNvSpPr>
          <p:nvPr>
            <p:ph type="subTitle" idx="1"/>
          </p:nvPr>
        </p:nvSpPr>
        <p:spPr>
          <a:xfrm>
            <a:off x="457200" y="3899938"/>
            <a:ext cx="4953000" cy="1752600"/>
          </a:xfrm>
        </p:spPr>
        <p:txBody>
          <a:bodyPr/>
          <a:lstStyle>
            <a:lvl1pPr marL="48006" indent="0" algn="l">
              <a:buNone/>
              <a:defRPr sz="1800">
                <a:solidFill>
                  <a:schemeClr val="tx2"/>
                </a:solidFill>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lang="en-US"/>
              <a:t>Click to edit Master subtitle style</a:t>
            </a:r>
          </a:p>
        </p:txBody>
      </p:sp>
      <p:sp>
        <p:nvSpPr>
          <p:cNvPr id="8" name="Title 7"/>
          <p:cNvSpPr>
            <a:spLocks noGrp="1"/>
          </p:cNvSpPr>
          <p:nvPr>
            <p:ph type="ctrTitle"/>
          </p:nvPr>
        </p:nvSpPr>
        <p:spPr>
          <a:xfrm>
            <a:off x="457200" y="2401889"/>
            <a:ext cx="8458200" cy="1470025"/>
          </a:xfrm>
        </p:spPr>
        <p:txBody>
          <a:bodyPr anchor="b"/>
          <a:lstStyle>
            <a:lvl1pPr>
              <a:defRPr sz="3300">
                <a:solidFill>
                  <a:schemeClr val="bg1"/>
                </a:solidFill>
              </a:defRPr>
            </a:lvl1pPr>
          </a:lstStyle>
          <a:p>
            <a:r>
              <a:rPr lang="en-US"/>
              <a:t>Click to edit Master title style</a:t>
            </a:r>
          </a:p>
        </p:txBody>
      </p:sp>
      <p:sp>
        <p:nvSpPr>
          <p:cNvPr id="17" name="Date Placeholder 27">
            <a:extLst>
              <a:ext uri="{FF2B5EF4-FFF2-40B4-BE49-F238E27FC236}">
                <a16:creationId xmlns:a16="http://schemas.microsoft.com/office/drawing/2014/main" id="{6D773E38-C09C-01D0-8782-EB55FF02421E}"/>
              </a:ext>
            </a:extLst>
          </p:cNvPr>
          <p:cNvSpPr>
            <a:spLocks noGrp="1"/>
          </p:cNvSpPr>
          <p:nvPr>
            <p:ph type="dt" sz="half" idx="10"/>
          </p:nvPr>
        </p:nvSpPr>
        <p:spPr>
          <a:xfrm>
            <a:off x="6705600" y="4206875"/>
            <a:ext cx="960438" cy="457200"/>
          </a:xfrm>
        </p:spPr>
        <p:txBody>
          <a:bodyPr/>
          <a:lstStyle>
            <a:lvl1pPr>
              <a:defRPr/>
            </a:lvl1pPr>
          </a:lstStyle>
          <a:p>
            <a:pPr>
              <a:defRPr/>
            </a:pPr>
            <a:fld id="{97A1F2A2-2A5E-FE4B-AD98-17CFC3D017FD}" type="datetime1">
              <a:rPr lang="en-US"/>
              <a:pPr>
                <a:defRPr/>
              </a:pPr>
              <a:t>9/25/22</a:t>
            </a:fld>
            <a:endParaRPr lang="en-US"/>
          </a:p>
        </p:txBody>
      </p:sp>
      <p:sp>
        <p:nvSpPr>
          <p:cNvPr id="18" name="Footer Placeholder 16">
            <a:extLst>
              <a:ext uri="{FF2B5EF4-FFF2-40B4-BE49-F238E27FC236}">
                <a16:creationId xmlns:a16="http://schemas.microsoft.com/office/drawing/2014/main" id="{092C40D7-9688-4A4E-0994-BC15B278022D}"/>
              </a:ext>
            </a:extLst>
          </p:cNvPr>
          <p:cNvSpPr>
            <a:spLocks noGrp="1"/>
          </p:cNvSpPr>
          <p:nvPr>
            <p:ph type="ftr" sz="quarter" idx="11"/>
          </p:nvPr>
        </p:nvSpPr>
        <p:spPr>
          <a:xfrm>
            <a:off x="5410200" y="4205288"/>
            <a:ext cx="1295400" cy="457200"/>
          </a:xfrm>
        </p:spPr>
        <p:txBody>
          <a:bodyPr/>
          <a:lstStyle>
            <a:lvl1pPr>
              <a:defRPr/>
            </a:lvl1pPr>
          </a:lstStyle>
          <a:p>
            <a:pPr>
              <a:defRPr/>
            </a:pPr>
            <a:endParaRPr lang="en-US"/>
          </a:p>
        </p:txBody>
      </p:sp>
      <p:sp>
        <p:nvSpPr>
          <p:cNvPr id="19" name="Slide Number Placeholder 28">
            <a:extLst>
              <a:ext uri="{FF2B5EF4-FFF2-40B4-BE49-F238E27FC236}">
                <a16:creationId xmlns:a16="http://schemas.microsoft.com/office/drawing/2014/main" id="{1BC0023E-DCB5-4791-997D-985E64509048}"/>
              </a:ext>
            </a:extLst>
          </p:cNvPr>
          <p:cNvSpPr>
            <a:spLocks noGrp="1"/>
          </p:cNvSpPr>
          <p:nvPr>
            <p:ph type="sldNum" sz="quarter" idx="12"/>
          </p:nvPr>
        </p:nvSpPr>
        <p:spPr>
          <a:xfrm>
            <a:off x="8320088" y="1588"/>
            <a:ext cx="747712" cy="365125"/>
          </a:xfrm>
        </p:spPr>
        <p:txBody>
          <a:bodyPr/>
          <a:lstStyle>
            <a:lvl1pPr algn="r">
              <a:defRPr sz="1350" smtClean="0">
                <a:solidFill>
                  <a:schemeClr val="bg1"/>
                </a:solidFill>
              </a:defRPr>
            </a:lvl1pPr>
          </a:lstStyle>
          <a:p>
            <a:pPr>
              <a:defRPr/>
            </a:pPr>
            <a:fld id="{3C901D85-C55C-194F-911C-1FB05DB2FF5F}" type="slidenum">
              <a:rPr lang="en-US"/>
              <a:pPr>
                <a:defRPr/>
              </a:pPr>
              <a:t>‹#›</a:t>
            </a:fld>
            <a:endParaRPr lang="en-US"/>
          </a:p>
        </p:txBody>
      </p:sp>
    </p:spTree>
    <p:extLst>
      <p:ext uri="{BB962C8B-B14F-4D97-AF65-F5344CB8AC3E}">
        <p14:creationId xmlns:p14="http://schemas.microsoft.com/office/powerpoint/2010/main" val="2507950317"/>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2A7B76AF-1C16-AD74-F970-4A36CFB89E53}"/>
              </a:ext>
            </a:extLst>
          </p:cNvPr>
          <p:cNvSpPr>
            <a:spLocks noGrp="1"/>
          </p:cNvSpPr>
          <p:nvPr>
            <p:ph type="dt" sz="half" idx="10"/>
          </p:nvPr>
        </p:nvSpPr>
        <p:spPr/>
        <p:txBody>
          <a:bodyPr/>
          <a:lstStyle>
            <a:lvl1pPr>
              <a:defRPr/>
            </a:lvl1pPr>
          </a:lstStyle>
          <a:p>
            <a:pPr>
              <a:defRPr/>
            </a:pPr>
            <a:fld id="{D65C99B1-DDD8-604D-871D-961C5987CE5C}" type="datetime1">
              <a:rPr lang="en-US"/>
              <a:pPr>
                <a:defRPr/>
              </a:pPr>
              <a:t>9/25/22</a:t>
            </a:fld>
            <a:endParaRPr lang="en-US"/>
          </a:p>
        </p:txBody>
      </p:sp>
      <p:sp>
        <p:nvSpPr>
          <p:cNvPr id="5" name="Footer Placeholder 2">
            <a:extLst>
              <a:ext uri="{FF2B5EF4-FFF2-40B4-BE49-F238E27FC236}">
                <a16:creationId xmlns:a16="http://schemas.microsoft.com/office/drawing/2014/main" id="{0E923578-942A-553B-BD97-9E7B6861815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843C0DE5-8873-48C0-2619-4017A4E74AEE}"/>
              </a:ext>
            </a:extLst>
          </p:cNvPr>
          <p:cNvSpPr>
            <a:spLocks noGrp="1"/>
          </p:cNvSpPr>
          <p:nvPr>
            <p:ph type="sldNum" sz="quarter" idx="12"/>
          </p:nvPr>
        </p:nvSpPr>
        <p:spPr/>
        <p:txBody>
          <a:bodyPr/>
          <a:lstStyle>
            <a:lvl1pPr>
              <a:defRPr/>
            </a:lvl1pPr>
          </a:lstStyle>
          <a:p>
            <a:pPr>
              <a:defRPr/>
            </a:pPr>
            <a:fld id="{F52EC633-67B7-324A-801A-525408E5A360}" type="slidenum">
              <a:rPr lang="en-US"/>
              <a:pPr>
                <a:defRPr/>
              </a:pPr>
              <a:t>‹#›</a:t>
            </a:fld>
            <a:endParaRPr lang="en-US"/>
          </a:p>
        </p:txBody>
      </p:sp>
    </p:spTree>
    <p:extLst>
      <p:ext uri="{BB962C8B-B14F-4D97-AF65-F5344CB8AC3E}">
        <p14:creationId xmlns:p14="http://schemas.microsoft.com/office/powerpoint/2010/main" val="1879375595"/>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457200" y="1143000"/>
            <a:ext cx="6248400" cy="54483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Vertical Title 1"/>
          <p:cNvSpPr>
            <a:spLocks noGrp="1"/>
          </p:cNvSpPr>
          <p:nvPr>
            <p:ph type="title" orient="vert"/>
          </p:nvPr>
        </p:nvSpPr>
        <p:spPr>
          <a:xfrm>
            <a:off x="6781800" y="1143000"/>
            <a:ext cx="1905000" cy="5448300"/>
          </a:xfrm>
        </p:spPr>
        <p:txBody>
          <a:bodyPr vert="eaVert"/>
          <a:lstStyle/>
          <a:p>
            <a:r>
              <a:rPr lang="en-US"/>
              <a:t>Click to edit Master title style</a:t>
            </a:r>
          </a:p>
        </p:txBody>
      </p:sp>
      <p:sp>
        <p:nvSpPr>
          <p:cNvPr id="4" name="Date Placeholder 13">
            <a:extLst>
              <a:ext uri="{FF2B5EF4-FFF2-40B4-BE49-F238E27FC236}">
                <a16:creationId xmlns:a16="http://schemas.microsoft.com/office/drawing/2014/main" id="{2DA0A830-4191-45B3-DD3B-599B64C7DDBD}"/>
              </a:ext>
            </a:extLst>
          </p:cNvPr>
          <p:cNvSpPr>
            <a:spLocks noGrp="1"/>
          </p:cNvSpPr>
          <p:nvPr>
            <p:ph type="dt" sz="half" idx="10"/>
          </p:nvPr>
        </p:nvSpPr>
        <p:spPr/>
        <p:txBody>
          <a:bodyPr/>
          <a:lstStyle>
            <a:lvl1pPr>
              <a:defRPr/>
            </a:lvl1pPr>
          </a:lstStyle>
          <a:p>
            <a:pPr>
              <a:defRPr/>
            </a:pPr>
            <a:fld id="{A096D5EA-9E4E-1D45-8A96-2C4A4A66D279}" type="datetime1">
              <a:rPr lang="en-US"/>
              <a:pPr>
                <a:defRPr/>
              </a:pPr>
              <a:t>9/25/22</a:t>
            </a:fld>
            <a:endParaRPr lang="en-US"/>
          </a:p>
        </p:txBody>
      </p:sp>
      <p:sp>
        <p:nvSpPr>
          <p:cNvPr id="5" name="Footer Placeholder 2">
            <a:extLst>
              <a:ext uri="{FF2B5EF4-FFF2-40B4-BE49-F238E27FC236}">
                <a16:creationId xmlns:a16="http://schemas.microsoft.com/office/drawing/2014/main" id="{7F73A2D1-46A1-B088-096D-F6611B580CB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B2DD0FE-1B55-FF9A-074A-32615C0E8F2E}"/>
              </a:ext>
            </a:extLst>
          </p:cNvPr>
          <p:cNvSpPr>
            <a:spLocks noGrp="1"/>
          </p:cNvSpPr>
          <p:nvPr>
            <p:ph type="sldNum" sz="quarter" idx="12"/>
          </p:nvPr>
        </p:nvSpPr>
        <p:spPr/>
        <p:txBody>
          <a:bodyPr/>
          <a:lstStyle>
            <a:lvl1pPr>
              <a:defRPr/>
            </a:lvl1pPr>
          </a:lstStyle>
          <a:p>
            <a:pPr>
              <a:defRPr/>
            </a:pPr>
            <a:fld id="{075A5651-D435-B94B-B815-7B8B43FB318D}" type="slidenum">
              <a:rPr lang="en-US"/>
              <a:pPr>
                <a:defRPr/>
              </a:pPr>
              <a:t>‹#›</a:t>
            </a:fld>
            <a:endParaRPr lang="en-US"/>
          </a:p>
        </p:txBody>
      </p:sp>
    </p:spTree>
    <p:extLst>
      <p:ext uri="{BB962C8B-B14F-4D97-AF65-F5344CB8AC3E}">
        <p14:creationId xmlns:p14="http://schemas.microsoft.com/office/powerpoint/2010/main" val="393516811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A6477434-0133-0B66-22D9-1D1D2470A9D3}"/>
              </a:ext>
            </a:extLst>
          </p:cNvPr>
          <p:cNvSpPr>
            <a:spLocks noGrp="1"/>
          </p:cNvSpPr>
          <p:nvPr>
            <p:ph type="dt" sz="half" idx="10"/>
          </p:nvPr>
        </p:nvSpPr>
        <p:spPr/>
        <p:txBody>
          <a:bodyPr/>
          <a:lstStyle>
            <a:lvl1pPr>
              <a:defRPr/>
            </a:lvl1pPr>
          </a:lstStyle>
          <a:p>
            <a:pPr>
              <a:defRPr/>
            </a:pPr>
            <a:fld id="{A3FF6515-7943-DB4A-993E-7C9DB9B5AC0E}" type="datetime1">
              <a:rPr lang="en-US"/>
              <a:pPr>
                <a:defRPr/>
              </a:pPr>
              <a:t>9/25/22</a:t>
            </a:fld>
            <a:endParaRPr lang="en-US"/>
          </a:p>
        </p:txBody>
      </p:sp>
      <p:sp>
        <p:nvSpPr>
          <p:cNvPr id="5" name="Footer Placeholder 2">
            <a:extLst>
              <a:ext uri="{FF2B5EF4-FFF2-40B4-BE49-F238E27FC236}">
                <a16:creationId xmlns:a16="http://schemas.microsoft.com/office/drawing/2014/main" id="{FDC2BA3A-1B85-EDF5-1BBE-C4620483DC5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6B271078-295C-89D9-12B1-24A7E5C6AB1A}"/>
              </a:ext>
            </a:extLst>
          </p:cNvPr>
          <p:cNvSpPr>
            <a:spLocks noGrp="1"/>
          </p:cNvSpPr>
          <p:nvPr>
            <p:ph type="sldNum" sz="quarter" idx="12"/>
          </p:nvPr>
        </p:nvSpPr>
        <p:spPr/>
        <p:txBody>
          <a:bodyPr/>
          <a:lstStyle>
            <a:lvl1pPr>
              <a:defRPr/>
            </a:lvl1pPr>
          </a:lstStyle>
          <a:p>
            <a:pPr>
              <a:defRPr/>
            </a:pPr>
            <a:fld id="{F616B086-A122-1741-9680-6C9452D43E22}" type="slidenum">
              <a:rPr lang="en-US"/>
              <a:pPr>
                <a:defRPr/>
              </a:pPr>
              <a:t>‹#›</a:t>
            </a:fld>
            <a:endParaRPr lang="en-US"/>
          </a:p>
        </p:txBody>
      </p:sp>
    </p:spTree>
    <p:extLst>
      <p:ext uri="{BB962C8B-B14F-4D97-AF65-F5344CB8AC3E}">
        <p14:creationId xmlns:p14="http://schemas.microsoft.com/office/powerpoint/2010/main" val="4093231141"/>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3367088"/>
            <a:ext cx="7772400" cy="1509712"/>
          </a:xfrm>
        </p:spPr>
        <p:txBody>
          <a:bodyPr anchor="t"/>
          <a:lstStyle>
            <a:lvl1pPr marL="34290" indent="0">
              <a:buNone/>
              <a:defRPr sz="1575" b="0">
                <a:solidFill>
                  <a:schemeClr val="tx2"/>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722313" y="1981202"/>
            <a:ext cx="7772400" cy="1362075"/>
          </a:xfrm>
        </p:spPr>
        <p:txBody>
          <a:bodyPr anchor="b">
            <a:noAutofit/>
          </a:bodyPr>
          <a:lstStyle>
            <a:lvl1pPr algn="l">
              <a:buNone/>
              <a:defRPr sz="3225" b="1" cap="none" baseline="0">
                <a:ln w="12700">
                  <a:solidFill>
                    <a:schemeClr val="accent2">
                      <a:shade val="90000"/>
                      <a:satMod val="150000"/>
                    </a:schemeClr>
                  </a:solidFill>
                </a:ln>
                <a:solidFill>
                  <a:schemeClr val="accent2"/>
                </a:solidFill>
                <a:effectLst/>
              </a:defRPr>
            </a:lvl1pPr>
          </a:lstStyle>
          <a:p>
            <a:r>
              <a:rPr lang="en-US"/>
              <a:t>Click to edit Master title style</a:t>
            </a:r>
            <a:endParaRPr lang="en-US" dirty="0"/>
          </a:p>
        </p:txBody>
      </p:sp>
      <p:sp>
        <p:nvSpPr>
          <p:cNvPr id="4" name="Date Placeholder 13">
            <a:extLst>
              <a:ext uri="{FF2B5EF4-FFF2-40B4-BE49-F238E27FC236}">
                <a16:creationId xmlns:a16="http://schemas.microsoft.com/office/drawing/2014/main" id="{43804113-3EBC-A960-1748-6FED333A4D77}"/>
              </a:ext>
            </a:extLst>
          </p:cNvPr>
          <p:cNvSpPr>
            <a:spLocks noGrp="1"/>
          </p:cNvSpPr>
          <p:nvPr>
            <p:ph type="dt" sz="half" idx="10"/>
          </p:nvPr>
        </p:nvSpPr>
        <p:spPr/>
        <p:txBody>
          <a:bodyPr/>
          <a:lstStyle>
            <a:lvl1pPr>
              <a:defRPr/>
            </a:lvl1pPr>
          </a:lstStyle>
          <a:p>
            <a:pPr>
              <a:defRPr/>
            </a:pPr>
            <a:fld id="{0D92FA3F-51FF-954D-B650-F1F692C96FB4}" type="datetime1">
              <a:rPr lang="en-US"/>
              <a:pPr>
                <a:defRPr/>
              </a:pPr>
              <a:t>9/25/22</a:t>
            </a:fld>
            <a:endParaRPr lang="en-US"/>
          </a:p>
        </p:txBody>
      </p:sp>
      <p:sp>
        <p:nvSpPr>
          <p:cNvPr id="5" name="Footer Placeholder 2">
            <a:extLst>
              <a:ext uri="{FF2B5EF4-FFF2-40B4-BE49-F238E27FC236}">
                <a16:creationId xmlns:a16="http://schemas.microsoft.com/office/drawing/2014/main" id="{FB52CA7D-C16A-92E9-CF52-D912800E7E7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3C5B1A9-DA82-5D32-FE5E-9E2656CF434B}"/>
              </a:ext>
            </a:extLst>
          </p:cNvPr>
          <p:cNvSpPr>
            <a:spLocks noGrp="1"/>
          </p:cNvSpPr>
          <p:nvPr>
            <p:ph type="sldNum" sz="quarter" idx="12"/>
          </p:nvPr>
        </p:nvSpPr>
        <p:spPr/>
        <p:txBody>
          <a:bodyPr/>
          <a:lstStyle>
            <a:lvl1pPr>
              <a:defRPr/>
            </a:lvl1pPr>
          </a:lstStyle>
          <a:p>
            <a:pPr>
              <a:defRPr/>
            </a:pPr>
            <a:fld id="{336D68B3-D8CC-3845-9746-BE8A88B6C7A8}" type="slidenum">
              <a:rPr lang="en-US"/>
              <a:pPr>
                <a:defRPr/>
              </a:pPr>
              <a:t>‹#›</a:t>
            </a:fld>
            <a:endParaRPr lang="en-US"/>
          </a:p>
        </p:txBody>
      </p:sp>
    </p:spTree>
    <p:extLst>
      <p:ext uri="{BB962C8B-B14F-4D97-AF65-F5344CB8AC3E}">
        <p14:creationId xmlns:p14="http://schemas.microsoft.com/office/powerpoint/2010/main" val="2977269500"/>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648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half" idx="1"/>
          </p:nvPr>
        </p:nvSpPr>
        <p:spPr>
          <a:xfrm>
            <a:off x="457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5" name="Date Placeholder 13">
            <a:extLst>
              <a:ext uri="{FF2B5EF4-FFF2-40B4-BE49-F238E27FC236}">
                <a16:creationId xmlns:a16="http://schemas.microsoft.com/office/drawing/2014/main" id="{FC450F5A-BF44-D902-F9DF-55CA81A79BD7}"/>
              </a:ext>
            </a:extLst>
          </p:cNvPr>
          <p:cNvSpPr>
            <a:spLocks noGrp="1"/>
          </p:cNvSpPr>
          <p:nvPr>
            <p:ph type="dt" sz="half" idx="10"/>
          </p:nvPr>
        </p:nvSpPr>
        <p:spPr/>
        <p:txBody>
          <a:bodyPr/>
          <a:lstStyle>
            <a:lvl1pPr>
              <a:defRPr/>
            </a:lvl1pPr>
          </a:lstStyle>
          <a:p>
            <a:pPr>
              <a:defRPr/>
            </a:pPr>
            <a:fld id="{012D7FE8-38E2-AE4D-BE9B-B30DC66F397C}" type="datetime1">
              <a:rPr lang="en-US"/>
              <a:pPr>
                <a:defRPr/>
              </a:pPr>
              <a:t>9/25/22</a:t>
            </a:fld>
            <a:endParaRPr lang="en-US"/>
          </a:p>
        </p:txBody>
      </p:sp>
      <p:sp>
        <p:nvSpPr>
          <p:cNvPr id="6" name="Footer Placeholder 2">
            <a:extLst>
              <a:ext uri="{FF2B5EF4-FFF2-40B4-BE49-F238E27FC236}">
                <a16:creationId xmlns:a16="http://schemas.microsoft.com/office/drawing/2014/main" id="{70AF219B-9CB2-610D-A633-BC367C92CC7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E3E1B8B5-ECCA-D6C4-F60E-3D23059CE51F}"/>
              </a:ext>
            </a:extLst>
          </p:cNvPr>
          <p:cNvSpPr>
            <a:spLocks noGrp="1"/>
          </p:cNvSpPr>
          <p:nvPr>
            <p:ph type="sldNum" sz="quarter" idx="12"/>
          </p:nvPr>
        </p:nvSpPr>
        <p:spPr/>
        <p:txBody>
          <a:bodyPr/>
          <a:lstStyle>
            <a:lvl1pPr>
              <a:defRPr/>
            </a:lvl1pPr>
          </a:lstStyle>
          <a:p>
            <a:pPr>
              <a:defRPr/>
            </a:pPr>
            <a:fld id="{762C0140-14B8-974D-B8D0-CC530E90570C}" type="slidenum">
              <a:rPr lang="en-US"/>
              <a:pPr>
                <a:defRPr/>
              </a:pPr>
              <a:t>‹#›</a:t>
            </a:fld>
            <a:endParaRPr lang="en-US"/>
          </a:p>
        </p:txBody>
      </p:sp>
    </p:spTree>
    <p:extLst>
      <p:ext uri="{BB962C8B-B14F-4D97-AF65-F5344CB8AC3E}">
        <p14:creationId xmlns:p14="http://schemas.microsoft.com/office/powerpoint/2010/main" val="2988740069"/>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718305" y="2708519"/>
            <a:ext cx="4041775"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3"/>
          </p:nvPr>
        </p:nvSpPr>
        <p:spPr>
          <a:xfrm>
            <a:off x="4721226" y="2244970"/>
            <a:ext cx="4041775"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381000" y="2244970"/>
            <a:ext cx="4041648"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2" name="Title 1"/>
          <p:cNvSpPr>
            <a:spLocks noGrp="1"/>
          </p:cNvSpPr>
          <p:nvPr>
            <p:ph type="title"/>
          </p:nvPr>
        </p:nvSpPr>
        <p:spPr>
          <a:xfrm>
            <a:off x="381000" y="1143000"/>
            <a:ext cx="8382000" cy="1069848"/>
          </a:xfrm>
        </p:spPr>
        <p:txBody>
          <a:bodyPr/>
          <a:lstStyle>
            <a:lvl1pPr>
              <a:defRPr sz="3000" b="0" i="0" cap="none" baseline="0"/>
            </a:lvl1pPr>
          </a:lstStyle>
          <a:p>
            <a:r>
              <a:rPr lang="en-US"/>
              <a:t>Click to edit Master title style</a:t>
            </a:r>
          </a:p>
        </p:txBody>
      </p:sp>
      <p:sp>
        <p:nvSpPr>
          <p:cNvPr id="7" name="Date Placeholder 25">
            <a:extLst>
              <a:ext uri="{FF2B5EF4-FFF2-40B4-BE49-F238E27FC236}">
                <a16:creationId xmlns:a16="http://schemas.microsoft.com/office/drawing/2014/main" id="{84CC2B22-245F-50B3-5779-C6B4F7572271}"/>
              </a:ext>
            </a:extLst>
          </p:cNvPr>
          <p:cNvSpPr>
            <a:spLocks noGrp="1"/>
          </p:cNvSpPr>
          <p:nvPr>
            <p:ph type="dt" sz="half" idx="10"/>
          </p:nvPr>
        </p:nvSpPr>
        <p:spPr/>
        <p:txBody>
          <a:bodyPr rtlCol="0"/>
          <a:lstStyle>
            <a:lvl1pPr>
              <a:defRPr/>
            </a:lvl1pPr>
          </a:lstStyle>
          <a:p>
            <a:pPr>
              <a:defRPr/>
            </a:pPr>
            <a:fld id="{DBD51E4B-0DB3-2B4E-A477-B2CD6EC2744C}" type="datetime1">
              <a:rPr lang="en-US"/>
              <a:pPr>
                <a:defRPr/>
              </a:pPr>
              <a:t>9/25/22</a:t>
            </a:fld>
            <a:endParaRPr lang="en-US"/>
          </a:p>
        </p:txBody>
      </p:sp>
      <p:sp>
        <p:nvSpPr>
          <p:cNvPr id="8" name="Slide Number Placeholder 26">
            <a:extLst>
              <a:ext uri="{FF2B5EF4-FFF2-40B4-BE49-F238E27FC236}">
                <a16:creationId xmlns:a16="http://schemas.microsoft.com/office/drawing/2014/main" id="{E0C44487-97E0-E599-7B0D-7C9F3EFBE5DC}"/>
              </a:ext>
            </a:extLst>
          </p:cNvPr>
          <p:cNvSpPr>
            <a:spLocks noGrp="1"/>
          </p:cNvSpPr>
          <p:nvPr>
            <p:ph type="sldNum" sz="quarter" idx="11"/>
          </p:nvPr>
        </p:nvSpPr>
        <p:spPr/>
        <p:txBody>
          <a:bodyPr rtlCol="0"/>
          <a:lstStyle>
            <a:lvl1pPr>
              <a:defRPr/>
            </a:lvl1pPr>
          </a:lstStyle>
          <a:p>
            <a:pPr>
              <a:defRPr/>
            </a:pPr>
            <a:fld id="{FC8B3D6F-EB1E-724F-9969-01E57DC7B31C}" type="slidenum">
              <a:rPr lang="en-US"/>
              <a:pPr>
                <a:defRPr/>
              </a:pPr>
              <a:t>‹#›</a:t>
            </a:fld>
            <a:endParaRPr lang="en-US"/>
          </a:p>
        </p:txBody>
      </p:sp>
      <p:sp>
        <p:nvSpPr>
          <p:cNvPr id="9" name="Footer Placeholder 27">
            <a:extLst>
              <a:ext uri="{FF2B5EF4-FFF2-40B4-BE49-F238E27FC236}">
                <a16:creationId xmlns:a16="http://schemas.microsoft.com/office/drawing/2014/main" id="{2BDDED5F-88E6-F14C-2FAD-ADD84C60235E}"/>
              </a:ext>
            </a:extLst>
          </p:cNvPr>
          <p:cNvSpPr>
            <a:spLocks noGrp="1"/>
          </p:cNvSpPr>
          <p:nvPr>
            <p:ph type="ftr" sz="quarter" idx="12"/>
          </p:nvPr>
        </p:nvSpPr>
        <p:spPr/>
        <p:txBody>
          <a:bodyPr rtlCol="0"/>
          <a:lstStyle>
            <a:lvl1pPr>
              <a:defRPr/>
            </a:lvl1pPr>
          </a:lstStyle>
          <a:p>
            <a:pPr>
              <a:defRPr/>
            </a:pPr>
            <a:endParaRPr lang="en-US"/>
          </a:p>
        </p:txBody>
      </p:sp>
    </p:spTree>
    <p:extLst>
      <p:ext uri="{BB962C8B-B14F-4D97-AF65-F5344CB8AC3E}">
        <p14:creationId xmlns:p14="http://schemas.microsoft.com/office/powerpoint/2010/main" val="154646979"/>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lstStyle>
            <a:lvl1pPr>
              <a:defRPr sz="3000">
                <a:solidFill>
                  <a:schemeClr val="tx2"/>
                </a:solidFill>
              </a:defRPr>
            </a:lvl1pPr>
          </a:lstStyle>
          <a:p>
            <a:r>
              <a:rPr lang="en-US"/>
              <a:t>Click to edit Master title style</a:t>
            </a:r>
          </a:p>
        </p:txBody>
      </p:sp>
      <p:sp>
        <p:nvSpPr>
          <p:cNvPr id="3" name="Date Placeholder 2">
            <a:extLst>
              <a:ext uri="{FF2B5EF4-FFF2-40B4-BE49-F238E27FC236}">
                <a16:creationId xmlns:a16="http://schemas.microsoft.com/office/drawing/2014/main" id="{7D7D4867-EC3F-7EE1-A683-2C821957FD29}"/>
              </a:ext>
            </a:extLst>
          </p:cNvPr>
          <p:cNvSpPr>
            <a:spLocks noGrp="1"/>
          </p:cNvSpPr>
          <p:nvPr>
            <p:ph type="dt" sz="half" idx="10"/>
          </p:nvPr>
        </p:nvSpPr>
        <p:spPr>
          <a:xfrm>
            <a:off x="6583363" y="612775"/>
            <a:ext cx="957262" cy="457200"/>
          </a:xfrm>
        </p:spPr>
        <p:txBody>
          <a:bodyPr/>
          <a:lstStyle>
            <a:lvl1pPr>
              <a:defRPr/>
            </a:lvl1pPr>
          </a:lstStyle>
          <a:p>
            <a:pPr>
              <a:defRPr/>
            </a:pPr>
            <a:fld id="{02A1A3D0-411E-2A45-A313-E6BDE2C6F696}" type="datetime1">
              <a:rPr lang="en-US"/>
              <a:pPr>
                <a:defRPr/>
              </a:pPr>
              <a:t>9/25/22</a:t>
            </a:fld>
            <a:endParaRPr lang="en-US"/>
          </a:p>
        </p:txBody>
      </p:sp>
      <p:sp>
        <p:nvSpPr>
          <p:cNvPr id="4" name="Footer Placeholder 3">
            <a:extLst>
              <a:ext uri="{FF2B5EF4-FFF2-40B4-BE49-F238E27FC236}">
                <a16:creationId xmlns:a16="http://schemas.microsoft.com/office/drawing/2014/main" id="{BFBA4435-5DC7-E66D-CBF9-099ABA8D8F79}"/>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4A8DA962-8476-A6AC-6081-D830AAF87EF5}"/>
              </a:ext>
            </a:extLst>
          </p:cNvPr>
          <p:cNvSpPr>
            <a:spLocks noGrp="1"/>
          </p:cNvSpPr>
          <p:nvPr>
            <p:ph type="sldNum" sz="quarter" idx="12"/>
          </p:nvPr>
        </p:nvSpPr>
        <p:spPr/>
        <p:txBody>
          <a:bodyPr/>
          <a:lstStyle>
            <a:lvl1pPr>
              <a:defRPr/>
            </a:lvl1pPr>
          </a:lstStyle>
          <a:p>
            <a:pPr>
              <a:defRPr/>
            </a:pPr>
            <a:fld id="{8ABE2B94-A752-AD41-BD28-FA50FFD07B9F}" type="slidenum">
              <a:rPr lang="en-US"/>
              <a:pPr>
                <a:defRPr/>
              </a:pPr>
              <a:t>‹#›</a:t>
            </a:fld>
            <a:endParaRPr lang="en-US"/>
          </a:p>
        </p:txBody>
      </p:sp>
    </p:spTree>
    <p:extLst>
      <p:ext uri="{BB962C8B-B14F-4D97-AF65-F5344CB8AC3E}">
        <p14:creationId xmlns:p14="http://schemas.microsoft.com/office/powerpoint/2010/main" val="35134870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a:extLst>
              <a:ext uri="{FF2B5EF4-FFF2-40B4-BE49-F238E27FC236}">
                <a16:creationId xmlns:a16="http://schemas.microsoft.com/office/drawing/2014/main" id="{41F1B802-D8B1-5130-8D61-E301D97EB69C}"/>
              </a:ext>
            </a:extLst>
          </p:cNvPr>
          <p:cNvSpPr>
            <a:spLocks noGrp="1"/>
          </p:cNvSpPr>
          <p:nvPr>
            <p:ph type="dt" sz="half" idx="10"/>
          </p:nvPr>
        </p:nvSpPr>
        <p:spPr/>
        <p:txBody>
          <a:bodyPr/>
          <a:lstStyle>
            <a:lvl1pPr>
              <a:defRPr/>
            </a:lvl1pPr>
          </a:lstStyle>
          <a:p>
            <a:pPr>
              <a:defRPr/>
            </a:pPr>
            <a:fld id="{FD9C017D-2E97-E54A-8E8C-C7D299A76B67}" type="datetime1">
              <a:rPr lang="en-US"/>
              <a:pPr>
                <a:defRPr/>
              </a:pPr>
              <a:t>9/25/22</a:t>
            </a:fld>
            <a:endParaRPr lang="en-US"/>
          </a:p>
        </p:txBody>
      </p:sp>
      <p:sp>
        <p:nvSpPr>
          <p:cNvPr id="3" name="Footer Placeholder 2">
            <a:extLst>
              <a:ext uri="{FF2B5EF4-FFF2-40B4-BE49-F238E27FC236}">
                <a16:creationId xmlns:a16="http://schemas.microsoft.com/office/drawing/2014/main" id="{7CE46990-0CBC-B392-813F-DDF4D5CA66B5}"/>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22">
            <a:extLst>
              <a:ext uri="{FF2B5EF4-FFF2-40B4-BE49-F238E27FC236}">
                <a16:creationId xmlns:a16="http://schemas.microsoft.com/office/drawing/2014/main" id="{935220F4-C8ED-A780-3AAB-B4A8F6A7D3E9}"/>
              </a:ext>
            </a:extLst>
          </p:cNvPr>
          <p:cNvSpPr>
            <a:spLocks noGrp="1"/>
          </p:cNvSpPr>
          <p:nvPr>
            <p:ph type="sldNum" sz="quarter" idx="12"/>
          </p:nvPr>
        </p:nvSpPr>
        <p:spPr/>
        <p:txBody>
          <a:bodyPr/>
          <a:lstStyle>
            <a:lvl1pPr>
              <a:defRPr/>
            </a:lvl1pPr>
          </a:lstStyle>
          <a:p>
            <a:pPr>
              <a:defRPr/>
            </a:pPr>
            <a:fld id="{C93FB818-8B20-7546-A3E7-FC8ECF00FB08}" type="slidenum">
              <a:rPr lang="en-US"/>
              <a:pPr>
                <a:defRPr/>
              </a:pPr>
              <a:t>‹#›</a:t>
            </a:fld>
            <a:endParaRPr lang="en-US"/>
          </a:p>
        </p:txBody>
      </p:sp>
    </p:spTree>
    <p:extLst>
      <p:ext uri="{BB962C8B-B14F-4D97-AF65-F5344CB8AC3E}">
        <p14:creationId xmlns:p14="http://schemas.microsoft.com/office/powerpoint/2010/main" val="1136133982"/>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776288"/>
            <a:ext cx="5102352" cy="5805083"/>
          </a:xfrm>
        </p:spPr>
        <p:txBody>
          <a:bodyPr/>
          <a:lstStyle>
            <a:lvl1pPr>
              <a:defRPr sz="2400"/>
            </a:lvl1pPr>
            <a:lvl2pPr>
              <a:defRPr sz="2100"/>
            </a:lvl2pPr>
            <a:lvl3pPr>
              <a:defRPr sz="1800"/>
            </a:lvl3pPr>
            <a:lvl4pPr>
              <a:defRPr sz="1500"/>
            </a:lvl4pPr>
            <a:lvl5pPr>
              <a:defRPr sz="15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2"/>
          </p:nvPr>
        </p:nvSpPr>
        <p:spPr>
          <a:xfrm>
            <a:off x="5353496" y="2010728"/>
            <a:ext cx="3383280" cy="4580573"/>
          </a:xfrm>
        </p:spPr>
        <p:txBody>
          <a:bodyPr/>
          <a:lstStyle>
            <a:lvl1pPr marL="6858" indent="0">
              <a:buNone/>
              <a:defRPr sz="1050"/>
            </a:lvl1pPr>
            <a:lvl2pPr>
              <a:buNone/>
              <a:defRPr sz="900"/>
            </a:lvl2pPr>
            <a:lvl3pPr>
              <a:buNone/>
              <a:defRPr sz="750"/>
            </a:lvl3pPr>
            <a:lvl4pPr>
              <a:buNone/>
              <a:defRPr sz="675"/>
            </a:lvl4pPr>
            <a:lvl5pPr>
              <a:buNone/>
              <a:defRPr sz="675"/>
            </a:lvl5pPr>
          </a:lstStyle>
          <a:p>
            <a:pPr lvl="0"/>
            <a:r>
              <a:rPr lang="en-US"/>
              <a:t>Click to edit Master text styles</a:t>
            </a:r>
          </a:p>
        </p:txBody>
      </p:sp>
      <p:sp>
        <p:nvSpPr>
          <p:cNvPr id="2" name="Title 1"/>
          <p:cNvSpPr>
            <a:spLocks noGrp="1"/>
          </p:cNvSpPr>
          <p:nvPr>
            <p:ph type="title"/>
          </p:nvPr>
        </p:nvSpPr>
        <p:spPr>
          <a:xfrm>
            <a:off x="5353496" y="1101970"/>
            <a:ext cx="3383280" cy="877824"/>
          </a:xfrm>
        </p:spPr>
        <p:txBody>
          <a:bodyPr anchor="b"/>
          <a:lstStyle>
            <a:lvl1pPr algn="l">
              <a:buNone/>
              <a:defRPr sz="1350" b="1"/>
            </a:lvl1pPr>
          </a:lstStyle>
          <a:p>
            <a:r>
              <a:rPr lang="en-US"/>
              <a:t>Click to edit Master title style</a:t>
            </a:r>
          </a:p>
        </p:txBody>
      </p:sp>
      <p:sp>
        <p:nvSpPr>
          <p:cNvPr id="5" name="Date Placeholder 13">
            <a:extLst>
              <a:ext uri="{FF2B5EF4-FFF2-40B4-BE49-F238E27FC236}">
                <a16:creationId xmlns:a16="http://schemas.microsoft.com/office/drawing/2014/main" id="{872A6604-9217-BF7B-E462-58533B5E5A7F}"/>
              </a:ext>
            </a:extLst>
          </p:cNvPr>
          <p:cNvSpPr>
            <a:spLocks noGrp="1"/>
          </p:cNvSpPr>
          <p:nvPr>
            <p:ph type="dt" sz="half" idx="10"/>
          </p:nvPr>
        </p:nvSpPr>
        <p:spPr/>
        <p:txBody>
          <a:bodyPr/>
          <a:lstStyle>
            <a:lvl1pPr>
              <a:defRPr/>
            </a:lvl1pPr>
          </a:lstStyle>
          <a:p>
            <a:pPr>
              <a:defRPr/>
            </a:pPr>
            <a:fld id="{E882415A-4B8D-5C40-925E-15C0DBB72CEF}" type="datetime1">
              <a:rPr lang="en-US"/>
              <a:pPr>
                <a:defRPr/>
              </a:pPr>
              <a:t>9/25/22</a:t>
            </a:fld>
            <a:endParaRPr lang="en-US"/>
          </a:p>
        </p:txBody>
      </p:sp>
      <p:sp>
        <p:nvSpPr>
          <p:cNvPr id="6" name="Footer Placeholder 2">
            <a:extLst>
              <a:ext uri="{FF2B5EF4-FFF2-40B4-BE49-F238E27FC236}">
                <a16:creationId xmlns:a16="http://schemas.microsoft.com/office/drawing/2014/main" id="{78F04555-D040-DA28-F930-E7C3F2D13ED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B142621D-9DA4-CB9A-CE02-AC55538BAC6D}"/>
              </a:ext>
            </a:extLst>
          </p:cNvPr>
          <p:cNvSpPr>
            <a:spLocks noGrp="1"/>
          </p:cNvSpPr>
          <p:nvPr>
            <p:ph type="sldNum" sz="quarter" idx="12"/>
          </p:nvPr>
        </p:nvSpPr>
        <p:spPr/>
        <p:txBody>
          <a:bodyPr/>
          <a:lstStyle>
            <a:lvl1pPr>
              <a:defRPr/>
            </a:lvl1pPr>
          </a:lstStyle>
          <a:p>
            <a:pPr>
              <a:defRPr/>
            </a:pPr>
            <a:fld id="{133AF7F6-8A87-2C4E-978C-21D12324A7AA}" type="slidenum">
              <a:rPr lang="en-US"/>
              <a:pPr>
                <a:defRPr/>
              </a:pPr>
              <a:t>‹#›</a:t>
            </a:fld>
            <a:endParaRPr lang="en-US"/>
          </a:p>
        </p:txBody>
      </p:sp>
    </p:spTree>
    <p:extLst>
      <p:ext uri="{BB962C8B-B14F-4D97-AF65-F5344CB8AC3E}">
        <p14:creationId xmlns:p14="http://schemas.microsoft.com/office/powerpoint/2010/main" val="2972668892"/>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2400"/>
            </a:lvl1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088443" y="3274310"/>
            <a:ext cx="2590800" cy="2516489"/>
          </a:xfrm>
        </p:spPr>
        <p:txBody>
          <a:bodyPr lIns="0" tIns="0" rIns="45720" anchor="t"/>
          <a:lstStyle>
            <a:lvl1pPr marL="0" indent="0">
              <a:lnSpc>
                <a:spcPct val="100000"/>
              </a:lnSpc>
              <a:spcBef>
                <a:spcPts val="0"/>
              </a:spcBef>
              <a:buFontTx/>
              <a:buNone/>
              <a:defRPr sz="975"/>
            </a:lvl1pPr>
            <a:lvl2pPr>
              <a:buFontTx/>
              <a:buNone/>
              <a:defRPr sz="900"/>
            </a:lvl2pPr>
            <a:lvl3pPr>
              <a:buFontTx/>
              <a:buNone/>
              <a:defRPr sz="750"/>
            </a:lvl3pPr>
            <a:lvl4pPr>
              <a:buFontTx/>
              <a:buNone/>
              <a:defRPr sz="675"/>
            </a:lvl4pPr>
            <a:lvl5pPr>
              <a:buFontTx/>
              <a:buNone/>
              <a:defRPr sz="675"/>
            </a:lvl5pPr>
          </a:lstStyle>
          <a:p>
            <a:pPr lvl="0"/>
            <a:r>
              <a:rPr lang="en-US"/>
              <a:t>Click to edit Master text styles</a:t>
            </a:r>
          </a:p>
        </p:txBody>
      </p:sp>
      <p:sp>
        <p:nvSpPr>
          <p:cNvPr id="2" name="Title 1"/>
          <p:cNvSpPr>
            <a:spLocks noGrp="1"/>
          </p:cNvSpPr>
          <p:nvPr>
            <p:ph type="title"/>
          </p:nvPr>
        </p:nvSpPr>
        <p:spPr>
          <a:xfrm>
            <a:off x="5440435" y="1109162"/>
            <a:ext cx="586803" cy="4681637"/>
          </a:xfrm>
        </p:spPr>
        <p:txBody>
          <a:bodyPr vert="vert270" lIns="45720" tIns="0" rIns="45720" anchor="t"/>
          <a:lstStyle>
            <a:lvl1pPr algn="ctr">
              <a:buNone/>
              <a:defRPr sz="1500" b="1"/>
            </a:lvl1pPr>
          </a:lstStyle>
          <a:p>
            <a:r>
              <a:rPr lang="en-US"/>
              <a:t>Click to edit Master title style</a:t>
            </a:r>
          </a:p>
        </p:txBody>
      </p:sp>
      <p:sp>
        <p:nvSpPr>
          <p:cNvPr id="5" name="Date Placeholder 13">
            <a:extLst>
              <a:ext uri="{FF2B5EF4-FFF2-40B4-BE49-F238E27FC236}">
                <a16:creationId xmlns:a16="http://schemas.microsoft.com/office/drawing/2014/main" id="{DE6E6BA9-BA9A-76A1-7904-055C9C95AE58}"/>
              </a:ext>
            </a:extLst>
          </p:cNvPr>
          <p:cNvSpPr>
            <a:spLocks noGrp="1"/>
          </p:cNvSpPr>
          <p:nvPr>
            <p:ph type="dt" sz="half" idx="10"/>
          </p:nvPr>
        </p:nvSpPr>
        <p:spPr/>
        <p:txBody>
          <a:bodyPr/>
          <a:lstStyle>
            <a:lvl1pPr>
              <a:defRPr/>
            </a:lvl1pPr>
          </a:lstStyle>
          <a:p>
            <a:pPr>
              <a:defRPr/>
            </a:pPr>
            <a:fld id="{B6F4829E-600E-A74C-9A45-3B323A305E1A}" type="datetime1">
              <a:rPr lang="en-US"/>
              <a:pPr>
                <a:defRPr/>
              </a:pPr>
              <a:t>9/25/22</a:t>
            </a:fld>
            <a:endParaRPr lang="en-US"/>
          </a:p>
        </p:txBody>
      </p:sp>
      <p:sp>
        <p:nvSpPr>
          <p:cNvPr id="6" name="Footer Placeholder 2">
            <a:extLst>
              <a:ext uri="{FF2B5EF4-FFF2-40B4-BE49-F238E27FC236}">
                <a16:creationId xmlns:a16="http://schemas.microsoft.com/office/drawing/2014/main" id="{53A190A6-E91D-635C-1D19-18F02AA34A0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2637E24E-55F7-9013-C6BF-2C4EC04C0610}"/>
              </a:ext>
            </a:extLst>
          </p:cNvPr>
          <p:cNvSpPr>
            <a:spLocks noGrp="1"/>
          </p:cNvSpPr>
          <p:nvPr>
            <p:ph type="sldNum" sz="quarter" idx="12"/>
          </p:nvPr>
        </p:nvSpPr>
        <p:spPr/>
        <p:txBody>
          <a:bodyPr/>
          <a:lstStyle>
            <a:lvl1pPr>
              <a:defRPr/>
            </a:lvl1pPr>
          </a:lstStyle>
          <a:p>
            <a:pPr>
              <a:defRPr/>
            </a:pPr>
            <a:fld id="{43E92B36-85D0-3B4F-800A-0FD971EE69A3}" type="slidenum">
              <a:rPr lang="en-US"/>
              <a:pPr>
                <a:defRPr/>
              </a:pPr>
              <a:t>‹#›</a:t>
            </a:fld>
            <a:endParaRPr lang="en-US"/>
          </a:p>
        </p:txBody>
      </p:sp>
    </p:spTree>
    <p:extLst>
      <p:ext uri="{BB962C8B-B14F-4D97-AF65-F5344CB8AC3E}">
        <p14:creationId xmlns:p14="http://schemas.microsoft.com/office/powerpoint/2010/main" val="924935960"/>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9B80BB30-FF3D-EEE8-E7A8-2BA6A5196C6A}"/>
              </a:ext>
            </a:extLst>
          </p:cNvPr>
          <p:cNvSpPr/>
          <p:nvPr/>
        </p:nvSpPr>
        <p:spPr>
          <a:xfrm>
            <a:off x="0" y="366713"/>
            <a:ext cx="9144000" cy="8413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29" name="Rectangle 28">
            <a:extLst>
              <a:ext uri="{FF2B5EF4-FFF2-40B4-BE49-F238E27FC236}">
                <a16:creationId xmlns:a16="http://schemas.microsoft.com/office/drawing/2014/main" id="{E9AE9FBD-D777-715A-7E7E-5079A224EF9E}"/>
              </a:ext>
            </a:extLst>
          </p:cNvPr>
          <p:cNvSpPr/>
          <p:nvPr/>
        </p:nvSpPr>
        <p:spPr>
          <a:xfrm>
            <a:off x="0" y="0"/>
            <a:ext cx="9144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0" name="Rectangle 29">
            <a:extLst>
              <a:ext uri="{FF2B5EF4-FFF2-40B4-BE49-F238E27FC236}">
                <a16:creationId xmlns:a16="http://schemas.microsoft.com/office/drawing/2014/main" id="{EF8F0B02-EA4A-F488-4412-6020D55D5984}"/>
              </a:ext>
            </a:extLst>
          </p:cNvPr>
          <p:cNvSpPr/>
          <p:nvPr/>
        </p:nvSpPr>
        <p:spPr>
          <a:xfrm>
            <a:off x="0" y="307975"/>
            <a:ext cx="9144000" cy="9207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1" name="Rectangle 30">
            <a:extLst>
              <a:ext uri="{FF2B5EF4-FFF2-40B4-BE49-F238E27FC236}">
                <a16:creationId xmlns:a16="http://schemas.microsoft.com/office/drawing/2014/main" id="{C7D10403-E024-92DD-67BA-E15E70F71567}"/>
              </a:ext>
            </a:extLst>
          </p:cNvPr>
          <p:cNvSpPr/>
          <p:nvPr/>
        </p:nvSpPr>
        <p:spPr>
          <a:xfrm flipV="1">
            <a:off x="5410200" y="360363"/>
            <a:ext cx="3733800" cy="904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2" name="Rectangle 31">
            <a:extLst>
              <a:ext uri="{FF2B5EF4-FFF2-40B4-BE49-F238E27FC236}">
                <a16:creationId xmlns:a16="http://schemas.microsoft.com/office/drawing/2014/main" id="{7D2A00C8-D58B-EE84-D66E-F45C7A8BE675}"/>
              </a:ext>
            </a:extLst>
          </p:cNvPr>
          <p:cNvSpPr/>
          <p:nvPr/>
        </p:nvSpPr>
        <p:spPr>
          <a:xfrm flipV="1">
            <a:off x="5410200" y="439738"/>
            <a:ext cx="3733800" cy="1809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3" name="Rounded Rectangle 32">
            <a:extLst>
              <a:ext uri="{FF2B5EF4-FFF2-40B4-BE49-F238E27FC236}">
                <a16:creationId xmlns:a16="http://schemas.microsoft.com/office/drawing/2014/main" id="{D97459E5-5FE5-A67C-13C2-34857C3A1C0E}"/>
              </a:ext>
            </a:extLst>
          </p:cNvPr>
          <p:cNvSpPr/>
          <p:nvPr/>
        </p:nvSpPr>
        <p:spPr bwMode="white">
          <a:xfrm>
            <a:off x="5407025" y="496888"/>
            <a:ext cx="3063875" cy="28575"/>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4" name="Rounded Rectangle 33">
            <a:extLst>
              <a:ext uri="{FF2B5EF4-FFF2-40B4-BE49-F238E27FC236}">
                <a16:creationId xmlns:a16="http://schemas.microsoft.com/office/drawing/2014/main" id="{00C29C92-A015-1EE0-A16D-349478CCD019}"/>
              </a:ext>
            </a:extLst>
          </p:cNvPr>
          <p:cNvSpPr/>
          <p:nvPr/>
        </p:nvSpPr>
        <p:spPr bwMode="white">
          <a:xfrm>
            <a:off x="7373938" y="588963"/>
            <a:ext cx="1600200" cy="3651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5" name="Rectangle 34">
            <a:extLst>
              <a:ext uri="{FF2B5EF4-FFF2-40B4-BE49-F238E27FC236}">
                <a16:creationId xmlns:a16="http://schemas.microsoft.com/office/drawing/2014/main" id="{35BB4CBF-991C-71BE-0834-48C3020F2592}"/>
              </a:ext>
            </a:extLst>
          </p:cNvPr>
          <p:cNvSpPr/>
          <p:nvPr/>
        </p:nvSpPr>
        <p:spPr bwMode="invGray">
          <a:xfrm>
            <a:off x="9085263" y="-1588"/>
            <a:ext cx="57150"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6" name="Rectangle 35">
            <a:extLst>
              <a:ext uri="{FF2B5EF4-FFF2-40B4-BE49-F238E27FC236}">
                <a16:creationId xmlns:a16="http://schemas.microsoft.com/office/drawing/2014/main" id="{F0668E32-55C2-EE41-E542-51F76FF1CA29}"/>
              </a:ext>
            </a:extLst>
          </p:cNvPr>
          <p:cNvSpPr/>
          <p:nvPr/>
        </p:nvSpPr>
        <p:spPr bwMode="invGray">
          <a:xfrm>
            <a:off x="9043988" y="-1588"/>
            <a:ext cx="28575"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7" name="Rectangle 36">
            <a:extLst>
              <a:ext uri="{FF2B5EF4-FFF2-40B4-BE49-F238E27FC236}">
                <a16:creationId xmlns:a16="http://schemas.microsoft.com/office/drawing/2014/main" id="{243000F2-B225-62B6-8E1F-2611CF82DA7B}"/>
              </a:ext>
            </a:extLst>
          </p:cNvPr>
          <p:cNvSpPr/>
          <p:nvPr/>
        </p:nvSpPr>
        <p:spPr bwMode="invGray">
          <a:xfrm>
            <a:off x="9024938" y="-1588"/>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8" name="Rectangle 37">
            <a:extLst>
              <a:ext uri="{FF2B5EF4-FFF2-40B4-BE49-F238E27FC236}">
                <a16:creationId xmlns:a16="http://schemas.microsoft.com/office/drawing/2014/main" id="{49120EE7-AAA8-743F-9F33-C459B899344A}"/>
              </a:ext>
            </a:extLst>
          </p:cNvPr>
          <p:cNvSpPr/>
          <p:nvPr/>
        </p:nvSpPr>
        <p:spPr bwMode="invGray">
          <a:xfrm>
            <a:off x="8975725" y="-1588"/>
            <a:ext cx="26988"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9" name="Rectangle 38">
            <a:extLst>
              <a:ext uri="{FF2B5EF4-FFF2-40B4-BE49-F238E27FC236}">
                <a16:creationId xmlns:a16="http://schemas.microsoft.com/office/drawing/2014/main" id="{6A2D6434-EE40-2273-48F8-8A17814AC99B}"/>
              </a:ext>
            </a:extLst>
          </p:cNvPr>
          <p:cNvSpPr/>
          <p:nvPr/>
        </p:nvSpPr>
        <p:spPr bwMode="invGray">
          <a:xfrm>
            <a:off x="8915400" y="0"/>
            <a:ext cx="5556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40" name="Rectangle 39">
            <a:extLst>
              <a:ext uri="{FF2B5EF4-FFF2-40B4-BE49-F238E27FC236}">
                <a16:creationId xmlns:a16="http://schemas.microsoft.com/office/drawing/2014/main" id="{0085EAAD-AE88-8EAE-95B9-A2F9B766E253}"/>
              </a:ext>
            </a:extLst>
          </p:cNvPr>
          <p:cNvSpPr/>
          <p:nvPr/>
        </p:nvSpPr>
        <p:spPr bwMode="invGray">
          <a:xfrm>
            <a:off x="8874125" y="0"/>
            <a:ext cx="7938"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Date Placeholder 13">
            <a:extLst>
              <a:ext uri="{FF2B5EF4-FFF2-40B4-BE49-F238E27FC236}">
                <a16:creationId xmlns:a16="http://schemas.microsoft.com/office/drawing/2014/main" id="{B1A6B703-6355-50C5-3C50-A1BF5BA75964}"/>
              </a:ext>
            </a:extLst>
          </p:cNvPr>
          <p:cNvSpPr>
            <a:spLocks noGrp="1"/>
          </p:cNvSpPr>
          <p:nvPr>
            <p:ph type="dt" sz="half" idx="2"/>
          </p:nvPr>
        </p:nvSpPr>
        <p:spPr>
          <a:xfrm>
            <a:off x="6586538" y="612775"/>
            <a:ext cx="957262" cy="457200"/>
          </a:xfrm>
          <a:prstGeom prst="rect">
            <a:avLst/>
          </a:prstGeom>
        </p:spPr>
        <p:txBody>
          <a:bodyPr vert="horz"/>
          <a:lstStyle>
            <a:lvl1pPr algn="l" eaLnBrk="1" fontAlgn="auto" latinLnBrk="0" hangingPunct="1">
              <a:spcBef>
                <a:spcPts val="0"/>
              </a:spcBef>
              <a:spcAft>
                <a:spcPts val="0"/>
              </a:spcAft>
              <a:defRPr kumimoji="0" sz="600" smtClean="0">
                <a:solidFill>
                  <a:schemeClr val="accent2"/>
                </a:solidFill>
                <a:latin typeface="+mn-lt"/>
              </a:defRPr>
            </a:lvl1pPr>
          </a:lstStyle>
          <a:p>
            <a:pPr>
              <a:defRPr/>
            </a:pPr>
            <a:fld id="{F785388C-F0B6-ED4B-A37F-80E8D5BD6F6C}" type="datetime1">
              <a:rPr lang="en-US"/>
              <a:pPr>
                <a:defRPr/>
              </a:pPr>
              <a:t>9/25/22</a:t>
            </a:fld>
            <a:endParaRPr lang="en-US"/>
          </a:p>
        </p:txBody>
      </p:sp>
      <p:sp>
        <p:nvSpPr>
          <p:cNvPr id="3" name="Footer Placeholder 2">
            <a:extLst>
              <a:ext uri="{FF2B5EF4-FFF2-40B4-BE49-F238E27FC236}">
                <a16:creationId xmlns:a16="http://schemas.microsoft.com/office/drawing/2014/main" id="{711A94B4-2371-8E6B-26A2-9F87EB7ADC4F}"/>
              </a:ext>
            </a:extLst>
          </p:cNvPr>
          <p:cNvSpPr>
            <a:spLocks noGrp="1"/>
          </p:cNvSpPr>
          <p:nvPr>
            <p:ph type="ftr" sz="quarter" idx="3"/>
          </p:nvPr>
        </p:nvSpPr>
        <p:spPr>
          <a:xfrm>
            <a:off x="5257800" y="612775"/>
            <a:ext cx="1325563" cy="457200"/>
          </a:xfrm>
          <a:prstGeom prst="rect">
            <a:avLst/>
          </a:prstGeom>
        </p:spPr>
        <p:txBody>
          <a:bodyPr vert="horz"/>
          <a:lstStyle>
            <a:lvl1pPr algn="r" eaLnBrk="1" fontAlgn="auto" latinLnBrk="0" hangingPunct="1">
              <a:spcBef>
                <a:spcPts val="0"/>
              </a:spcBef>
              <a:spcAft>
                <a:spcPts val="0"/>
              </a:spcAft>
              <a:defRPr kumimoji="0" sz="600">
                <a:solidFill>
                  <a:schemeClr val="accent2"/>
                </a:solidFill>
                <a:latin typeface="+mn-lt"/>
              </a:defRPr>
            </a:lvl1pPr>
          </a:lstStyle>
          <a:p>
            <a:pPr>
              <a:defRPr/>
            </a:pPr>
            <a:endParaRPr lang="en-US"/>
          </a:p>
        </p:txBody>
      </p:sp>
      <p:sp>
        <p:nvSpPr>
          <p:cNvPr id="23" name="Slide Number Placeholder 22">
            <a:extLst>
              <a:ext uri="{FF2B5EF4-FFF2-40B4-BE49-F238E27FC236}">
                <a16:creationId xmlns:a16="http://schemas.microsoft.com/office/drawing/2014/main" id="{D98BC85A-B10E-5A73-734D-2A7E4F1DD69B}"/>
              </a:ext>
            </a:extLst>
          </p:cNvPr>
          <p:cNvSpPr>
            <a:spLocks noGrp="1"/>
          </p:cNvSpPr>
          <p:nvPr>
            <p:ph type="sldNum" sz="quarter" idx="4"/>
          </p:nvPr>
        </p:nvSpPr>
        <p:spPr>
          <a:xfrm>
            <a:off x="8174038" y="1588"/>
            <a:ext cx="762000" cy="366712"/>
          </a:xfrm>
          <a:prstGeom prst="rect">
            <a:avLst/>
          </a:prstGeom>
        </p:spPr>
        <p:txBody>
          <a:bodyPr vert="horz" anchor="b"/>
          <a:lstStyle>
            <a:lvl1pPr algn="r" eaLnBrk="1" fontAlgn="auto" latinLnBrk="0" hangingPunct="1">
              <a:spcBef>
                <a:spcPts val="0"/>
              </a:spcBef>
              <a:spcAft>
                <a:spcPts val="0"/>
              </a:spcAft>
              <a:defRPr kumimoji="0" sz="1350" smtClean="0">
                <a:solidFill>
                  <a:srgbClr val="FFFFFF"/>
                </a:solidFill>
                <a:latin typeface="+mn-lt"/>
              </a:defRPr>
            </a:lvl1pPr>
          </a:lstStyle>
          <a:p>
            <a:pPr>
              <a:defRPr/>
            </a:pPr>
            <a:fld id="{3764CD4D-84D8-3445-9998-8CC7273F614B}" type="slidenum">
              <a:rPr lang="en-US"/>
              <a:pPr>
                <a:defRPr/>
              </a:pPr>
              <a:t>‹#›</a:t>
            </a:fld>
            <a:endParaRPr lang="en-US"/>
          </a:p>
        </p:txBody>
      </p:sp>
      <p:sp>
        <p:nvSpPr>
          <p:cNvPr id="13" name="Text Placeholder 12">
            <a:extLst>
              <a:ext uri="{FF2B5EF4-FFF2-40B4-BE49-F238E27FC236}">
                <a16:creationId xmlns:a16="http://schemas.microsoft.com/office/drawing/2014/main" id="{B2658E0D-5A62-95F8-7B71-69685C8D1902}"/>
              </a:ext>
            </a:extLst>
          </p:cNvPr>
          <p:cNvSpPr>
            <a:spLocks noGrp="1"/>
          </p:cNvSpPr>
          <p:nvPr>
            <p:ph type="body" idx="1"/>
          </p:nvPr>
        </p:nvSpPr>
        <p:spPr>
          <a:xfrm>
            <a:off x="457200" y="2249488"/>
            <a:ext cx="8229600" cy="4324350"/>
          </a:xfrm>
          <a:prstGeom prst="rect">
            <a:avLst/>
          </a:prstGeom>
        </p:spPr>
        <p:txBody>
          <a:bodyPr vert="horz">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43" name="Title Placeholder 21">
            <a:extLst>
              <a:ext uri="{FF2B5EF4-FFF2-40B4-BE49-F238E27FC236}">
                <a16:creationId xmlns:a16="http://schemas.microsoft.com/office/drawing/2014/main" id="{719B984A-376B-E126-197A-EA7AC3946797}"/>
              </a:ext>
            </a:extLst>
          </p:cNvPr>
          <p:cNvSpPr>
            <a:spLocks noGrp="1" noChangeArrowheads="1"/>
          </p:cNvSpPr>
          <p:nvPr>
            <p:ph type="title"/>
          </p:nvPr>
        </p:nvSpPr>
        <p:spPr bwMode="auto">
          <a:xfrm>
            <a:off x="457200" y="1143000"/>
            <a:ext cx="8229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27" r:id="rId1"/>
    <p:sldLayoutId id="2147483819" r:id="rId2"/>
    <p:sldLayoutId id="2147483820" r:id="rId3"/>
    <p:sldLayoutId id="2147483821" r:id="rId4"/>
    <p:sldLayoutId id="2147483828" r:id="rId5"/>
    <p:sldLayoutId id="2147483829" r:id="rId6"/>
    <p:sldLayoutId id="2147483822" r:id="rId7"/>
    <p:sldLayoutId id="2147483823" r:id="rId8"/>
    <p:sldLayoutId id="2147483824" r:id="rId9"/>
    <p:sldLayoutId id="2147483825" r:id="rId10"/>
    <p:sldLayoutId id="2147483826" r:id="rId11"/>
  </p:sldLayoutIdLst>
  <p:transition spd="med">
    <p:fade/>
  </p:transition>
  <p:hf hdr="0" ftr="0" dt="0"/>
  <p:txStyles>
    <p:title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p:titleStyle>
    <p:bodyStyle>
      <a:lvl1pPr marL="273050" indent="-190500" algn="l" rtl="0" eaLnBrk="1" fontAlgn="base" hangingPunct="1">
        <a:spcBef>
          <a:spcPts val="225"/>
        </a:spcBef>
        <a:spcAft>
          <a:spcPct val="0"/>
        </a:spcAft>
        <a:buClr>
          <a:srgbClr val="00A4CF"/>
        </a:buClr>
        <a:buFont typeface="Georgia" panose="02040502050405020303" pitchFamily="18" charset="0"/>
        <a:buChar char="•"/>
        <a:defRPr sz="2100" kern="1200">
          <a:solidFill>
            <a:schemeClr val="tx2"/>
          </a:solidFill>
          <a:latin typeface="+mn-lt"/>
          <a:ea typeface="+mn-ea"/>
          <a:cs typeface="+mn-cs"/>
        </a:defRPr>
      </a:lvl1pPr>
      <a:lvl2pPr marL="493713" indent="-184150" algn="l" rtl="0" eaLnBrk="1" fontAlgn="base" hangingPunct="1">
        <a:spcBef>
          <a:spcPts val="225"/>
        </a:spcBef>
        <a:spcAft>
          <a:spcPct val="0"/>
        </a:spcAft>
        <a:buClr>
          <a:schemeClr val="accent2"/>
        </a:buClr>
        <a:buFont typeface="Georgia" panose="02040502050405020303" pitchFamily="18" charset="0"/>
        <a:buChar char="▫"/>
        <a:defRPr sz="1900" kern="1200">
          <a:solidFill>
            <a:schemeClr val="tx2"/>
          </a:solidFill>
          <a:latin typeface="+mn-lt"/>
          <a:ea typeface="+mn-ea"/>
          <a:cs typeface="+mn-cs"/>
        </a:defRPr>
      </a:lvl2pPr>
      <a:lvl3pPr marL="692150" indent="-163513" algn="l" rtl="0" eaLnBrk="1" fontAlgn="base" hangingPunct="1">
        <a:spcBef>
          <a:spcPts val="225"/>
        </a:spcBef>
        <a:spcAft>
          <a:spcPct val="0"/>
        </a:spcAft>
        <a:buClr>
          <a:schemeClr val="accent1"/>
        </a:buClr>
        <a:buFont typeface="Wingdings 2" pitchFamily="2" charset="2"/>
        <a:buChar char=""/>
        <a:defRPr kern="1200">
          <a:solidFill>
            <a:schemeClr val="tx2"/>
          </a:solidFill>
          <a:latin typeface="+mn-lt"/>
          <a:ea typeface="+mn-ea"/>
          <a:cs typeface="+mn-cs"/>
        </a:defRPr>
      </a:lvl3pPr>
      <a:lvl4pPr marL="884238" indent="-150813" algn="l" rtl="0" eaLnBrk="1" fontAlgn="base" hangingPunct="1">
        <a:spcBef>
          <a:spcPts val="225"/>
        </a:spcBef>
        <a:spcAft>
          <a:spcPct val="0"/>
        </a:spcAft>
        <a:buClr>
          <a:schemeClr val="accent1"/>
        </a:buClr>
        <a:buFont typeface="Wingdings 2" pitchFamily="2" charset="2"/>
        <a:buChar char=""/>
        <a:defRPr sz="1600" kern="1200">
          <a:solidFill>
            <a:schemeClr val="tx2"/>
          </a:solidFill>
          <a:latin typeface="+mn-lt"/>
          <a:ea typeface="+mn-ea"/>
          <a:cs typeface="+mn-cs"/>
        </a:defRPr>
      </a:lvl4pPr>
      <a:lvl5pPr marL="1041400" indent="-136525" algn="l" rtl="0" eaLnBrk="1" fontAlgn="base" hangingPunct="1">
        <a:spcBef>
          <a:spcPts val="225"/>
        </a:spcBef>
        <a:spcAft>
          <a:spcPct val="0"/>
        </a:spcAft>
        <a:buClr>
          <a:schemeClr val="accent1"/>
        </a:buClr>
        <a:buFont typeface="Wingdings 2" pitchFamily="2" charset="2"/>
        <a:buChar char=""/>
        <a:defRPr sz="1500" kern="1200">
          <a:solidFill>
            <a:schemeClr val="tx2"/>
          </a:solidFill>
          <a:latin typeface="+mn-lt"/>
          <a:ea typeface="+mn-ea"/>
          <a:cs typeface="+mn-cs"/>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11.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5.xml"/><Relationship Id="rId5" Type="http://schemas.openxmlformats.org/officeDocument/2006/relationships/image" Target="../media/image20.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7.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0.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1.xml"/><Relationship Id="rId5" Type="http://schemas.openxmlformats.org/officeDocument/2006/relationships/image" Target="../media/image24.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2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24.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25.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26.xml"/><Relationship Id="rId5" Type="http://schemas.openxmlformats.org/officeDocument/2006/relationships/image" Target="../media/image27.png"/><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2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28.xml"/><Relationship Id="rId5" Type="http://schemas.openxmlformats.org/officeDocument/2006/relationships/image" Target="../media/image25.png"/><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29.xml"/><Relationship Id="rId6" Type="http://schemas.openxmlformats.org/officeDocument/2006/relationships/image" Target="../media/image29.png"/><Relationship Id="rId5" Type="http://schemas.openxmlformats.org/officeDocument/2006/relationships/image" Target="../media/image25.png"/><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3.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30.xml"/><Relationship Id="rId4" Type="http://schemas.openxmlformats.org/officeDocument/2006/relationships/image" Target="../media/image2.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31.xm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tags" Target="../tags/tag33.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hyperlink" Target="https://www.digitallearn.org/" TargetMode="Externa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tags" Target="../tags/tag34.xml"/><Relationship Id="rId5" Type="http://schemas.openxmlformats.org/officeDocument/2006/relationships/image" Target="../media/image3.pn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8.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429BF2A4-9B58-0A46-A9CC-E72E0285B8D1}"/>
              </a:ext>
            </a:extLst>
          </p:cNvPr>
          <p:cNvSpPr>
            <a:spLocks noGrp="1"/>
          </p:cNvSpPr>
          <p:nvPr>
            <p:ph type="subTitle" idx="1"/>
          </p:nvPr>
        </p:nvSpPr>
        <p:spPr>
          <a:xfrm>
            <a:off x="53976" y="3886200"/>
            <a:ext cx="4953000" cy="1752600"/>
          </a:xfrm>
        </p:spPr>
        <p:txBody>
          <a:bodyPr>
            <a:normAutofit/>
          </a:bodyPr>
          <a:lstStyle/>
          <a:p>
            <a:r>
              <a:rPr lang="es-419" dirty="0"/>
              <a:t>Nombre del instructor voluntario:</a:t>
            </a:r>
          </a:p>
          <a:p>
            <a:r>
              <a:rPr lang="es-419" dirty="0"/>
              <a:t>Afiliación del instructor:</a:t>
            </a:r>
          </a:p>
          <a:p>
            <a:r>
              <a:rPr lang="es-419" dirty="0"/>
              <a:t>Nombre del lugar: </a:t>
            </a:r>
          </a:p>
        </p:txBody>
      </p:sp>
      <p:sp>
        <p:nvSpPr>
          <p:cNvPr id="3" name="Title 2">
            <a:extLst>
              <a:ext uri="{FF2B5EF4-FFF2-40B4-BE49-F238E27FC236}">
                <a16:creationId xmlns:a16="http://schemas.microsoft.com/office/drawing/2014/main" id="{F4713738-5AF9-9343-952E-417C1CF65187}"/>
              </a:ext>
            </a:extLst>
          </p:cNvPr>
          <p:cNvSpPr>
            <a:spLocks noGrp="1"/>
          </p:cNvSpPr>
          <p:nvPr>
            <p:ph type="ctrTitle"/>
          </p:nvPr>
        </p:nvSpPr>
        <p:spPr>
          <a:xfrm>
            <a:off x="457200" y="2030956"/>
            <a:ext cx="8458200" cy="1470025"/>
          </a:xfrm>
        </p:spPr>
        <p:txBody>
          <a:bodyPr>
            <a:normAutofit fontScale="90000"/>
          </a:bodyPr>
          <a:lstStyle/>
          <a:p>
            <a:r>
              <a:rPr lang="es-419" sz="4800" dirty="0"/>
              <a:t>Conceptos básicos de las videoconferencias</a:t>
            </a:r>
          </a:p>
        </p:txBody>
      </p:sp>
      <p:sp>
        <p:nvSpPr>
          <p:cNvPr id="5" name="Slide Number Placeholder 4">
            <a:extLst>
              <a:ext uri="{FF2B5EF4-FFF2-40B4-BE49-F238E27FC236}">
                <a16:creationId xmlns:a16="http://schemas.microsoft.com/office/drawing/2014/main" id="{EBED2F3C-FF39-084F-B5D7-AE6894092780}"/>
              </a:ext>
            </a:extLst>
          </p:cNvPr>
          <p:cNvSpPr>
            <a:spLocks noGrp="1"/>
          </p:cNvSpPr>
          <p:nvPr>
            <p:ph type="sldNum" sz="quarter" idx="12"/>
          </p:nvPr>
        </p:nvSpPr>
        <p:spPr/>
        <p:txBody>
          <a:bodyPr/>
          <a:lstStyle/>
          <a:p>
            <a:fld id="{D852D4E8-E283-404D-80D7-3AF63315721A}" type="slidenum">
              <a:rPr lang="en-US" smtClean="0"/>
              <a:t>1</a:t>
            </a:fld>
            <a:endParaRPr lang="es-419"/>
          </a:p>
        </p:txBody>
      </p:sp>
      <p:pic>
        <p:nvPicPr>
          <p:cNvPr id="10" name="Picture 5">
            <a:extLst>
              <a:ext uri="{FF2B5EF4-FFF2-40B4-BE49-F238E27FC236}">
                <a16:creationId xmlns:a16="http://schemas.microsoft.com/office/drawing/2014/main" id="{5E5C7947-097B-E7D7-6E18-7DCA713AE1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0200" y="4114800"/>
            <a:ext cx="313531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a16="http://schemas.microsoft.com/office/drawing/2014/main" id="{8F252E2F-18B5-C877-AC41-D125906DBEB4}"/>
              </a:ext>
            </a:extLst>
          </p:cNvPr>
          <p:cNvSpPr txBox="1"/>
          <p:nvPr/>
        </p:nvSpPr>
        <p:spPr>
          <a:xfrm>
            <a:off x="6349206" y="5319851"/>
            <a:ext cx="1997075" cy="369332"/>
          </a:xfrm>
          <a:prstGeom prst="rect">
            <a:avLst/>
          </a:prstGeom>
          <a:noFill/>
        </p:spPr>
        <p:txBody>
          <a:bodyPr wrap="square">
            <a:spAutoFit/>
          </a:bodyPr>
          <a:lstStyle/>
          <a:p>
            <a:r>
              <a:rPr lang="en-US" dirty="0" err="1"/>
              <a:t>Su</a:t>
            </a:r>
            <a:r>
              <a:rPr lang="en-US" dirty="0"/>
              <a:t> </a:t>
            </a:r>
            <a:r>
              <a:rPr lang="en-US" dirty="0" err="1"/>
              <a:t>logotipo</a:t>
            </a:r>
            <a:r>
              <a:rPr lang="en-US" dirty="0"/>
              <a:t> </a:t>
            </a:r>
            <a:r>
              <a:rPr lang="en-US" dirty="0" err="1"/>
              <a:t>aquí</a:t>
            </a:r>
            <a:endParaRPr lang="en-US" dirty="0"/>
          </a:p>
        </p:txBody>
      </p:sp>
      <p:grpSp>
        <p:nvGrpSpPr>
          <p:cNvPr id="4" name="Group 3" descr="AT&amp;T Connected Learning and Public Library Assocation logos.">
            <a:extLst>
              <a:ext uri="{FF2B5EF4-FFF2-40B4-BE49-F238E27FC236}">
                <a16:creationId xmlns:a16="http://schemas.microsoft.com/office/drawing/2014/main" id="{FDFE9348-EF90-984E-4AD4-5B7C8B1447C6}"/>
              </a:ext>
            </a:extLst>
          </p:cNvPr>
          <p:cNvGrpSpPr/>
          <p:nvPr/>
        </p:nvGrpSpPr>
        <p:grpSpPr>
          <a:xfrm>
            <a:off x="0" y="5930000"/>
            <a:ext cx="9220200" cy="806783"/>
            <a:chOff x="0" y="5791200"/>
            <a:chExt cx="9220200" cy="806783"/>
          </a:xfrm>
        </p:grpSpPr>
        <p:pic>
          <p:nvPicPr>
            <p:cNvPr id="6" name="Picture 5">
              <a:extLst>
                <a:ext uri="{FF2B5EF4-FFF2-40B4-BE49-F238E27FC236}">
                  <a16:creationId xmlns:a16="http://schemas.microsoft.com/office/drawing/2014/main" id="{6E162E44-8B71-89BB-3C6C-046C80774035}"/>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2705101" y="6096000"/>
              <a:ext cx="3733797" cy="501983"/>
            </a:xfrm>
            <a:prstGeom prst="rect">
              <a:avLst/>
            </a:prstGeom>
          </p:spPr>
        </p:pic>
        <p:cxnSp>
          <p:nvCxnSpPr>
            <p:cNvPr id="7" name="Straight Connector 6">
              <a:extLst>
                <a:ext uri="{FF2B5EF4-FFF2-40B4-BE49-F238E27FC236}">
                  <a16:creationId xmlns:a16="http://schemas.microsoft.com/office/drawing/2014/main" id="{44AC5FCC-5079-3812-3419-23BCDB834DD5}"/>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771792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10</a:t>
            </a:fld>
            <a:endParaRPr lang="es-419"/>
          </a:p>
        </p:txBody>
      </p:sp>
      <p:sp>
        <p:nvSpPr>
          <p:cNvPr id="3" name="Text Placeholder 2">
            <a:extLst>
              <a:ext uri="{FF2B5EF4-FFF2-40B4-BE49-F238E27FC236}">
                <a16:creationId xmlns:a16="http://schemas.microsoft.com/office/drawing/2014/main" id="{359C9609-F230-4EE6-8A55-96A81C075701}"/>
              </a:ext>
            </a:extLst>
          </p:cNvPr>
          <p:cNvSpPr>
            <a:spLocks noGrp="1"/>
          </p:cNvSpPr>
          <p:nvPr>
            <p:ph type="body" idx="1"/>
          </p:nvPr>
        </p:nvSpPr>
        <p:spPr/>
        <p:txBody>
          <a:bodyPr>
            <a:normAutofit/>
          </a:bodyPr>
          <a:lstStyle/>
          <a:p>
            <a:r>
              <a:rPr lang="es-419" sz="4800" dirty="0"/>
              <a:t>Actividad 1</a:t>
            </a:r>
          </a:p>
        </p:txBody>
      </p:sp>
    </p:spTree>
    <p:custDataLst>
      <p:tags r:id="rId1"/>
    </p:custDataLst>
    <p:extLst>
      <p:ext uri="{BB962C8B-B14F-4D97-AF65-F5344CB8AC3E}">
        <p14:creationId xmlns:p14="http://schemas.microsoft.com/office/powerpoint/2010/main" val="1747823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D7A40FC-5151-4775-8722-E3DF8E166841}"/>
              </a:ext>
            </a:extLst>
          </p:cNvPr>
          <p:cNvSpPr>
            <a:spLocks noGrp="1"/>
          </p:cNvSpPr>
          <p:nvPr>
            <p:ph type="sldNum" sz="quarter" idx="12"/>
          </p:nvPr>
        </p:nvSpPr>
        <p:spPr/>
        <p:txBody>
          <a:bodyPr/>
          <a:lstStyle/>
          <a:p>
            <a:fld id="{D852D4E8-E283-404D-80D7-3AF63315721A}" type="slidenum">
              <a:rPr lang="en-US" smtClean="0"/>
              <a:t>11</a:t>
            </a:fld>
            <a:endParaRPr lang="es-419"/>
          </a:p>
        </p:txBody>
      </p:sp>
      <p:sp>
        <p:nvSpPr>
          <p:cNvPr id="3" name="Title 2">
            <a:extLst>
              <a:ext uri="{FF2B5EF4-FFF2-40B4-BE49-F238E27FC236}">
                <a16:creationId xmlns:a16="http://schemas.microsoft.com/office/drawing/2014/main" id="{48003C0E-CDED-4375-8FF7-9D806064F07E}"/>
              </a:ext>
            </a:extLst>
          </p:cNvPr>
          <p:cNvSpPr>
            <a:spLocks noGrp="1"/>
          </p:cNvSpPr>
          <p:nvPr>
            <p:ph type="title"/>
          </p:nvPr>
        </p:nvSpPr>
        <p:spPr>
          <a:xfrm>
            <a:off x="457200" y="548640"/>
            <a:ext cx="8229600" cy="1069848"/>
          </a:xfrm>
        </p:spPr>
        <p:txBody>
          <a:bodyPr/>
          <a:lstStyle/>
          <a:p>
            <a:r>
              <a:rPr lang="es-419" dirty="0"/>
              <a:t>Crear una cuenta de Zoom</a:t>
            </a:r>
          </a:p>
        </p:txBody>
      </p:sp>
      <p:pic>
        <p:nvPicPr>
          <p:cNvPr id="6" name="Content Placeholder 5">
            <a:extLst>
              <a:ext uri="{FF2B5EF4-FFF2-40B4-BE49-F238E27FC236}">
                <a16:creationId xmlns:a16="http://schemas.microsoft.com/office/drawing/2014/main" id="{F7CC60B8-F1ED-4A38-A77C-BF2140D0523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511059" y="1653839"/>
            <a:ext cx="6121881" cy="4296447"/>
          </a:xfrm>
          <a:prstGeom prst="rect">
            <a:avLst/>
          </a:prstGeom>
          <a:effectLst>
            <a:outerShdw blurRad="63500" sx="102000" sy="102000" algn="ctr" rotWithShape="0">
              <a:schemeClr val="tx1">
                <a:lumMod val="50000"/>
                <a:lumOff val="50000"/>
                <a:alpha val="40000"/>
              </a:schemeClr>
            </a:outerShdw>
          </a:effectLst>
        </p:spPr>
      </p:pic>
      <p:sp>
        <p:nvSpPr>
          <p:cNvPr id="7" name="Rectangle: Rounded Corners 6">
            <a:extLst>
              <a:ext uri="{FF2B5EF4-FFF2-40B4-BE49-F238E27FC236}">
                <a16:creationId xmlns:a16="http://schemas.microsoft.com/office/drawing/2014/main" id="{1257F834-EC07-4A48-8F70-E774634FD9F9}"/>
              </a:ext>
            </a:extLst>
          </p:cNvPr>
          <p:cNvSpPr/>
          <p:nvPr/>
        </p:nvSpPr>
        <p:spPr>
          <a:xfrm>
            <a:off x="2431643" y="1957675"/>
            <a:ext cx="4939128" cy="386626"/>
          </a:xfrm>
          <a:prstGeom prst="round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8" name="TextBox 7">
            <a:extLst>
              <a:ext uri="{FF2B5EF4-FFF2-40B4-BE49-F238E27FC236}">
                <a16:creationId xmlns:a16="http://schemas.microsoft.com/office/drawing/2014/main" id="{C75781B9-2925-49AA-8EBF-B9A41463FC70}"/>
              </a:ext>
            </a:extLst>
          </p:cNvPr>
          <p:cNvSpPr txBox="1"/>
          <p:nvPr/>
        </p:nvSpPr>
        <p:spPr>
          <a:xfrm>
            <a:off x="2485450" y="1957675"/>
            <a:ext cx="4449261" cy="338554"/>
          </a:xfrm>
          <a:prstGeom prst="rect">
            <a:avLst/>
          </a:prstGeom>
          <a:noFill/>
        </p:spPr>
        <p:txBody>
          <a:bodyPr wrap="square" rtlCol="0">
            <a:spAutoFit/>
          </a:bodyPr>
          <a:lstStyle/>
          <a:p>
            <a:r>
              <a:rPr lang="es-419" sz="1600" dirty="0"/>
              <a:t>https://zoom.us</a:t>
            </a:r>
          </a:p>
        </p:txBody>
      </p:sp>
    </p:spTree>
    <p:custDataLst>
      <p:tags r:id="rId1"/>
    </p:custDataLst>
    <p:extLst>
      <p:ext uri="{BB962C8B-B14F-4D97-AF65-F5344CB8AC3E}">
        <p14:creationId xmlns:p14="http://schemas.microsoft.com/office/powerpoint/2010/main" val="3790341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6D5E6E6-F59E-48EF-98F9-7FF84C20EEB7}"/>
              </a:ext>
            </a:extLst>
          </p:cNvPr>
          <p:cNvSpPr>
            <a:spLocks noGrp="1"/>
          </p:cNvSpPr>
          <p:nvPr>
            <p:ph type="sldNum" sz="quarter" idx="12"/>
          </p:nvPr>
        </p:nvSpPr>
        <p:spPr/>
        <p:txBody>
          <a:bodyPr/>
          <a:lstStyle/>
          <a:p>
            <a:fld id="{D852D4E8-E283-404D-80D7-3AF63315721A}" type="slidenum">
              <a:rPr lang="en-US" smtClean="0"/>
              <a:t>12</a:t>
            </a:fld>
            <a:endParaRPr lang="en-US"/>
          </a:p>
        </p:txBody>
      </p:sp>
      <p:pic>
        <p:nvPicPr>
          <p:cNvPr id="5" name="Picture 4">
            <a:extLst>
              <a:ext uri="{FF2B5EF4-FFF2-40B4-BE49-F238E27FC236}">
                <a16:creationId xmlns:a16="http://schemas.microsoft.com/office/drawing/2014/main" id="{95F19E84-99FC-4160-8733-172224F5715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57649" y="673629"/>
            <a:ext cx="8194235" cy="5510742"/>
          </a:xfrm>
          <a:prstGeom prst="rect">
            <a:avLst/>
          </a:prstGeom>
        </p:spPr>
      </p:pic>
    </p:spTree>
    <p:custDataLst>
      <p:tags r:id="rId1"/>
    </p:custDataLst>
    <p:extLst>
      <p:ext uri="{BB962C8B-B14F-4D97-AF65-F5344CB8AC3E}">
        <p14:creationId xmlns:p14="http://schemas.microsoft.com/office/powerpoint/2010/main" val="3267540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686800" cy="1066800"/>
          </a:xfrm>
        </p:spPr>
        <p:txBody>
          <a:bodyPr/>
          <a:lstStyle/>
          <a:p>
            <a:r>
              <a:rPr lang="es-419" dirty="0"/>
              <a:t>Demostración: Funciones comunes de los participantes</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13</a:t>
            </a:fld>
            <a:endParaRPr lang="es-419"/>
          </a:p>
        </p:txBody>
      </p:sp>
      <p:pic>
        <p:nvPicPr>
          <p:cNvPr id="5" name="Picture 4" descr="Graphical user interface, text, application, email&#10;&#10;Description automatically generated">
            <a:extLst>
              <a:ext uri="{FF2B5EF4-FFF2-40B4-BE49-F238E27FC236}">
                <a16:creationId xmlns:a16="http://schemas.microsoft.com/office/drawing/2014/main" id="{92420D6D-3844-4C2F-BE33-3B91C73235E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18323" y="1765568"/>
            <a:ext cx="6163359" cy="4230328"/>
          </a:xfrm>
          <a:prstGeom prst="rect">
            <a:avLst/>
          </a:prstGeom>
          <a:effectLst>
            <a:outerShdw blurRad="63500" sx="102000" sy="102000" algn="ctr" rotWithShape="0">
              <a:schemeClr val="bg1">
                <a:lumMod val="65000"/>
                <a:alpha val="40000"/>
              </a:schemeClr>
            </a:outerShdw>
          </a:effectLst>
        </p:spPr>
      </p:pic>
      <p:sp>
        <p:nvSpPr>
          <p:cNvPr id="10" name="Rectangle: Rounded Corners 9">
            <a:extLst>
              <a:ext uri="{FF2B5EF4-FFF2-40B4-BE49-F238E27FC236}">
                <a16:creationId xmlns:a16="http://schemas.microsoft.com/office/drawing/2014/main" id="{DE1E3F59-6B90-4244-AEF8-5855FD2183C1}"/>
              </a:ext>
            </a:extLst>
          </p:cNvPr>
          <p:cNvSpPr/>
          <p:nvPr/>
        </p:nvSpPr>
        <p:spPr>
          <a:xfrm>
            <a:off x="6426482" y="1968850"/>
            <a:ext cx="731520" cy="386626"/>
          </a:xfrm>
          <a:prstGeom prst="round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custDataLst>
      <p:tags r:id="rId1"/>
    </p:custDataLst>
    <p:extLst>
      <p:ext uri="{BB962C8B-B14F-4D97-AF65-F5344CB8AC3E}">
        <p14:creationId xmlns:p14="http://schemas.microsoft.com/office/powerpoint/2010/main" val="3795143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460060"/>
            <a:ext cx="8229600" cy="1066800"/>
          </a:xfrm>
        </p:spPr>
        <p:txBody>
          <a:bodyPr/>
          <a:lstStyle/>
          <a:p>
            <a:r>
              <a:rPr lang="es-419" dirty="0"/>
              <a:t>Demostración: Funciones comunes de los participantes</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14</a:t>
            </a:fld>
            <a:endParaRPr lang="es-419"/>
          </a:p>
        </p:txBody>
      </p:sp>
      <p:pic>
        <p:nvPicPr>
          <p:cNvPr id="5" name="Picture 4">
            <a:extLst>
              <a:ext uri="{FF2B5EF4-FFF2-40B4-BE49-F238E27FC236}">
                <a16:creationId xmlns:a16="http://schemas.microsoft.com/office/drawing/2014/main" id="{92420D6D-3844-4C2F-BE33-3B91C73235E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243584" y="1536192"/>
            <a:ext cx="6253359" cy="4233672"/>
          </a:xfrm>
          <a:prstGeom prst="rect">
            <a:avLst/>
          </a:prstGeom>
          <a:effectLst>
            <a:outerShdw blurRad="63500" sx="102000" sy="102000" algn="ctr" rotWithShape="0">
              <a:schemeClr val="bg1">
                <a:lumMod val="65000"/>
                <a:alpha val="40000"/>
              </a:schemeClr>
            </a:outerShdw>
          </a:effectLst>
        </p:spPr>
      </p:pic>
      <p:sp>
        <p:nvSpPr>
          <p:cNvPr id="10" name="Rectangle: Rounded Corners 9">
            <a:extLst>
              <a:ext uri="{FF2B5EF4-FFF2-40B4-BE49-F238E27FC236}">
                <a16:creationId xmlns:a16="http://schemas.microsoft.com/office/drawing/2014/main" id="{DE1E3F59-6B90-4244-AEF8-5855FD2183C1}"/>
              </a:ext>
            </a:extLst>
          </p:cNvPr>
          <p:cNvSpPr/>
          <p:nvPr/>
        </p:nvSpPr>
        <p:spPr>
          <a:xfrm>
            <a:off x="1243584" y="5337418"/>
            <a:ext cx="6253358" cy="441778"/>
          </a:xfrm>
          <a:prstGeom prst="round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6" name="Rectangle: Rounded Corners 5">
            <a:extLst>
              <a:ext uri="{FF2B5EF4-FFF2-40B4-BE49-F238E27FC236}">
                <a16:creationId xmlns:a16="http://schemas.microsoft.com/office/drawing/2014/main" id="{B3A287F3-25CF-456A-B0C5-53D3E4D32C5B}"/>
              </a:ext>
            </a:extLst>
          </p:cNvPr>
          <p:cNvSpPr/>
          <p:nvPr/>
        </p:nvSpPr>
        <p:spPr>
          <a:xfrm>
            <a:off x="7098040" y="1686488"/>
            <a:ext cx="398902" cy="240905"/>
          </a:xfrm>
          <a:prstGeom prst="round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custDataLst>
      <p:tags r:id="rId1"/>
    </p:custDataLst>
    <p:extLst>
      <p:ext uri="{BB962C8B-B14F-4D97-AF65-F5344CB8AC3E}">
        <p14:creationId xmlns:p14="http://schemas.microsoft.com/office/powerpoint/2010/main" val="1306680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68300"/>
            <a:ext cx="8229600" cy="1066800"/>
          </a:xfrm>
        </p:spPr>
        <p:txBody>
          <a:bodyPr/>
          <a:lstStyle/>
          <a:p>
            <a:r>
              <a:rPr lang="es-419" dirty="0"/>
              <a:t>Funciones en un dispositivo móvil</a:t>
            </a:r>
          </a:p>
        </p:txBody>
      </p:sp>
      <p:sp>
        <p:nvSpPr>
          <p:cNvPr id="4" name="Slide Number Placeholder 3">
            <a:extLst>
              <a:ext uri="{FF2B5EF4-FFF2-40B4-BE49-F238E27FC236}">
                <a16:creationId xmlns:a16="http://schemas.microsoft.com/office/drawing/2014/main" id="{82B792E3-8F62-CD45-B09D-6E55F6EBC13C}"/>
              </a:ext>
            </a:extLst>
          </p:cNvPr>
          <p:cNvSpPr>
            <a:spLocks noGrp="1"/>
          </p:cNvSpPr>
          <p:nvPr>
            <p:ph type="sldNum" sz="quarter" idx="12"/>
          </p:nvPr>
        </p:nvSpPr>
        <p:spPr/>
        <p:txBody>
          <a:bodyPr/>
          <a:lstStyle/>
          <a:p>
            <a:fld id="{D852D4E8-E283-404D-80D7-3AF63315721A}" type="slidenum">
              <a:rPr lang="en-US" smtClean="0"/>
              <a:t>15</a:t>
            </a:fld>
            <a:endParaRPr lang="es-419"/>
          </a:p>
        </p:txBody>
      </p:sp>
      <p:sp>
        <p:nvSpPr>
          <p:cNvPr id="9" name="TextBox 8">
            <a:extLst>
              <a:ext uri="{FF2B5EF4-FFF2-40B4-BE49-F238E27FC236}">
                <a16:creationId xmlns:a16="http://schemas.microsoft.com/office/drawing/2014/main" id="{D132721B-D3EB-4350-8085-C17FCFB8E710}"/>
              </a:ext>
            </a:extLst>
          </p:cNvPr>
          <p:cNvSpPr txBox="1"/>
          <p:nvPr/>
        </p:nvSpPr>
        <p:spPr>
          <a:xfrm>
            <a:off x="4835244" y="2160875"/>
            <a:ext cx="3448190" cy="369332"/>
          </a:xfrm>
          <a:prstGeom prst="rect">
            <a:avLst/>
          </a:prstGeom>
          <a:noFill/>
        </p:spPr>
        <p:txBody>
          <a:bodyPr wrap="square" rtlCol="0">
            <a:spAutoFit/>
          </a:bodyPr>
          <a:lstStyle/>
          <a:p>
            <a:r>
              <a:rPr lang="es-419" dirty="0">
                <a:latin typeface="+mn-lt"/>
                <a:cs typeface="ATT Aleck Sans" panose="020B0503020203020204" pitchFamily="34" charset="0"/>
              </a:rPr>
              <a:t>Necesitará la aplicación Zoom</a:t>
            </a:r>
          </a:p>
        </p:txBody>
      </p:sp>
      <p:pic>
        <p:nvPicPr>
          <p:cNvPr id="11" name="Content Placeholder 10" descr="A screenshot of a child&#10;&#10;Description automatically generated with medium confidence">
            <a:extLst>
              <a:ext uri="{FF2B5EF4-FFF2-40B4-BE49-F238E27FC236}">
                <a16:creationId xmlns:a16="http://schemas.microsoft.com/office/drawing/2014/main" id="{AF61EC69-C7BC-43D0-A08F-2961B2CA28C0}"/>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582360" y="1564836"/>
            <a:ext cx="2190328" cy="4324350"/>
          </a:xfrm>
        </p:spPr>
      </p:pic>
      <p:pic>
        <p:nvPicPr>
          <p:cNvPr id="13" name="Picture 12" descr="A picture containing text, light, clipart&#10;&#10;Description automatically generated">
            <a:extLst>
              <a:ext uri="{FF2B5EF4-FFF2-40B4-BE49-F238E27FC236}">
                <a16:creationId xmlns:a16="http://schemas.microsoft.com/office/drawing/2014/main" id="{4137FAE0-7D0C-446D-89AC-9C3D0E5E3C2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54969" y="2164447"/>
            <a:ext cx="355310" cy="365760"/>
          </a:xfrm>
          <a:prstGeom prst="rect">
            <a:avLst/>
          </a:prstGeom>
        </p:spPr>
      </p:pic>
    </p:spTree>
    <p:custDataLst>
      <p:tags r:id="rId1"/>
    </p:custDataLst>
    <p:extLst>
      <p:ext uri="{BB962C8B-B14F-4D97-AF65-F5344CB8AC3E}">
        <p14:creationId xmlns:p14="http://schemas.microsoft.com/office/powerpoint/2010/main" val="930967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16</a:t>
            </a:fld>
            <a:endParaRPr lang="es-419"/>
          </a:p>
        </p:txBody>
      </p:sp>
      <p:sp>
        <p:nvSpPr>
          <p:cNvPr id="3" name="Text Placeholder 2">
            <a:extLst>
              <a:ext uri="{FF2B5EF4-FFF2-40B4-BE49-F238E27FC236}">
                <a16:creationId xmlns:a16="http://schemas.microsoft.com/office/drawing/2014/main" id="{359C9609-F230-4EE6-8A55-96A81C075701}"/>
              </a:ext>
            </a:extLst>
          </p:cNvPr>
          <p:cNvSpPr>
            <a:spLocks noGrp="1"/>
          </p:cNvSpPr>
          <p:nvPr>
            <p:ph type="body" idx="1"/>
          </p:nvPr>
        </p:nvSpPr>
        <p:spPr/>
        <p:txBody>
          <a:bodyPr>
            <a:normAutofit/>
          </a:bodyPr>
          <a:lstStyle/>
          <a:p>
            <a:r>
              <a:rPr lang="es-419" sz="4800" dirty="0"/>
              <a:t>Actividad 2</a:t>
            </a:r>
          </a:p>
        </p:txBody>
      </p:sp>
    </p:spTree>
    <p:custDataLst>
      <p:tags r:id="rId1"/>
    </p:custDataLst>
    <p:extLst>
      <p:ext uri="{BB962C8B-B14F-4D97-AF65-F5344CB8AC3E}">
        <p14:creationId xmlns:p14="http://schemas.microsoft.com/office/powerpoint/2010/main" val="3134336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E3DC971-DCBA-485D-A360-118184360C0A}"/>
              </a:ext>
            </a:extLst>
          </p:cNvPr>
          <p:cNvSpPr>
            <a:spLocks noGrp="1"/>
          </p:cNvSpPr>
          <p:nvPr>
            <p:ph type="sldNum" sz="quarter" idx="12"/>
          </p:nvPr>
        </p:nvSpPr>
        <p:spPr/>
        <p:txBody>
          <a:bodyPr/>
          <a:lstStyle/>
          <a:p>
            <a:fld id="{D852D4E8-E283-404D-80D7-3AF63315721A}" type="slidenum">
              <a:rPr lang="en-US" smtClean="0"/>
              <a:t>17</a:t>
            </a:fld>
            <a:endParaRPr lang="en-US"/>
          </a:p>
        </p:txBody>
      </p:sp>
      <p:pic>
        <p:nvPicPr>
          <p:cNvPr id="5" name="Picture 4">
            <a:extLst>
              <a:ext uri="{FF2B5EF4-FFF2-40B4-BE49-F238E27FC236}">
                <a16:creationId xmlns:a16="http://schemas.microsoft.com/office/drawing/2014/main" id="{EE0A62F1-B467-2A40-8FB5-5BE281A144D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08782" y="368032"/>
            <a:ext cx="7001410" cy="5854348"/>
          </a:xfrm>
          <a:prstGeom prst="rect">
            <a:avLst/>
          </a:prstGeom>
        </p:spPr>
      </p:pic>
    </p:spTree>
    <p:custDataLst>
      <p:tags r:id="rId1"/>
    </p:custDataLst>
    <p:extLst>
      <p:ext uri="{BB962C8B-B14F-4D97-AF65-F5344CB8AC3E}">
        <p14:creationId xmlns:p14="http://schemas.microsoft.com/office/powerpoint/2010/main" val="405600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18</a:t>
            </a:fld>
            <a:endParaRPr lang="es-419"/>
          </a:p>
        </p:txBody>
      </p:sp>
      <p:sp>
        <p:nvSpPr>
          <p:cNvPr id="3" name="Text Placeholder 2">
            <a:extLst>
              <a:ext uri="{FF2B5EF4-FFF2-40B4-BE49-F238E27FC236}">
                <a16:creationId xmlns:a16="http://schemas.microsoft.com/office/drawing/2014/main" id="{359C9609-F230-4EE6-8A55-96A81C075701}"/>
              </a:ext>
            </a:extLst>
          </p:cNvPr>
          <p:cNvSpPr>
            <a:spLocks noGrp="1"/>
          </p:cNvSpPr>
          <p:nvPr>
            <p:ph type="body" idx="1"/>
          </p:nvPr>
        </p:nvSpPr>
        <p:spPr/>
        <p:txBody>
          <a:bodyPr>
            <a:normAutofit/>
          </a:bodyPr>
          <a:lstStyle/>
          <a:p>
            <a:r>
              <a:rPr lang="es-419" sz="4800" dirty="0"/>
              <a:t>Actividad 3</a:t>
            </a:r>
          </a:p>
          <a:p>
            <a:r>
              <a:rPr lang="es-419" sz="2400" dirty="0"/>
              <a:t>Utilice la hoja de actividades y siga al instructor.</a:t>
            </a:r>
          </a:p>
        </p:txBody>
      </p:sp>
    </p:spTree>
    <p:custDataLst>
      <p:tags r:id="rId1"/>
    </p:custDataLst>
    <p:extLst>
      <p:ext uri="{BB962C8B-B14F-4D97-AF65-F5344CB8AC3E}">
        <p14:creationId xmlns:p14="http://schemas.microsoft.com/office/powerpoint/2010/main" val="1660452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31694"/>
            <a:ext cx="8229600" cy="1066800"/>
          </a:xfrm>
        </p:spPr>
        <p:txBody>
          <a:bodyPr/>
          <a:lstStyle/>
          <a:p>
            <a:r>
              <a:rPr lang="es-419" dirty="0"/>
              <a:t>Demostración: Programar una reunión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19</a:t>
            </a:fld>
            <a:endParaRPr lang="es-419"/>
          </a:p>
        </p:txBody>
      </p:sp>
      <p:pic>
        <p:nvPicPr>
          <p:cNvPr id="5" name="Picture 4" descr="Graphical user interface, text, application, email&#10;&#10;Description automatically generated">
            <a:extLst>
              <a:ext uri="{FF2B5EF4-FFF2-40B4-BE49-F238E27FC236}">
                <a16:creationId xmlns:a16="http://schemas.microsoft.com/office/drawing/2014/main" id="{92420D6D-3844-4C2F-BE33-3B91C73235E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40501" y="1534725"/>
            <a:ext cx="6163359" cy="4230328"/>
          </a:xfrm>
          <a:prstGeom prst="rect">
            <a:avLst/>
          </a:prstGeom>
          <a:effectLst>
            <a:outerShdw blurRad="63500" sx="102000" sy="102000" algn="ctr" rotWithShape="0">
              <a:schemeClr val="bg1">
                <a:lumMod val="65000"/>
                <a:alpha val="40000"/>
              </a:schemeClr>
            </a:outerShdw>
          </a:effectLst>
        </p:spPr>
      </p:pic>
      <p:sp>
        <p:nvSpPr>
          <p:cNvPr id="10" name="Rectangle: Rounded Corners 9">
            <a:extLst>
              <a:ext uri="{FF2B5EF4-FFF2-40B4-BE49-F238E27FC236}">
                <a16:creationId xmlns:a16="http://schemas.microsoft.com/office/drawing/2014/main" id="{DE1E3F59-6B90-4244-AEF8-5855FD2183C1}"/>
              </a:ext>
            </a:extLst>
          </p:cNvPr>
          <p:cNvSpPr/>
          <p:nvPr/>
        </p:nvSpPr>
        <p:spPr>
          <a:xfrm>
            <a:off x="6307431" y="1735387"/>
            <a:ext cx="822960" cy="386626"/>
          </a:xfrm>
          <a:prstGeom prst="round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custDataLst>
      <p:tags r:id="rId1"/>
    </p:custDataLst>
    <p:extLst>
      <p:ext uri="{BB962C8B-B14F-4D97-AF65-F5344CB8AC3E}">
        <p14:creationId xmlns:p14="http://schemas.microsoft.com/office/powerpoint/2010/main" val="1753260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F791A27-6AAB-314D-A1FA-A30F9C623D2B}"/>
              </a:ext>
            </a:extLst>
          </p:cNvPr>
          <p:cNvSpPr>
            <a:spLocks noGrp="1"/>
          </p:cNvSpPr>
          <p:nvPr>
            <p:ph idx="1"/>
          </p:nvPr>
        </p:nvSpPr>
        <p:spPr>
          <a:xfrm>
            <a:off x="571500" y="1534886"/>
            <a:ext cx="8229600" cy="4325112"/>
          </a:xfrm>
        </p:spPr>
        <p:txBody>
          <a:bodyPr>
            <a:normAutofit lnSpcReduction="10000"/>
          </a:bodyPr>
          <a:lstStyle/>
          <a:p>
            <a:pPr>
              <a:lnSpc>
                <a:spcPct val="150000"/>
              </a:lnSpc>
            </a:pPr>
            <a:r>
              <a:rPr lang="es-419" b="1" dirty="0">
                <a:solidFill>
                  <a:schemeClr val="tx1"/>
                </a:solidFill>
              </a:rPr>
              <a:t>Introducción </a:t>
            </a:r>
            <a:endParaRPr lang="es-419" dirty="0">
              <a:solidFill>
                <a:schemeClr val="tx1"/>
              </a:solidFill>
            </a:endParaRPr>
          </a:p>
          <a:p>
            <a:pPr lvl="1">
              <a:lnSpc>
                <a:spcPct val="150000"/>
              </a:lnSpc>
            </a:pPr>
            <a:r>
              <a:rPr lang="es-419" dirty="0">
                <a:solidFill>
                  <a:schemeClr val="tx1"/>
                </a:solidFill>
              </a:rPr>
              <a:t>¿Qué es una videoconferencia?</a:t>
            </a:r>
          </a:p>
          <a:p>
            <a:pPr>
              <a:lnSpc>
                <a:spcPct val="150000"/>
              </a:lnSpc>
            </a:pPr>
            <a:r>
              <a:rPr lang="es-419" b="1" dirty="0">
                <a:solidFill>
                  <a:schemeClr val="tx1"/>
                </a:solidFill>
              </a:rPr>
              <a:t>Desarrollo de habilidades</a:t>
            </a:r>
          </a:p>
          <a:p>
            <a:pPr lvl="1">
              <a:lnSpc>
                <a:spcPct val="150000"/>
              </a:lnSpc>
            </a:pPr>
            <a:r>
              <a:rPr lang="es-419" dirty="0">
                <a:solidFill>
                  <a:schemeClr val="tx1"/>
                </a:solidFill>
              </a:rPr>
              <a:t>Unirse a reuniones</a:t>
            </a:r>
          </a:p>
          <a:p>
            <a:pPr lvl="1">
              <a:lnSpc>
                <a:spcPct val="150000"/>
              </a:lnSpc>
            </a:pPr>
            <a:r>
              <a:rPr lang="es-419" dirty="0">
                <a:solidFill>
                  <a:schemeClr val="tx1"/>
                </a:solidFill>
              </a:rPr>
              <a:t>Crear una cuenta personal de Zoom</a:t>
            </a:r>
          </a:p>
          <a:p>
            <a:pPr lvl="1">
              <a:lnSpc>
                <a:spcPct val="150000"/>
              </a:lnSpc>
            </a:pPr>
            <a:r>
              <a:rPr lang="es-419" dirty="0">
                <a:solidFill>
                  <a:schemeClr val="tx1"/>
                </a:solidFill>
              </a:rPr>
              <a:t>Reconocer las funciones comunes</a:t>
            </a:r>
          </a:p>
          <a:p>
            <a:pPr lvl="1">
              <a:lnSpc>
                <a:spcPct val="150000"/>
              </a:lnSpc>
            </a:pPr>
            <a:r>
              <a:rPr lang="es-419" dirty="0">
                <a:solidFill>
                  <a:schemeClr val="tx1"/>
                </a:solidFill>
              </a:rPr>
              <a:t>Programar una reunión en línea</a:t>
            </a:r>
          </a:p>
          <a:p>
            <a:pPr>
              <a:lnSpc>
                <a:spcPct val="150000"/>
              </a:lnSpc>
            </a:pPr>
            <a:r>
              <a:rPr lang="es-419" b="1" dirty="0">
                <a:solidFill>
                  <a:schemeClr val="tx1"/>
                </a:solidFill>
              </a:rPr>
              <a:t>Consejos y trucos </a:t>
            </a:r>
            <a:r>
              <a:rPr lang="es-419" dirty="0">
                <a:solidFill>
                  <a:schemeClr val="tx1"/>
                </a:solidFill>
              </a:rPr>
              <a:t>para el anfitrión</a:t>
            </a:r>
            <a:endParaRPr lang="es-419" b="1" dirty="0">
              <a:solidFill>
                <a:schemeClr val="tx1"/>
              </a:solidFill>
            </a:endParaRPr>
          </a:p>
          <a:p>
            <a:pPr>
              <a:lnSpc>
                <a:spcPct val="150000"/>
              </a:lnSpc>
            </a:pPr>
            <a:r>
              <a:rPr lang="es-419" b="1" dirty="0">
                <a:solidFill>
                  <a:schemeClr val="tx1"/>
                </a:solidFill>
              </a:rPr>
              <a:t>Práctica</a:t>
            </a:r>
          </a:p>
        </p:txBody>
      </p:sp>
      <p:sp>
        <p:nvSpPr>
          <p:cNvPr id="3" name="Title 2">
            <a:extLst>
              <a:ext uri="{FF2B5EF4-FFF2-40B4-BE49-F238E27FC236}">
                <a16:creationId xmlns:a16="http://schemas.microsoft.com/office/drawing/2014/main" id="{8A8BD8B5-3361-504C-A0AD-CB1FF560860F}"/>
              </a:ext>
            </a:extLst>
          </p:cNvPr>
          <p:cNvSpPr>
            <a:spLocks noGrp="1"/>
          </p:cNvSpPr>
          <p:nvPr>
            <p:ph type="title"/>
          </p:nvPr>
        </p:nvSpPr>
        <p:spPr>
          <a:xfrm>
            <a:off x="457200" y="704088"/>
            <a:ext cx="8229600" cy="1066800"/>
          </a:xfrm>
        </p:spPr>
        <p:txBody>
          <a:bodyPr>
            <a:normAutofit/>
          </a:bodyPr>
          <a:lstStyle/>
          <a:p>
            <a:r>
              <a:rPr lang="es-419" sz="3200" dirty="0"/>
              <a:t>Agenda de hoy</a:t>
            </a:r>
            <a:br>
              <a:rPr lang="en-US" sz="3200" dirty="0"/>
            </a:br>
            <a:endParaRPr lang="es-419" sz="2300" dirty="0"/>
          </a:p>
        </p:txBody>
      </p:sp>
      <p:sp>
        <p:nvSpPr>
          <p:cNvPr id="4" name="Slide Number Placeholder 3">
            <a:extLst>
              <a:ext uri="{FF2B5EF4-FFF2-40B4-BE49-F238E27FC236}">
                <a16:creationId xmlns:a16="http://schemas.microsoft.com/office/drawing/2014/main" id="{3F10BA94-D27A-1742-B58B-4C37493B6631}"/>
              </a:ext>
            </a:extLst>
          </p:cNvPr>
          <p:cNvSpPr>
            <a:spLocks noGrp="1"/>
          </p:cNvSpPr>
          <p:nvPr>
            <p:ph type="sldNum" sz="quarter" idx="12"/>
          </p:nvPr>
        </p:nvSpPr>
        <p:spPr/>
        <p:txBody>
          <a:bodyPr/>
          <a:lstStyle/>
          <a:p>
            <a:fld id="{D852D4E8-E283-404D-80D7-3AF63315721A}" type="slidenum">
              <a:rPr lang="en-US" smtClean="0"/>
              <a:t>2</a:t>
            </a:fld>
            <a:endParaRPr lang="es-419"/>
          </a:p>
        </p:txBody>
      </p:sp>
    </p:spTree>
    <p:custDataLst>
      <p:tags r:id="rId1"/>
    </p:custDataLst>
    <p:extLst>
      <p:ext uri="{BB962C8B-B14F-4D97-AF65-F5344CB8AC3E}">
        <p14:creationId xmlns:p14="http://schemas.microsoft.com/office/powerpoint/2010/main" val="2766311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386443" y="431800"/>
            <a:ext cx="8229600" cy="1066800"/>
          </a:xfrm>
        </p:spPr>
        <p:txBody>
          <a:bodyPr/>
          <a:lstStyle/>
          <a:p>
            <a:r>
              <a:rPr lang="es-419" dirty="0"/>
              <a:t>Demostración: Programar una reunión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20</a:t>
            </a:fld>
            <a:endParaRPr lang="es-419"/>
          </a:p>
        </p:txBody>
      </p:sp>
      <p:pic>
        <p:nvPicPr>
          <p:cNvPr id="5" name="Picture 4">
            <a:extLst>
              <a:ext uri="{FF2B5EF4-FFF2-40B4-BE49-F238E27FC236}">
                <a16:creationId xmlns:a16="http://schemas.microsoft.com/office/drawing/2014/main" id="{92420D6D-3844-4C2F-BE33-3B91C73235E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240501" y="1543853"/>
            <a:ext cx="6163359" cy="4212071"/>
          </a:xfrm>
          <a:prstGeom prst="rect">
            <a:avLst/>
          </a:prstGeom>
          <a:effectLst>
            <a:outerShdw blurRad="63500" sx="102000" sy="102000" algn="ctr" rotWithShape="0">
              <a:schemeClr val="bg1">
                <a:lumMod val="65000"/>
                <a:alpha val="40000"/>
              </a:schemeClr>
            </a:outerShdw>
          </a:effectLst>
        </p:spPr>
      </p:pic>
      <p:sp>
        <p:nvSpPr>
          <p:cNvPr id="2" name="TextBox 1">
            <a:extLst>
              <a:ext uri="{FF2B5EF4-FFF2-40B4-BE49-F238E27FC236}">
                <a16:creationId xmlns:a16="http://schemas.microsoft.com/office/drawing/2014/main" id="{5F87545D-9C3A-4CA4-802A-ACDC3410B8D0}"/>
              </a:ext>
            </a:extLst>
          </p:cNvPr>
          <p:cNvSpPr txBox="1"/>
          <p:nvPr/>
        </p:nvSpPr>
        <p:spPr>
          <a:xfrm>
            <a:off x="457201" y="6019800"/>
            <a:ext cx="8158842" cy="369332"/>
          </a:xfrm>
          <a:prstGeom prst="rect">
            <a:avLst/>
          </a:prstGeom>
          <a:noFill/>
        </p:spPr>
        <p:txBody>
          <a:bodyPr wrap="square" rtlCol="0">
            <a:spAutoFit/>
          </a:bodyPr>
          <a:lstStyle/>
          <a:p>
            <a:pPr algn="ctr"/>
            <a:r>
              <a:rPr lang="es-419" dirty="0">
                <a:latin typeface="ATT Aleck Sans" panose="020B0503020203020204" pitchFamily="34" charset="0"/>
                <a:cs typeface="ATT Aleck Sans" panose="020B0503020203020204" pitchFamily="34" charset="0"/>
              </a:rPr>
              <a:t>Dirección de correo electrónico para enviar la invitación: </a:t>
            </a:r>
            <a:r>
              <a:rPr lang="es-419" b="1" dirty="0">
                <a:latin typeface="ATT Aleck Sans" panose="020B0503020203020204" pitchFamily="34" charset="0"/>
                <a:cs typeface="ATT Aleck Sans" panose="020B0503020203020204" pitchFamily="34" charset="0"/>
              </a:rPr>
              <a:t>email@email.com</a:t>
            </a:r>
          </a:p>
        </p:txBody>
      </p:sp>
    </p:spTree>
    <p:custDataLst>
      <p:tags r:id="rId1"/>
    </p:custDataLst>
    <p:extLst>
      <p:ext uri="{BB962C8B-B14F-4D97-AF65-F5344CB8AC3E}">
        <p14:creationId xmlns:p14="http://schemas.microsoft.com/office/powerpoint/2010/main" val="2356374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361297" y="368300"/>
            <a:ext cx="8229600" cy="1066800"/>
          </a:xfrm>
        </p:spPr>
        <p:txBody>
          <a:bodyPr/>
          <a:lstStyle/>
          <a:p>
            <a:r>
              <a:rPr lang="es-419" dirty="0"/>
              <a:t>Consejos para el anfitrión</a:t>
            </a:r>
          </a:p>
        </p:txBody>
      </p:sp>
      <p:sp>
        <p:nvSpPr>
          <p:cNvPr id="4" name="Slide Number Placeholder 3">
            <a:extLst>
              <a:ext uri="{FF2B5EF4-FFF2-40B4-BE49-F238E27FC236}">
                <a16:creationId xmlns:a16="http://schemas.microsoft.com/office/drawing/2014/main" id="{82B792E3-8F62-CD45-B09D-6E55F6EBC13C}"/>
              </a:ext>
            </a:extLst>
          </p:cNvPr>
          <p:cNvSpPr>
            <a:spLocks noGrp="1"/>
          </p:cNvSpPr>
          <p:nvPr>
            <p:ph type="sldNum" sz="quarter" idx="12"/>
          </p:nvPr>
        </p:nvSpPr>
        <p:spPr/>
        <p:txBody>
          <a:bodyPr/>
          <a:lstStyle/>
          <a:p>
            <a:fld id="{D852D4E8-E283-404D-80D7-3AF63315721A}" type="slidenum">
              <a:rPr lang="en-US" smtClean="0"/>
              <a:t>21</a:t>
            </a:fld>
            <a:endParaRPr lang="es-419"/>
          </a:p>
        </p:txBody>
      </p:sp>
      <p:pic>
        <p:nvPicPr>
          <p:cNvPr id="8" name="Picture 7">
            <a:extLst>
              <a:ext uri="{FF2B5EF4-FFF2-40B4-BE49-F238E27FC236}">
                <a16:creationId xmlns:a16="http://schemas.microsoft.com/office/drawing/2014/main" id="{2A34BF1F-2D0F-4D71-976D-0D22DA82F28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035006" y="804461"/>
            <a:ext cx="2676144" cy="2194560"/>
          </a:xfrm>
          <a:prstGeom prst="rect">
            <a:avLst/>
          </a:prstGeom>
        </p:spPr>
      </p:pic>
      <p:pic>
        <p:nvPicPr>
          <p:cNvPr id="15" name="Picture 14">
            <a:extLst>
              <a:ext uri="{FF2B5EF4-FFF2-40B4-BE49-F238E27FC236}">
                <a16:creationId xmlns:a16="http://schemas.microsoft.com/office/drawing/2014/main" id="{F3D76A76-264D-45EE-AFEF-0E39CB1276F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458223" y="1765568"/>
            <a:ext cx="5524331" cy="3741489"/>
          </a:xfrm>
          <a:prstGeom prst="rect">
            <a:avLst/>
          </a:prstGeom>
        </p:spPr>
      </p:pic>
      <p:sp>
        <p:nvSpPr>
          <p:cNvPr id="20" name="Rectangle: Rounded Corners 19">
            <a:extLst>
              <a:ext uri="{FF2B5EF4-FFF2-40B4-BE49-F238E27FC236}">
                <a16:creationId xmlns:a16="http://schemas.microsoft.com/office/drawing/2014/main" id="{FA868715-4F4A-4C84-AAF7-24E8A94261FE}"/>
              </a:ext>
            </a:extLst>
          </p:cNvPr>
          <p:cNvSpPr/>
          <p:nvPr/>
        </p:nvSpPr>
        <p:spPr>
          <a:xfrm>
            <a:off x="445089" y="5188016"/>
            <a:ext cx="5538489" cy="330175"/>
          </a:xfrm>
          <a:prstGeom prst="round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custDataLst>
      <p:tags r:id="rId1"/>
    </p:custDataLst>
    <p:extLst>
      <p:ext uri="{BB962C8B-B14F-4D97-AF65-F5344CB8AC3E}">
        <p14:creationId xmlns:p14="http://schemas.microsoft.com/office/powerpoint/2010/main" val="1070134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7341"/>
            <a:ext cx="8229600" cy="4325112"/>
          </a:xfrm>
        </p:spPr>
        <p:txBody>
          <a:bodyPr/>
          <a:lstStyle/>
          <a:p>
            <a:pPr marL="308610" lvl="1" indent="0">
              <a:buNone/>
            </a:pP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a:p>
            <a:pPr lvl="1"/>
            <a:endParaRPr lang="es-419" dirty="0">
              <a:solidFill>
                <a:schemeClr val="tx1"/>
              </a:solidFill>
            </a:endParaRPr>
          </a:p>
        </p:txBody>
      </p:sp>
      <p:sp>
        <p:nvSpPr>
          <p:cNvPr id="4" name="Slide Number Placeholder 3">
            <a:extLst>
              <a:ext uri="{FF2B5EF4-FFF2-40B4-BE49-F238E27FC236}">
                <a16:creationId xmlns:a16="http://schemas.microsoft.com/office/drawing/2014/main" id="{1F700F24-7EF1-6C48-ADE7-C3034A834563}"/>
              </a:ext>
            </a:extLst>
          </p:cNvPr>
          <p:cNvSpPr>
            <a:spLocks noGrp="1"/>
          </p:cNvSpPr>
          <p:nvPr>
            <p:ph type="sldNum" sz="quarter" idx="12"/>
          </p:nvPr>
        </p:nvSpPr>
        <p:spPr/>
        <p:txBody>
          <a:bodyPr/>
          <a:lstStyle/>
          <a:p>
            <a:fld id="{D852D4E8-E283-404D-80D7-3AF63315721A}" type="slidenum">
              <a:rPr lang="en-US" smtClean="0"/>
              <a:t>22</a:t>
            </a:fld>
            <a:endParaRPr lang="es-419"/>
          </a:p>
        </p:txBody>
      </p:sp>
      <p:pic>
        <p:nvPicPr>
          <p:cNvPr id="11" name="Picture 10">
            <a:extLst>
              <a:ext uri="{FF2B5EF4-FFF2-40B4-BE49-F238E27FC236}">
                <a16:creationId xmlns:a16="http://schemas.microsoft.com/office/drawing/2014/main" id="{6870B006-1C98-4EFF-9564-337DA9CFDF1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82265" y="1413091"/>
            <a:ext cx="7379467" cy="4997926"/>
          </a:xfrm>
          <a:prstGeom prst="rect">
            <a:avLst/>
          </a:prstGeom>
        </p:spPr>
      </p:pic>
      <p:grpSp>
        <p:nvGrpSpPr>
          <p:cNvPr id="5" name="Group 4">
            <a:extLst>
              <a:ext uri="{FF2B5EF4-FFF2-40B4-BE49-F238E27FC236}">
                <a16:creationId xmlns:a16="http://schemas.microsoft.com/office/drawing/2014/main" id="{8C3A5379-AA99-45A5-ADA0-C73F13CB8CBE}"/>
              </a:ext>
            </a:extLst>
          </p:cNvPr>
          <p:cNvGrpSpPr/>
          <p:nvPr/>
        </p:nvGrpSpPr>
        <p:grpSpPr>
          <a:xfrm>
            <a:off x="493568" y="573024"/>
            <a:ext cx="7390532" cy="640080"/>
            <a:chOff x="310688" y="746760"/>
            <a:chExt cx="7390532" cy="640080"/>
          </a:xfrm>
        </p:grpSpPr>
        <p:pic>
          <p:nvPicPr>
            <p:cNvPr id="8" name="Picture 7">
              <a:extLst>
                <a:ext uri="{FF2B5EF4-FFF2-40B4-BE49-F238E27FC236}">
                  <a16:creationId xmlns:a16="http://schemas.microsoft.com/office/drawing/2014/main" id="{E75D8304-D203-4A1D-9BA7-15439E49440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10688" y="746760"/>
              <a:ext cx="567343" cy="640080"/>
            </a:xfrm>
            <a:prstGeom prst="rect">
              <a:avLst/>
            </a:prstGeom>
          </p:spPr>
        </p:pic>
        <p:sp>
          <p:nvSpPr>
            <p:cNvPr id="9" name="TextBox 8">
              <a:extLst>
                <a:ext uri="{FF2B5EF4-FFF2-40B4-BE49-F238E27FC236}">
                  <a16:creationId xmlns:a16="http://schemas.microsoft.com/office/drawing/2014/main" id="{933048FD-EF0E-4932-8B2F-6049C5C30830}"/>
                </a:ext>
              </a:extLst>
            </p:cNvPr>
            <p:cNvSpPr txBox="1"/>
            <p:nvPr/>
          </p:nvSpPr>
          <p:spPr>
            <a:xfrm>
              <a:off x="965915" y="820835"/>
              <a:ext cx="6735305" cy="461665"/>
            </a:xfrm>
            <a:prstGeom prst="rect">
              <a:avLst/>
            </a:prstGeom>
            <a:noFill/>
          </p:spPr>
          <p:txBody>
            <a:bodyPr wrap="none" rtlCol="0">
              <a:spAutoFit/>
            </a:bodyPr>
            <a:lstStyle/>
            <a:p>
              <a:r>
                <a:rPr lang="es-419" sz="2400" dirty="0">
                  <a:effectLst/>
                  <a:latin typeface="+mn-lt"/>
                  <a:ea typeface="Times New Roman" panose="02020603050405020304" pitchFamily="18" charset="0"/>
                </a:rPr>
                <a:t>Bloquear una reunión después de que comience</a:t>
              </a:r>
              <a:endParaRPr lang="es-419" sz="2400" dirty="0">
                <a:latin typeface="+mn-lt"/>
                <a:cs typeface="ATT Aleck Sans" panose="020B0503020203020204" pitchFamily="34" charset="0"/>
              </a:endParaRPr>
            </a:p>
          </p:txBody>
        </p:sp>
      </p:grpSp>
      <p:pic>
        <p:nvPicPr>
          <p:cNvPr id="10" name="Picture 9" descr="Application&#10;&#10;Description automatically generated with low confidence">
            <a:extLst>
              <a:ext uri="{FF2B5EF4-FFF2-40B4-BE49-F238E27FC236}">
                <a16:creationId xmlns:a16="http://schemas.microsoft.com/office/drawing/2014/main" id="{4F0CD08D-A9B6-4A23-80E4-21BE0990B81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25463" y="3123485"/>
            <a:ext cx="2146537" cy="2883218"/>
          </a:xfrm>
          <a:prstGeom prst="rect">
            <a:avLst/>
          </a:prstGeom>
        </p:spPr>
      </p:pic>
      <p:sp>
        <p:nvSpPr>
          <p:cNvPr id="18" name="Rectangle: Rounded Corners 17">
            <a:extLst>
              <a:ext uri="{FF2B5EF4-FFF2-40B4-BE49-F238E27FC236}">
                <a16:creationId xmlns:a16="http://schemas.microsoft.com/office/drawing/2014/main" id="{169A3B72-81ED-48EC-939B-4064CC8F7CD6}"/>
              </a:ext>
            </a:extLst>
          </p:cNvPr>
          <p:cNvSpPr/>
          <p:nvPr/>
        </p:nvSpPr>
        <p:spPr>
          <a:xfrm>
            <a:off x="2425463" y="3127967"/>
            <a:ext cx="2146537" cy="304209"/>
          </a:xfrm>
          <a:prstGeom prst="roundRect">
            <a:avLst/>
          </a:prstGeom>
          <a:noFill/>
          <a:ln w="28575">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custDataLst>
      <p:tags r:id="rId1"/>
    </p:custDataLst>
    <p:extLst>
      <p:ext uri="{BB962C8B-B14F-4D97-AF65-F5344CB8AC3E}">
        <p14:creationId xmlns:p14="http://schemas.microsoft.com/office/powerpoint/2010/main" val="159447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7341"/>
            <a:ext cx="8229600" cy="4325112"/>
          </a:xfrm>
        </p:spPr>
        <p:txBody>
          <a:bodyPr/>
          <a:lstStyle/>
          <a:p>
            <a:pPr marL="308610" lvl="1" indent="0">
              <a:buNone/>
            </a:pP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a:p>
            <a:pPr lvl="1"/>
            <a:endParaRPr lang="es-419" dirty="0">
              <a:solidFill>
                <a:schemeClr val="tx1"/>
              </a:solidFill>
            </a:endParaRPr>
          </a:p>
        </p:txBody>
      </p:sp>
      <p:sp>
        <p:nvSpPr>
          <p:cNvPr id="4" name="Slide Number Placeholder 3">
            <a:extLst>
              <a:ext uri="{FF2B5EF4-FFF2-40B4-BE49-F238E27FC236}">
                <a16:creationId xmlns:a16="http://schemas.microsoft.com/office/drawing/2014/main" id="{1F700F24-7EF1-6C48-ADE7-C3034A834563}"/>
              </a:ext>
            </a:extLst>
          </p:cNvPr>
          <p:cNvSpPr>
            <a:spLocks noGrp="1"/>
          </p:cNvSpPr>
          <p:nvPr>
            <p:ph type="sldNum" sz="quarter" idx="12"/>
          </p:nvPr>
        </p:nvSpPr>
        <p:spPr/>
        <p:txBody>
          <a:bodyPr/>
          <a:lstStyle/>
          <a:p>
            <a:fld id="{D852D4E8-E283-404D-80D7-3AF63315721A}" type="slidenum">
              <a:rPr lang="en-US" smtClean="0"/>
              <a:t>23</a:t>
            </a:fld>
            <a:endParaRPr lang="es-419"/>
          </a:p>
        </p:txBody>
      </p:sp>
      <p:pic>
        <p:nvPicPr>
          <p:cNvPr id="11" name="Picture 10">
            <a:extLst>
              <a:ext uri="{FF2B5EF4-FFF2-40B4-BE49-F238E27FC236}">
                <a16:creationId xmlns:a16="http://schemas.microsoft.com/office/drawing/2014/main" id="{994002EF-E2E5-4FD3-8B57-2CFBAC6EDDA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82265" y="1413091"/>
            <a:ext cx="7379467" cy="4997926"/>
          </a:xfrm>
          <a:prstGeom prst="rect">
            <a:avLst/>
          </a:prstGeom>
        </p:spPr>
      </p:pic>
      <p:grpSp>
        <p:nvGrpSpPr>
          <p:cNvPr id="5" name="Group 4">
            <a:extLst>
              <a:ext uri="{FF2B5EF4-FFF2-40B4-BE49-F238E27FC236}">
                <a16:creationId xmlns:a16="http://schemas.microsoft.com/office/drawing/2014/main" id="{8C3A5379-AA99-45A5-ADA0-C73F13CB8CBE}"/>
              </a:ext>
            </a:extLst>
          </p:cNvPr>
          <p:cNvGrpSpPr/>
          <p:nvPr/>
        </p:nvGrpSpPr>
        <p:grpSpPr>
          <a:xfrm>
            <a:off x="493568" y="573024"/>
            <a:ext cx="4320013" cy="640080"/>
            <a:chOff x="310688" y="746760"/>
            <a:chExt cx="4320013" cy="640080"/>
          </a:xfrm>
        </p:grpSpPr>
        <p:pic>
          <p:nvPicPr>
            <p:cNvPr id="8" name="Picture 7">
              <a:extLst>
                <a:ext uri="{FF2B5EF4-FFF2-40B4-BE49-F238E27FC236}">
                  <a16:creationId xmlns:a16="http://schemas.microsoft.com/office/drawing/2014/main" id="{E75D8304-D203-4A1D-9BA7-15439E49440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10688" y="746760"/>
              <a:ext cx="567343" cy="640080"/>
            </a:xfrm>
            <a:prstGeom prst="rect">
              <a:avLst/>
            </a:prstGeom>
          </p:spPr>
        </p:pic>
        <p:sp>
          <p:nvSpPr>
            <p:cNvPr id="9" name="TextBox 8">
              <a:extLst>
                <a:ext uri="{FF2B5EF4-FFF2-40B4-BE49-F238E27FC236}">
                  <a16:creationId xmlns:a16="http://schemas.microsoft.com/office/drawing/2014/main" id="{933048FD-EF0E-4932-8B2F-6049C5C30830}"/>
                </a:ext>
              </a:extLst>
            </p:cNvPr>
            <p:cNvSpPr txBox="1"/>
            <p:nvPr/>
          </p:nvSpPr>
          <p:spPr>
            <a:xfrm>
              <a:off x="965915" y="820835"/>
              <a:ext cx="3664786" cy="461665"/>
            </a:xfrm>
            <a:prstGeom prst="rect">
              <a:avLst/>
            </a:prstGeom>
            <a:noFill/>
          </p:spPr>
          <p:txBody>
            <a:bodyPr wrap="none" rtlCol="0">
              <a:spAutoFit/>
            </a:bodyPr>
            <a:lstStyle/>
            <a:p>
              <a:r>
                <a:rPr lang="es-419" sz="2400" dirty="0">
                  <a:effectLst/>
                  <a:latin typeface="+mn-lt"/>
                  <a:ea typeface="Times New Roman" panose="02020603050405020304" pitchFamily="18" charset="0"/>
                </a:rPr>
                <a:t>Habilitar la sala de espera</a:t>
              </a:r>
              <a:endParaRPr lang="es-419" sz="2400" dirty="0">
                <a:latin typeface="+mn-lt"/>
                <a:cs typeface="ATT Aleck Sans" panose="020B0503020203020204" pitchFamily="34" charset="0"/>
              </a:endParaRPr>
            </a:p>
          </p:txBody>
        </p:sp>
      </p:grpSp>
      <p:pic>
        <p:nvPicPr>
          <p:cNvPr id="12" name="Picture 11" descr="Application&#10;&#10;Description automatically generated with low confidence">
            <a:extLst>
              <a:ext uri="{FF2B5EF4-FFF2-40B4-BE49-F238E27FC236}">
                <a16:creationId xmlns:a16="http://schemas.microsoft.com/office/drawing/2014/main" id="{705A240B-7B68-4E73-A314-C1FDD982860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25463" y="3123485"/>
            <a:ext cx="2146537" cy="2883218"/>
          </a:xfrm>
          <a:prstGeom prst="rect">
            <a:avLst/>
          </a:prstGeom>
        </p:spPr>
      </p:pic>
      <p:sp>
        <p:nvSpPr>
          <p:cNvPr id="18" name="Rectangle: Rounded Corners 17">
            <a:extLst>
              <a:ext uri="{FF2B5EF4-FFF2-40B4-BE49-F238E27FC236}">
                <a16:creationId xmlns:a16="http://schemas.microsoft.com/office/drawing/2014/main" id="{169A3B72-81ED-48EC-939B-4064CC8F7CD6}"/>
              </a:ext>
            </a:extLst>
          </p:cNvPr>
          <p:cNvSpPr/>
          <p:nvPr/>
        </p:nvSpPr>
        <p:spPr>
          <a:xfrm>
            <a:off x="2425463" y="3374256"/>
            <a:ext cx="2146537" cy="304209"/>
          </a:xfrm>
          <a:prstGeom prst="roundRect">
            <a:avLst/>
          </a:prstGeom>
          <a:noFill/>
          <a:ln w="28575">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custDataLst>
      <p:tags r:id="rId1"/>
    </p:custDataLst>
    <p:extLst>
      <p:ext uri="{BB962C8B-B14F-4D97-AF65-F5344CB8AC3E}">
        <p14:creationId xmlns:p14="http://schemas.microsoft.com/office/powerpoint/2010/main" val="910503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7341"/>
            <a:ext cx="8229600" cy="4325112"/>
          </a:xfrm>
        </p:spPr>
        <p:txBody>
          <a:bodyPr/>
          <a:lstStyle/>
          <a:p>
            <a:pPr marL="308610" lvl="1" indent="0">
              <a:buNone/>
            </a:pP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a:p>
            <a:pPr lvl="1"/>
            <a:endParaRPr lang="es-419" dirty="0">
              <a:solidFill>
                <a:schemeClr val="tx1"/>
              </a:solidFill>
            </a:endParaRPr>
          </a:p>
        </p:txBody>
      </p:sp>
      <p:sp>
        <p:nvSpPr>
          <p:cNvPr id="4" name="Slide Number Placeholder 3">
            <a:extLst>
              <a:ext uri="{FF2B5EF4-FFF2-40B4-BE49-F238E27FC236}">
                <a16:creationId xmlns:a16="http://schemas.microsoft.com/office/drawing/2014/main" id="{1F700F24-7EF1-6C48-ADE7-C3034A834563}"/>
              </a:ext>
            </a:extLst>
          </p:cNvPr>
          <p:cNvSpPr>
            <a:spLocks noGrp="1"/>
          </p:cNvSpPr>
          <p:nvPr>
            <p:ph type="sldNum" sz="quarter" idx="12"/>
          </p:nvPr>
        </p:nvSpPr>
        <p:spPr/>
        <p:txBody>
          <a:bodyPr/>
          <a:lstStyle/>
          <a:p>
            <a:fld id="{D852D4E8-E283-404D-80D7-3AF63315721A}" type="slidenum">
              <a:rPr lang="en-US" smtClean="0"/>
              <a:t>24</a:t>
            </a:fld>
            <a:endParaRPr lang="es-419"/>
          </a:p>
        </p:txBody>
      </p:sp>
      <p:pic>
        <p:nvPicPr>
          <p:cNvPr id="11" name="Picture 10">
            <a:extLst>
              <a:ext uri="{FF2B5EF4-FFF2-40B4-BE49-F238E27FC236}">
                <a16:creationId xmlns:a16="http://schemas.microsoft.com/office/drawing/2014/main" id="{88013C90-8699-491B-A663-72A7244DC92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82265" y="1413091"/>
            <a:ext cx="7379467" cy="4997926"/>
          </a:xfrm>
          <a:prstGeom prst="rect">
            <a:avLst/>
          </a:prstGeom>
        </p:spPr>
      </p:pic>
      <p:grpSp>
        <p:nvGrpSpPr>
          <p:cNvPr id="5" name="Group 4">
            <a:extLst>
              <a:ext uri="{FF2B5EF4-FFF2-40B4-BE49-F238E27FC236}">
                <a16:creationId xmlns:a16="http://schemas.microsoft.com/office/drawing/2014/main" id="{8C3A5379-AA99-45A5-ADA0-C73F13CB8CBE}"/>
              </a:ext>
            </a:extLst>
          </p:cNvPr>
          <p:cNvGrpSpPr/>
          <p:nvPr/>
        </p:nvGrpSpPr>
        <p:grpSpPr>
          <a:xfrm>
            <a:off x="493568" y="573024"/>
            <a:ext cx="7849714" cy="905072"/>
            <a:chOff x="310688" y="746760"/>
            <a:chExt cx="7849714" cy="905072"/>
          </a:xfrm>
        </p:grpSpPr>
        <p:pic>
          <p:nvPicPr>
            <p:cNvPr id="8" name="Picture 7">
              <a:extLst>
                <a:ext uri="{FF2B5EF4-FFF2-40B4-BE49-F238E27FC236}">
                  <a16:creationId xmlns:a16="http://schemas.microsoft.com/office/drawing/2014/main" id="{E75D8304-D203-4A1D-9BA7-15439E49440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10688" y="746760"/>
              <a:ext cx="567343" cy="640080"/>
            </a:xfrm>
            <a:prstGeom prst="rect">
              <a:avLst/>
            </a:prstGeom>
          </p:spPr>
        </p:pic>
        <p:sp>
          <p:nvSpPr>
            <p:cNvPr id="9" name="TextBox 8">
              <a:extLst>
                <a:ext uri="{FF2B5EF4-FFF2-40B4-BE49-F238E27FC236}">
                  <a16:creationId xmlns:a16="http://schemas.microsoft.com/office/drawing/2014/main" id="{933048FD-EF0E-4932-8B2F-6049C5C30830}"/>
                </a:ext>
              </a:extLst>
            </p:cNvPr>
            <p:cNvSpPr txBox="1"/>
            <p:nvPr/>
          </p:nvSpPr>
          <p:spPr>
            <a:xfrm>
              <a:off x="965915" y="820835"/>
              <a:ext cx="7194487" cy="830997"/>
            </a:xfrm>
            <a:prstGeom prst="rect">
              <a:avLst/>
            </a:prstGeom>
            <a:noFill/>
          </p:spPr>
          <p:txBody>
            <a:bodyPr wrap="square" rtlCol="0">
              <a:spAutoFit/>
            </a:bodyPr>
            <a:lstStyle/>
            <a:p>
              <a:r>
                <a:rPr lang="es-419" sz="2400" dirty="0">
                  <a:effectLst/>
                  <a:latin typeface="+mn-lt"/>
                  <a:ea typeface="Times New Roman" panose="02020603050405020304" pitchFamily="18" charset="0"/>
                </a:rPr>
                <a:t>Plantearse qué les permitirá</a:t>
              </a:r>
              <a:r>
                <a:rPr lang="es-419" sz="2400" dirty="0">
                  <a:latin typeface="+mn-lt"/>
                  <a:ea typeface="Times New Roman" panose="02020603050405020304" pitchFamily="18" charset="0"/>
                </a:rPr>
                <a:t> hacer a los participantes</a:t>
              </a:r>
              <a:endParaRPr lang="es-419" sz="2400" dirty="0">
                <a:latin typeface="+mn-lt"/>
                <a:cs typeface="ATT Aleck Sans" panose="020B0503020203020204" pitchFamily="34" charset="0"/>
              </a:endParaRPr>
            </a:p>
          </p:txBody>
        </p:sp>
      </p:grpSp>
      <p:pic>
        <p:nvPicPr>
          <p:cNvPr id="12" name="Picture 11" descr="Application&#10;&#10;Description automatically generated with low confidence">
            <a:extLst>
              <a:ext uri="{FF2B5EF4-FFF2-40B4-BE49-F238E27FC236}">
                <a16:creationId xmlns:a16="http://schemas.microsoft.com/office/drawing/2014/main" id="{A1B4632B-E0F0-484E-8312-9BFBFF440E7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25463" y="3123485"/>
            <a:ext cx="2146537" cy="2883218"/>
          </a:xfrm>
          <a:prstGeom prst="rect">
            <a:avLst/>
          </a:prstGeom>
        </p:spPr>
      </p:pic>
      <p:sp>
        <p:nvSpPr>
          <p:cNvPr id="18" name="Rectangle: Rounded Corners 17">
            <a:extLst>
              <a:ext uri="{FF2B5EF4-FFF2-40B4-BE49-F238E27FC236}">
                <a16:creationId xmlns:a16="http://schemas.microsoft.com/office/drawing/2014/main" id="{169A3B72-81ED-48EC-939B-4064CC8F7CD6}"/>
              </a:ext>
            </a:extLst>
          </p:cNvPr>
          <p:cNvSpPr/>
          <p:nvPr/>
        </p:nvSpPr>
        <p:spPr>
          <a:xfrm>
            <a:off x="2425461" y="3930954"/>
            <a:ext cx="2146537" cy="1563354"/>
          </a:xfrm>
          <a:prstGeom prst="roundRect">
            <a:avLst>
              <a:gd name="adj" fmla="val 7123"/>
            </a:avLst>
          </a:prstGeom>
          <a:noFill/>
          <a:ln w="28575">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custDataLst>
      <p:tags r:id="rId1"/>
    </p:custDataLst>
    <p:extLst>
      <p:ext uri="{BB962C8B-B14F-4D97-AF65-F5344CB8AC3E}">
        <p14:creationId xmlns:p14="http://schemas.microsoft.com/office/powerpoint/2010/main" val="1274258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7341"/>
            <a:ext cx="8229600" cy="4325112"/>
          </a:xfrm>
        </p:spPr>
        <p:txBody>
          <a:bodyPr/>
          <a:lstStyle/>
          <a:p>
            <a:pPr marL="308610" lvl="1" indent="0">
              <a:buNone/>
            </a:pP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a:p>
            <a:pPr lvl="1"/>
            <a:endParaRPr lang="es-419" dirty="0">
              <a:solidFill>
                <a:schemeClr val="tx1"/>
              </a:solidFill>
            </a:endParaRPr>
          </a:p>
        </p:txBody>
      </p:sp>
      <p:sp>
        <p:nvSpPr>
          <p:cNvPr id="4" name="Slide Number Placeholder 3">
            <a:extLst>
              <a:ext uri="{FF2B5EF4-FFF2-40B4-BE49-F238E27FC236}">
                <a16:creationId xmlns:a16="http://schemas.microsoft.com/office/drawing/2014/main" id="{1F700F24-7EF1-6C48-ADE7-C3034A834563}"/>
              </a:ext>
            </a:extLst>
          </p:cNvPr>
          <p:cNvSpPr>
            <a:spLocks noGrp="1"/>
          </p:cNvSpPr>
          <p:nvPr>
            <p:ph type="sldNum" sz="quarter" idx="12"/>
          </p:nvPr>
        </p:nvSpPr>
        <p:spPr/>
        <p:txBody>
          <a:bodyPr/>
          <a:lstStyle/>
          <a:p>
            <a:fld id="{D852D4E8-E283-404D-80D7-3AF63315721A}" type="slidenum">
              <a:rPr lang="en-US" smtClean="0"/>
              <a:t>25</a:t>
            </a:fld>
            <a:endParaRPr lang="es-419"/>
          </a:p>
        </p:txBody>
      </p:sp>
      <p:pic>
        <p:nvPicPr>
          <p:cNvPr id="11" name="Picture 10">
            <a:extLst>
              <a:ext uri="{FF2B5EF4-FFF2-40B4-BE49-F238E27FC236}">
                <a16:creationId xmlns:a16="http://schemas.microsoft.com/office/drawing/2014/main" id="{7CE5B072-1D42-42BB-960A-06D30832917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82265" y="1413091"/>
            <a:ext cx="7379467" cy="4997926"/>
          </a:xfrm>
          <a:prstGeom prst="rect">
            <a:avLst/>
          </a:prstGeom>
        </p:spPr>
      </p:pic>
      <p:grpSp>
        <p:nvGrpSpPr>
          <p:cNvPr id="5" name="Group 4">
            <a:extLst>
              <a:ext uri="{FF2B5EF4-FFF2-40B4-BE49-F238E27FC236}">
                <a16:creationId xmlns:a16="http://schemas.microsoft.com/office/drawing/2014/main" id="{8C3A5379-AA99-45A5-ADA0-C73F13CB8CBE}"/>
              </a:ext>
            </a:extLst>
          </p:cNvPr>
          <p:cNvGrpSpPr/>
          <p:nvPr/>
        </p:nvGrpSpPr>
        <p:grpSpPr>
          <a:xfrm>
            <a:off x="493568" y="573024"/>
            <a:ext cx="7769675" cy="905072"/>
            <a:chOff x="310688" y="746760"/>
            <a:chExt cx="7769675" cy="905072"/>
          </a:xfrm>
        </p:grpSpPr>
        <p:pic>
          <p:nvPicPr>
            <p:cNvPr id="8" name="Picture 7">
              <a:extLst>
                <a:ext uri="{FF2B5EF4-FFF2-40B4-BE49-F238E27FC236}">
                  <a16:creationId xmlns:a16="http://schemas.microsoft.com/office/drawing/2014/main" id="{E75D8304-D203-4A1D-9BA7-15439E49440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10688" y="746760"/>
              <a:ext cx="567343" cy="640080"/>
            </a:xfrm>
            <a:prstGeom prst="rect">
              <a:avLst/>
            </a:prstGeom>
          </p:spPr>
        </p:pic>
        <p:sp>
          <p:nvSpPr>
            <p:cNvPr id="9" name="TextBox 8">
              <a:extLst>
                <a:ext uri="{FF2B5EF4-FFF2-40B4-BE49-F238E27FC236}">
                  <a16:creationId xmlns:a16="http://schemas.microsoft.com/office/drawing/2014/main" id="{933048FD-EF0E-4932-8B2F-6049C5C30830}"/>
                </a:ext>
              </a:extLst>
            </p:cNvPr>
            <p:cNvSpPr txBox="1"/>
            <p:nvPr/>
          </p:nvSpPr>
          <p:spPr>
            <a:xfrm>
              <a:off x="965915" y="820835"/>
              <a:ext cx="7114448" cy="830997"/>
            </a:xfrm>
            <a:prstGeom prst="rect">
              <a:avLst/>
            </a:prstGeom>
            <a:noFill/>
          </p:spPr>
          <p:txBody>
            <a:bodyPr wrap="none" rtlCol="0">
              <a:spAutoFit/>
            </a:bodyPr>
            <a:lstStyle/>
            <a:p>
              <a:r>
                <a:rPr lang="es-419" sz="2400" dirty="0">
                  <a:effectLst/>
                  <a:latin typeface="+mn-lt"/>
                  <a:ea typeface="Times New Roman" panose="02020603050405020304" pitchFamily="18" charset="0"/>
                </a:rPr>
                <a:t>Usar "Remove Participant" (Eliminar participante) </a:t>
              </a:r>
              <a:br>
                <a:rPr lang="es-419" sz="2400" dirty="0">
                  <a:effectLst/>
                  <a:latin typeface="+mn-lt"/>
                  <a:ea typeface="Times New Roman" panose="02020603050405020304" pitchFamily="18" charset="0"/>
                </a:rPr>
              </a:br>
              <a:r>
                <a:rPr lang="es-419" sz="2400" dirty="0">
                  <a:effectLst/>
                  <a:latin typeface="+mn-lt"/>
                  <a:ea typeface="Times New Roman" panose="02020603050405020304" pitchFamily="18" charset="0"/>
                </a:rPr>
                <a:t>para sacar a alguien </a:t>
              </a:r>
              <a:endParaRPr lang="es-419" sz="2400" dirty="0">
                <a:latin typeface="+mn-lt"/>
                <a:cs typeface="ATT Aleck Sans" panose="020B0503020203020204" pitchFamily="34" charset="0"/>
              </a:endParaRPr>
            </a:p>
          </p:txBody>
        </p:sp>
      </p:grpSp>
      <p:pic>
        <p:nvPicPr>
          <p:cNvPr id="12" name="Picture 11" descr="Application&#10;&#10;Description automatically generated with low confidence">
            <a:extLst>
              <a:ext uri="{FF2B5EF4-FFF2-40B4-BE49-F238E27FC236}">
                <a16:creationId xmlns:a16="http://schemas.microsoft.com/office/drawing/2014/main" id="{D1CFAE05-6A29-4094-869E-9AC67062C6C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25463" y="3123485"/>
            <a:ext cx="2146537" cy="2883218"/>
          </a:xfrm>
          <a:prstGeom prst="rect">
            <a:avLst/>
          </a:prstGeom>
        </p:spPr>
      </p:pic>
      <p:sp>
        <p:nvSpPr>
          <p:cNvPr id="18" name="Rectangle: Rounded Corners 17">
            <a:extLst>
              <a:ext uri="{FF2B5EF4-FFF2-40B4-BE49-F238E27FC236}">
                <a16:creationId xmlns:a16="http://schemas.microsoft.com/office/drawing/2014/main" id="{169A3B72-81ED-48EC-939B-4064CC8F7CD6}"/>
              </a:ext>
            </a:extLst>
          </p:cNvPr>
          <p:cNvSpPr/>
          <p:nvPr/>
        </p:nvSpPr>
        <p:spPr>
          <a:xfrm>
            <a:off x="2425463" y="5446524"/>
            <a:ext cx="2146537" cy="572142"/>
          </a:xfrm>
          <a:prstGeom prst="roundRect">
            <a:avLst>
              <a:gd name="adj" fmla="val 13852"/>
            </a:avLst>
          </a:prstGeom>
          <a:noFill/>
          <a:ln w="28575">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custDataLst>
      <p:tags r:id="rId1"/>
    </p:custDataLst>
    <p:extLst>
      <p:ext uri="{BB962C8B-B14F-4D97-AF65-F5344CB8AC3E}">
        <p14:creationId xmlns:p14="http://schemas.microsoft.com/office/powerpoint/2010/main" val="916152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7341"/>
            <a:ext cx="8229600" cy="4325112"/>
          </a:xfrm>
        </p:spPr>
        <p:txBody>
          <a:bodyPr/>
          <a:lstStyle/>
          <a:p>
            <a:pPr marL="308610" lvl="1" indent="0">
              <a:buNone/>
            </a:pP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a:p>
            <a:pPr lvl="1"/>
            <a:endParaRPr lang="es-419" dirty="0">
              <a:solidFill>
                <a:schemeClr val="tx1"/>
              </a:solidFill>
            </a:endParaRPr>
          </a:p>
        </p:txBody>
      </p:sp>
      <p:sp>
        <p:nvSpPr>
          <p:cNvPr id="4" name="Slide Number Placeholder 3">
            <a:extLst>
              <a:ext uri="{FF2B5EF4-FFF2-40B4-BE49-F238E27FC236}">
                <a16:creationId xmlns:a16="http://schemas.microsoft.com/office/drawing/2014/main" id="{1F700F24-7EF1-6C48-ADE7-C3034A834563}"/>
              </a:ext>
            </a:extLst>
          </p:cNvPr>
          <p:cNvSpPr>
            <a:spLocks noGrp="1"/>
          </p:cNvSpPr>
          <p:nvPr>
            <p:ph type="sldNum" sz="quarter" idx="12"/>
          </p:nvPr>
        </p:nvSpPr>
        <p:spPr/>
        <p:txBody>
          <a:bodyPr/>
          <a:lstStyle/>
          <a:p>
            <a:fld id="{D852D4E8-E283-404D-80D7-3AF63315721A}" type="slidenum">
              <a:rPr lang="en-US" smtClean="0"/>
              <a:t>26</a:t>
            </a:fld>
            <a:endParaRPr lang="es-419"/>
          </a:p>
        </p:txBody>
      </p:sp>
      <p:grpSp>
        <p:nvGrpSpPr>
          <p:cNvPr id="5" name="Group 4">
            <a:extLst>
              <a:ext uri="{FF2B5EF4-FFF2-40B4-BE49-F238E27FC236}">
                <a16:creationId xmlns:a16="http://schemas.microsoft.com/office/drawing/2014/main" id="{8C3A5379-AA99-45A5-ADA0-C73F13CB8CBE}"/>
              </a:ext>
            </a:extLst>
          </p:cNvPr>
          <p:cNvGrpSpPr/>
          <p:nvPr/>
        </p:nvGrpSpPr>
        <p:grpSpPr>
          <a:xfrm>
            <a:off x="493568" y="573024"/>
            <a:ext cx="6791843" cy="905072"/>
            <a:chOff x="310688" y="746760"/>
            <a:chExt cx="6791843" cy="905072"/>
          </a:xfrm>
        </p:grpSpPr>
        <p:pic>
          <p:nvPicPr>
            <p:cNvPr id="8" name="Picture 7">
              <a:extLst>
                <a:ext uri="{FF2B5EF4-FFF2-40B4-BE49-F238E27FC236}">
                  <a16:creationId xmlns:a16="http://schemas.microsoft.com/office/drawing/2014/main" id="{E75D8304-D203-4A1D-9BA7-15439E49440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10688" y="746760"/>
              <a:ext cx="567343" cy="640080"/>
            </a:xfrm>
            <a:prstGeom prst="rect">
              <a:avLst/>
            </a:prstGeom>
          </p:spPr>
        </p:pic>
        <p:sp>
          <p:nvSpPr>
            <p:cNvPr id="9" name="TextBox 8">
              <a:extLst>
                <a:ext uri="{FF2B5EF4-FFF2-40B4-BE49-F238E27FC236}">
                  <a16:creationId xmlns:a16="http://schemas.microsoft.com/office/drawing/2014/main" id="{933048FD-EF0E-4932-8B2F-6049C5C30830}"/>
                </a:ext>
              </a:extLst>
            </p:cNvPr>
            <p:cNvSpPr txBox="1"/>
            <p:nvPr/>
          </p:nvSpPr>
          <p:spPr>
            <a:xfrm>
              <a:off x="965915" y="820835"/>
              <a:ext cx="6136616" cy="830997"/>
            </a:xfrm>
            <a:prstGeom prst="rect">
              <a:avLst/>
            </a:prstGeom>
            <a:noFill/>
          </p:spPr>
          <p:txBody>
            <a:bodyPr wrap="none" rtlCol="0">
              <a:spAutoFit/>
            </a:bodyPr>
            <a:lstStyle/>
            <a:p>
              <a:r>
                <a:rPr lang="es-419" sz="2400" dirty="0">
                  <a:effectLst/>
                  <a:latin typeface="+mn-lt"/>
                  <a:ea typeface="Times New Roman" panose="02020603050405020304" pitchFamily="18" charset="0"/>
                </a:rPr>
                <a:t>Silenciar a todos en una reunión utilizando </a:t>
              </a:r>
              <a:br>
                <a:rPr lang="es-419" sz="2400" dirty="0">
                  <a:effectLst/>
                  <a:latin typeface="+mn-lt"/>
                  <a:ea typeface="Times New Roman" panose="02020603050405020304" pitchFamily="18" charset="0"/>
                </a:rPr>
              </a:br>
              <a:r>
                <a:rPr lang="es-419" sz="2400" dirty="0">
                  <a:effectLst/>
                  <a:latin typeface="+mn-lt"/>
                  <a:ea typeface="Times New Roman" panose="02020603050405020304" pitchFamily="18" charset="0"/>
                </a:rPr>
                <a:t>"Mute All" (Silenciar a todos) </a:t>
              </a:r>
              <a:endParaRPr lang="es-419" sz="2400" dirty="0">
                <a:latin typeface="+mn-lt"/>
                <a:cs typeface="ATT Aleck Sans" panose="020B0503020203020204" pitchFamily="34" charset="0"/>
              </a:endParaRPr>
            </a:p>
          </p:txBody>
        </p:sp>
      </p:grpSp>
      <p:pic>
        <p:nvPicPr>
          <p:cNvPr id="10" name="Picture 9">
            <a:extLst>
              <a:ext uri="{FF2B5EF4-FFF2-40B4-BE49-F238E27FC236}">
                <a16:creationId xmlns:a16="http://schemas.microsoft.com/office/drawing/2014/main" id="{A8E3C2CB-0558-452F-9D60-2C5C0A9611D6}"/>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401923" y="1427994"/>
            <a:ext cx="8046720" cy="4212408"/>
          </a:xfrm>
          <a:prstGeom prst="rect">
            <a:avLst/>
          </a:prstGeom>
        </p:spPr>
      </p:pic>
      <p:sp>
        <p:nvSpPr>
          <p:cNvPr id="18" name="Rectangle: Rounded Corners 17">
            <a:extLst>
              <a:ext uri="{FF2B5EF4-FFF2-40B4-BE49-F238E27FC236}">
                <a16:creationId xmlns:a16="http://schemas.microsoft.com/office/drawing/2014/main" id="{169A3B72-81ED-48EC-939B-4064CC8F7CD6}"/>
              </a:ext>
            </a:extLst>
          </p:cNvPr>
          <p:cNvSpPr/>
          <p:nvPr/>
        </p:nvSpPr>
        <p:spPr>
          <a:xfrm>
            <a:off x="7309884" y="5316277"/>
            <a:ext cx="580152" cy="371969"/>
          </a:xfrm>
          <a:prstGeom prst="roundRect">
            <a:avLst>
              <a:gd name="adj" fmla="val 7123"/>
            </a:avLst>
          </a:prstGeom>
          <a:noFill/>
          <a:ln w="28575">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custDataLst>
      <p:tags r:id="rId1"/>
    </p:custDataLst>
    <p:extLst>
      <p:ext uri="{BB962C8B-B14F-4D97-AF65-F5344CB8AC3E}">
        <p14:creationId xmlns:p14="http://schemas.microsoft.com/office/powerpoint/2010/main" val="1238726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F700F24-7EF1-6C48-ADE7-C3034A834563}"/>
              </a:ext>
            </a:extLst>
          </p:cNvPr>
          <p:cNvSpPr>
            <a:spLocks noGrp="1"/>
          </p:cNvSpPr>
          <p:nvPr>
            <p:ph type="sldNum" sz="quarter" idx="12"/>
          </p:nvPr>
        </p:nvSpPr>
        <p:spPr/>
        <p:txBody>
          <a:bodyPr/>
          <a:lstStyle/>
          <a:p>
            <a:fld id="{D852D4E8-E283-404D-80D7-3AF63315721A}" type="slidenum">
              <a:rPr lang="en-US" smtClean="0"/>
              <a:t>27</a:t>
            </a:fld>
            <a:endParaRPr lang="es-419"/>
          </a:p>
        </p:txBody>
      </p:sp>
      <p:grpSp>
        <p:nvGrpSpPr>
          <p:cNvPr id="5" name="Group 4">
            <a:extLst>
              <a:ext uri="{FF2B5EF4-FFF2-40B4-BE49-F238E27FC236}">
                <a16:creationId xmlns:a16="http://schemas.microsoft.com/office/drawing/2014/main" id="{8C3A5379-AA99-45A5-ADA0-C73F13CB8CBE}"/>
              </a:ext>
            </a:extLst>
          </p:cNvPr>
          <p:cNvGrpSpPr/>
          <p:nvPr/>
        </p:nvGrpSpPr>
        <p:grpSpPr>
          <a:xfrm>
            <a:off x="493568" y="573024"/>
            <a:ext cx="3983895" cy="640080"/>
            <a:chOff x="310688" y="746760"/>
            <a:chExt cx="3983895" cy="640080"/>
          </a:xfrm>
        </p:grpSpPr>
        <p:pic>
          <p:nvPicPr>
            <p:cNvPr id="8" name="Picture 7">
              <a:extLst>
                <a:ext uri="{FF2B5EF4-FFF2-40B4-BE49-F238E27FC236}">
                  <a16:creationId xmlns:a16="http://schemas.microsoft.com/office/drawing/2014/main" id="{E75D8304-D203-4A1D-9BA7-15439E49440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10688" y="746760"/>
              <a:ext cx="567343" cy="640080"/>
            </a:xfrm>
            <a:prstGeom prst="rect">
              <a:avLst/>
            </a:prstGeom>
          </p:spPr>
        </p:pic>
        <p:sp>
          <p:nvSpPr>
            <p:cNvPr id="9" name="TextBox 8">
              <a:extLst>
                <a:ext uri="{FF2B5EF4-FFF2-40B4-BE49-F238E27FC236}">
                  <a16:creationId xmlns:a16="http://schemas.microsoft.com/office/drawing/2014/main" id="{933048FD-EF0E-4932-8B2F-6049C5C30830}"/>
                </a:ext>
              </a:extLst>
            </p:cNvPr>
            <p:cNvSpPr txBox="1"/>
            <p:nvPr/>
          </p:nvSpPr>
          <p:spPr>
            <a:xfrm>
              <a:off x="965915" y="820835"/>
              <a:ext cx="3328668" cy="461665"/>
            </a:xfrm>
            <a:prstGeom prst="rect">
              <a:avLst/>
            </a:prstGeom>
            <a:noFill/>
          </p:spPr>
          <p:txBody>
            <a:bodyPr wrap="none" rtlCol="0">
              <a:spAutoFit/>
            </a:bodyPr>
            <a:lstStyle/>
            <a:p>
              <a:r>
                <a:rPr lang="es-419" sz="2400" dirty="0">
                  <a:effectLst/>
                  <a:latin typeface="+mn-lt"/>
                  <a:ea typeface="Times New Roman" panose="02020603050405020304" pitchFamily="18" charset="0"/>
                </a:rPr>
                <a:t>Silenciar a una persona</a:t>
              </a:r>
              <a:endParaRPr lang="es-419" sz="2400" dirty="0">
                <a:latin typeface="+mn-lt"/>
                <a:cs typeface="ATT Aleck Sans" panose="020B0503020203020204" pitchFamily="34" charset="0"/>
              </a:endParaRPr>
            </a:p>
          </p:txBody>
        </p:sp>
      </p:grpSp>
      <p:sp>
        <p:nvSpPr>
          <p:cNvPr id="18" name="Rectangle: Rounded Corners 17">
            <a:extLst>
              <a:ext uri="{FF2B5EF4-FFF2-40B4-BE49-F238E27FC236}">
                <a16:creationId xmlns:a16="http://schemas.microsoft.com/office/drawing/2014/main" id="{169A3B72-81ED-48EC-939B-4064CC8F7CD6}"/>
              </a:ext>
            </a:extLst>
          </p:cNvPr>
          <p:cNvSpPr/>
          <p:nvPr/>
        </p:nvSpPr>
        <p:spPr>
          <a:xfrm>
            <a:off x="4562373" y="2555506"/>
            <a:ext cx="601585" cy="389365"/>
          </a:xfrm>
          <a:prstGeom prst="roundRect">
            <a:avLst>
              <a:gd name="adj" fmla="val 7123"/>
            </a:avLst>
          </a:prstGeom>
          <a:noFill/>
          <a:ln w="28575">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grpSp>
        <p:nvGrpSpPr>
          <p:cNvPr id="3" name="Group 2">
            <a:extLst>
              <a:ext uri="{FF2B5EF4-FFF2-40B4-BE49-F238E27FC236}">
                <a16:creationId xmlns:a16="http://schemas.microsoft.com/office/drawing/2014/main" id="{0B34B4A3-AB9A-498E-840A-0FA754B6928E}"/>
              </a:ext>
            </a:extLst>
          </p:cNvPr>
          <p:cNvGrpSpPr/>
          <p:nvPr/>
        </p:nvGrpSpPr>
        <p:grpSpPr>
          <a:xfrm>
            <a:off x="402336" y="1426464"/>
            <a:ext cx="8046720" cy="4212408"/>
            <a:chOff x="401923" y="1427994"/>
            <a:chExt cx="8046720" cy="4212408"/>
          </a:xfrm>
        </p:grpSpPr>
        <p:pic>
          <p:nvPicPr>
            <p:cNvPr id="10" name="Picture 9">
              <a:extLst>
                <a:ext uri="{FF2B5EF4-FFF2-40B4-BE49-F238E27FC236}">
                  <a16:creationId xmlns:a16="http://schemas.microsoft.com/office/drawing/2014/main" id="{80E743AD-84AD-48B0-88EF-B0C0967D787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401923" y="1427994"/>
              <a:ext cx="8046720" cy="4212408"/>
            </a:xfrm>
            <a:prstGeom prst="rect">
              <a:avLst/>
            </a:prstGeom>
          </p:spPr>
        </p:pic>
        <p:pic>
          <p:nvPicPr>
            <p:cNvPr id="11" name="Picture 10">
              <a:extLst>
                <a:ext uri="{FF2B5EF4-FFF2-40B4-BE49-F238E27FC236}">
                  <a16:creationId xmlns:a16="http://schemas.microsoft.com/office/drawing/2014/main" id="{A03EBDCF-10D1-41A6-B141-1513FEF45F2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5062" t="23629" b="68519"/>
            <a:stretch/>
          </p:blipFill>
          <p:spPr>
            <a:xfrm>
              <a:off x="7219505" y="2062716"/>
              <a:ext cx="1172391" cy="256032"/>
            </a:xfrm>
            <a:prstGeom prst="rect">
              <a:avLst/>
            </a:prstGeom>
            <a:effectLst/>
          </p:spPr>
        </p:pic>
      </p:grpSp>
      <p:sp>
        <p:nvSpPr>
          <p:cNvPr id="12" name="Rectangle: Rounded Corners 11">
            <a:extLst>
              <a:ext uri="{FF2B5EF4-FFF2-40B4-BE49-F238E27FC236}">
                <a16:creationId xmlns:a16="http://schemas.microsoft.com/office/drawing/2014/main" id="{9CE6AC95-C032-43E7-A024-E280EBB6EFBD}"/>
              </a:ext>
            </a:extLst>
          </p:cNvPr>
          <p:cNvSpPr/>
          <p:nvPr/>
        </p:nvSpPr>
        <p:spPr>
          <a:xfrm>
            <a:off x="7400260" y="2003217"/>
            <a:ext cx="1052621" cy="371969"/>
          </a:xfrm>
          <a:prstGeom prst="roundRect">
            <a:avLst>
              <a:gd name="adj" fmla="val 7123"/>
            </a:avLst>
          </a:prstGeom>
          <a:noFill/>
          <a:ln w="28575">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custDataLst>
      <p:tags r:id="rId1"/>
    </p:custDataLst>
    <p:extLst>
      <p:ext uri="{BB962C8B-B14F-4D97-AF65-F5344CB8AC3E}">
        <p14:creationId xmlns:p14="http://schemas.microsoft.com/office/powerpoint/2010/main" val="1982967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F700F24-7EF1-6C48-ADE7-C3034A834563}"/>
              </a:ext>
            </a:extLst>
          </p:cNvPr>
          <p:cNvSpPr>
            <a:spLocks noGrp="1"/>
          </p:cNvSpPr>
          <p:nvPr>
            <p:ph type="sldNum" sz="quarter" idx="12"/>
          </p:nvPr>
        </p:nvSpPr>
        <p:spPr/>
        <p:txBody>
          <a:bodyPr/>
          <a:lstStyle/>
          <a:p>
            <a:fld id="{D852D4E8-E283-404D-80D7-3AF63315721A}" type="slidenum">
              <a:rPr lang="en-US" smtClean="0"/>
              <a:t>28</a:t>
            </a:fld>
            <a:endParaRPr lang="es-419"/>
          </a:p>
        </p:txBody>
      </p:sp>
      <p:pic>
        <p:nvPicPr>
          <p:cNvPr id="11" name="Picture 10">
            <a:extLst>
              <a:ext uri="{FF2B5EF4-FFF2-40B4-BE49-F238E27FC236}">
                <a16:creationId xmlns:a16="http://schemas.microsoft.com/office/drawing/2014/main" id="{4FD18E49-A717-46AB-9864-9DE5E7D808B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82265" y="1413091"/>
            <a:ext cx="7379467" cy="4997926"/>
          </a:xfrm>
          <a:prstGeom prst="rect">
            <a:avLst/>
          </a:prstGeom>
        </p:spPr>
      </p:pic>
      <p:grpSp>
        <p:nvGrpSpPr>
          <p:cNvPr id="5" name="Group 4">
            <a:extLst>
              <a:ext uri="{FF2B5EF4-FFF2-40B4-BE49-F238E27FC236}">
                <a16:creationId xmlns:a16="http://schemas.microsoft.com/office/drawing/2014/main" id="{8C3A5379-AA99-45A5-ADA0-C73F13CB8CBE}"/>
              </a:ext>
            </a:extLst>
          </p:cNvPr>
          <p:cNvGrpSpPr/>
          <p:nvPr/>
        </p:nvGrpSpPr>
        <p:grpSpPr>
          <a:xfrm>
            <a:off x="493568" y="573024"/>
            <a:ext cx="8150484" cy="640080"/>
            <a:chOff x="310688" y="746760"/>
            <a:chExt cx="8150484" cy="640080"/>
          </a:xfrm>
        </p:grpSpPr>
        <p:pic>
          <p:nvPicPr>
            <p:cNvPr id="8" name="Picture 7">
              <a:extLst>
                <a:ext uri="{FF2B5EF4-FFF2-40B4-BE49-F238E27FC236}">
                  <a16:creationId xmlns:a16="http://schemas.microsoft.com/office/drawing/2014/main" id="{E75D8304-D203-4A1D-9BA7-15439E49440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10688" y="746760"/>
              <a:ext cx="567343" cy="640080"/>
            </a:xfrm>
            <a:prstGeom prst="rect">
              <a:avLst/>
            </a:prstGeom>
          </p:spPr>
        </p:pic>
        <p:sp>
          <p:nvSpPr>
            <p:cNvPr id="9" name="TextBox 8">
              <a:extLst>
                <a:ext uri="{FF2B5EF4-FFF2-40B4-BE49-F238E27FC236}">
                  <a16:creationId xmlns:a16="http://schemas.microsoft.com/office/drawing/2014/main" id="{933048FD-EF0E-4932-8B2F-6049C5C30830}"/>
                </a:ext>
              </a:extLst>
            </p:cNvPr>
            <p:cNvSpPr txBox="1"/>
            <p:nvPr/>
          </p:nvSpPr>
          <p:spPr>
            <a:xfrm>
              <a:off x="965915" y="820835"/>
              <a:ext cx="7495257" cy="461665"/>
            </a:xfrm>
            <a:prstGeom prst="rect">
              <a:avLst/>
            </a:prstGeom>
            <a:noFill/>
          </p:spPr>
          <p:txBody>
            <a:bodyPr wrap="none" rtlCol="0">
              <a:spAutoFit/>
            </a:bodyPr>
            <a:lstStyle/>
            <a:p>
              <a:r>
                <a:rPr lang="es-419" sz="2400" dirty="0">
                  <a:effectLst/>
                  <a:latin typeface="+mn-lt"/>
                  <a:ea typeface="Times New Roman" panose="02020603050405020304" pitchFamily="18" charset="0"/>
                </a:rPr>
                <a:t>Si está grabando la reunión, infórmelo a los asistentes</a:t>
              </a:r>
              <a:endParaRPr lang="es-419" sz="2400" dirty="0">
                <a:latin typeface="+mn-lt"/>
                <a:cs typeface="ATT Aleck Sans" panose="020B0503020203020204" pitchFamily="34" charset="0"/>
              </a:endParaRPr>
            </a:p>
          </p:txBody>
        </p:sp>
      </p:grpSp>
      <p:sp>
        <p:nvSpPr>
          <p:cNvPr id="18" name="Rectangle: Rounded Corners 17">
            <a:extLst>
              <a:ext uri="{FF2B5EF4-FFF2-40B4-BE49-F238E27FC236}">
                <a16:creationId xmlns:a16="http://schemas.microsoft.com/office/drawing/2014/main" id="{169A3B72-81ED-48EC-939B-4064CC8F7CD6}"/>
              </a:ext>
            </a:extLst>
          </p:cNvPr>
          <p:cNvSpPr/>
          <p:nvPr/>
        </p:nvSpPr>
        <p:spPr>
          <a:xfrm>
            <a:off x="5373338" y="5972824"/>
            <a:ext cx="539122" cy="442453"/>
          </a:xfrm>
          <a:prstGeom prst="roundRect">
            <a:avLst>
              <a:gd name="adj" fmla="val 13852"/>
            </a:avLst>
          </a:prstGeom>
          <a:noFill/>
          <a:ln w="28575">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7" name="Straight Arrow Connector 6">
            <a:extLst>
              <a:ext uri="{FF2B5EF4-FFF2-40B4-BE49-F238E27FC236}">
                <a16:creationId xmlns:a16="http://schemas.microsoft.com/office/drawing/2014/main" id="{45724336-B7E5-4B65-8C5A-72F8B4DC50F3}"/>
              </a:ext>
            </a:extLst>
          </p:cNvPr>
          <p:cNvCxnSpPr>
            <a:cxnSpLocks/>
            <a:stCxn id="6" idx="2"/>
          </p:cNvCxnSpPr>
          <p:nvPr/>
        </p:nvCxnSpPr>
        <p:spPr>
          <a:xfrm flipH="1">
            <a:off x="5912460" y="5223547"/>
            <a:ext cx="655802" cy="681017"/>
          </a:xfrm>
          <a:prstGeom prst="straightConnector1">
            <a:avLst/>
          </a:prstGeom>
          <a:ln w="1905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6" name="Rectangle: Rounded Corners 5">
            <a:extLst>
              <a:ext uri="{FF2B5EF4-FFF2-40B4-BE49-F238E27FC236}">
                <a16:creationId xmlns:a16="http://schemas.microsoft.com/office/drawing/2014/main" id="{01D460DC-C88A-4C02-B827-6D61774E3301}"/>
              </a:ext>
            </a:extLst>
          </p:cNvPr>
          <p:cNvSpPr/>
          <p:nvPr/>
        </p:nvSpPr>
        <p:spPr>
          <a:xfrm>
            <a:off x="5188687" y="4130748"/>
            <a:ext cx="2759149" cy="1092799"/>
          </a:xfrm>
          <a:prstGeom prst="roundRect">
            <a:avLst/>
          </a:prstGeom>
          <a:solidFill>
            <a:srgbClr val="F4681A"/>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 name="TextBox 2">
            <a:extLst>
              <a:ext uri="{FF2B5EF4-FFF2-40B4-BE49-F238E27FC236}">
                <a16:creationId xmlns:a16="http://schemas.microsoft.com/office/drawing/2014/main" id="{EE96EB50-55AC-4910-B6B7-617615C3BD43}"/>
              </a:ext>
            </a:extLst>
          </p:cNvPr>
          <p:cNvSpPr txBox="1">
            <a:spLocks/>
          </p:cNvSpPr>
          <p:nvPr/>
        </p:nvSpPr>
        <p:spPr>
          <a:xfrm>
            <a:off x="5317539" y="4214540"/>
            <a:ext cx="2607764" cy="954107"/>
          </a:xfrm>
          <a:prstGeom prst="rect">
            <a:avLst/>
          </a:prstGeom>
          <a:noFill/>
        </p:spPr>
        <p:txBody>
          <a:bodyPr wrap="square" rtlCol="0">
            <a:spAutoFit/>
          </a:bodyPr>
          <a:lstStyle/>
          <a:p>
            <a:r>
              <a:rPr lang="es-419" sz="1400" dirty="0">
                <a:solidFill>
                  <a:schemeClr val="bg1"/>
                </a:solidFill>
                <a:effectLst/>
                <a:latin typeface="ATT Aleck Sans" panose="020B0503020203020204" pitchFamily="34" charset="0"/>
                <a:ea typeface="Times New Roman" panose="02020603050405020304" pitchFamily="18" charset="0"/>
              </a:rPr>
              <a:t>Esto guardará una grabación de la reunión en su computadora o en su cuenta de Zoom en línea.</a:t>
            </a:r>
            <a:endParaRPr lang="es-419" sz="1400" dirty="0">
              <a:solidFill>
                <a:schemeClr val="bg1"/>
              </a:solidFill>
            </a:endParaRPr>
          </a:p>
        </p:txBody>
      </p:sp>
    </p:spTree>
    <p:custDataLst>
      <p:tags r:id="rId1"/>
    </p:custDataLst>
    <p:extLst>
      <p:ext uri="{BB962C8B-B14F-4D97-AF65-F5344CB8AC3E}">
        <p14:creationId xmlns:p14="http://schemas.microsoft.com/office/powerpoint/2010/main" val="1089775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7341"/>
            <a:ext cx="8229600" cy="4325112"/>
          </a:xfrm>
        </p:spPr>
        <p:txBody>
          <a:bodyPr/>
          <a:lstStyle/>
          <a:p>
            <a:pPr marL="308610" lvl="1" indent="0">
              <a:buNone/>
            </a:pP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a:p>
            <a:pPr lvl="1"/>
            <a:endParaRPr lang="es-419" dirty="0">
              <a:solidFill>
                <a:schemeClr val="tx1"/>
              </a:solidFill>
            </a:endParaRPr>
          </a:p>
        </p:txBody>
      </p:sp>
      <p:sp>
        <p:nvSpPr>
          <p:cNvPr id="4" name="Slide Number Placeholder 3">
            <a:extLst>
              <a:ext uri="{FF2B5EF4-FFF2-40B4-BE49-F238E27FC236}">
                <a16:creationId xmlns:a16="http://schemas.microsoft.com/office/drawing/2014/main" id="{1F700F24-7EF1-6C48-ADE7-C3034A834563}"/>
              </a:ext>
            </a:extLst>
          </p:cNvPr>
          <p:cNvSpPr>
            <a:spLocks noGrp="1"/>
          </p:cNvSpPr>
          <p:nvPr>
            <p:ph type="sldNum" sz="quarter" idx="12"/>
          </p:nvPr>
        </p:nvSpPr>
        <p:spPr/>
        <p:txBody>
          <a:bodyPr/>
          <a:lstStyle/>
          <a:p>
            <a:fld id="{D852D4E8-E283-404D-80D7-3AF63315721A}" type="slidenum">
              <a:rPr lang="en-US" smtClean="0"/>
              <a:t>29</a:t>
            </a:fld>
            <a:endParaRPr lang="es-419"/>
          </a:p>
        </p:txBody>
      </p:sp>
      <p:pic>
        <p:nvPicPr>
          <p:cNvPr id="11" name="Picture 10">
            <a:extLst>
              <a:ext uri="{FF2B5EF4-FFF2-40B4-BE49-F238E27FC236}">
                <a16:creationId xmlns:a16="http://schemas.microsoft.com/office/drawing/2014/main" id="{209C9AC4-EB5A-463F-8913-101648EC2EE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82265" y="1413091"/>
            <a:ext cx="7379467" cy="4997926"/>
          </a:xfrm>
          <a:prstGeom prst="rect">
            <a:avLst/>
          </a:prstGeom>
        </p:spPr>
      </p:pic>
      <p:grpSp>
        <p:nvGrpSpPr>
          <p:cNvPr id="5" name="Group 4">
            <a:extLst>
              <a:ext uri="{FF2B5EF4-FFF2-40B4-BE49-F238E27FC236}">
                <a16:creationId xmlns:a16="http://schemas.microsoft.com/office/drawing/2014/main" id="{8C3A5379-AA99-45A5-ADA0-C73F13CB8CBE}"/>
              </a:ext>
            </a:extLst>
          </p:cNvPr>
          <p:cNvGrpSpPr/>
          <p:nvPr/>
        </p:nvGrpSpPr>
        <p:grpSpPr>
          <a:xfrm>
            <a:off x="493568" y="573024"/>
            <a:ext cx="3399055" cy="640080"/>
            <a:chOff x="310688" y="746760"/>
            <a:chExt cx="3399055" cy="640080"/>
          </a:xfrm>
        </p:grpSpPr>
        <p:pic>
          <p:nvPicPr>
            <p:cNvPr id="8" name="Picture 7">
              <a:extLst>
                <a:ext uri="{FF2B5EF4-FFF2-40B4-BE49-F238E27FC236}">
                  <a16:creationId xmlns:a16="http://schemas.microsoft.com/office/drawing/2014/main" id="{E75D8304-D203-4A1D-9BA7-15439E49440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10688" y="746760"/>
              <a:ext cx="567343" cy="640080"/>
            </a:xfrm>
            <a:prstGeom prst="rect">
              <a:avLst/>
            </a:prstGeom>
          </p:spPr>
        </p:pic>
        <p:sp>
          <p:nvSpPr>
            <p:cNvPr id="9" name="TextBox 8">
              <a:extLst>
                <a:ext uri="{FF2B5EF4-FFF2-40B4-BE49-F238E27FC236}">
                  <a16:creationId xmlns:a16="http://schemas.microsoft.com/office/drawing/2014/main" id="{933048FD-EF0E-4932-8B2F-6049C5C30830}"/>
                </a:ext>
              </a:extLst>
            </p:cNvPr>
            <p:cNvSpPr txBox="1"/>
            <p:nvPr/>
          </p:nvSpPr>
          <p:spPr>
            <a:xfrm>
              <a:off x="965915" y="820835"/>
              <a:ext cx="2743828" cy="461665"/>
            </a:xfrm>
            <a:prstGeom prst="rect">
              <a:avLst/>
            </a:prstGeom>
            <a:noFill/>
          </p:spPr>
          <p:txBody>
            <a:bodyPr wrap="none" rtlCol="0">
              <a:spAutoFit/>
            </a:bodyPr>
            <a:lstStyle/>
            <a:p>
              <a:r>
                <a:rPr lang="es-419" sz="2400" dirty="0">
                  <a:effectLst/>
                  <a:latin typeface="+mn-lt"/>
                  <a:ea typeface="Times New Roman" panose="02020603050405020304" pitchFamily="18" charset="0"/>
                </a:rPr>
                <a:t>Finalizar la reunión</a:t>
              </a:r>
              <a:endParaRPr lang="es-419" sz="2400" dirty="0">
                <a:latin typeface="+mn-lt"/>
                <a:cs typeface="ATT Aleck Sans" panose="020B0503020203020204" pitchFamily="34" charset="0"/>
              </a:endParaRPr>
            </a:p>
          </p:txBody>
        </p:sp>
      </p:grpSp>
      <p:pic>
        <p:nvPicPr>
          <p:cNvPr id="10" name="Picture 9" descr="Graphical user interface, text, application, chat or text message&#10;&#10;Description automatically generated">
            <a:extLst>
              <a:ext uri="{FF2B5EF4-FFF2-40B4-BE49-F238E27FC236}">
                <a16:creationId xmlns:a16="http://schemas.microsoft.com/office/drawing/2014/main" id="{957F5F8F-BC53-4803-A695-B4E7C22E0A2B}"/>
              </a:ext>
            </a:extLst>
          </p:cNvPr>
          <p:cNvPicPr>
            <a:picLocks noChangeAspect="1"/>
          </p:cNvPicPr>
          <p:nvPr/>
        </p:nvPicPr>
        <p:blipFill rotWithShape="1">
          <a:blip r:embed="rId6">
            <a:extLst>
              <a:ext uri="{28A0092B-C50C-407E-A947-70E740481C1C}">
                <a14:useLocalDpi xmlns:a14="http://schemas.microsoft.com/office/drawing/2010/main" val="0"/>
              </a:ext>
            </a:extLst>
          </a:blip>
          <a:srcRect b="1919"/>
          <a:stretch/>
        </p:blipFill>
        <p:spPr>
          <a:xfrm>
            <a:off x="5899550" y="4479786"/>
            <a:ext cx="2362182" cy="1494740"/>
          </a:xfrm>
          <a:prstGeom prst="rect">
            <a:avLst/>
          </a:prstGeom>
        </p:spPr>
      </p:pic>
      <p:sp>
        <p:nvSpPr>
          <p:cNvPr id="12" name="Rectangle: Rounded Corners 11">
            <a:extLst>
              <a:ext uri="{FF2B5EF4-FFF2-40B4-BE49-F238E27FC236}">
                <a16:creationId xmlns:a16="http://schemas.microsoft.com/office/drawing/2014/main" id="{33B1A361-FFB9-4428-8A05-3DE6B4430584}"/>
              </a:ext>
            </a:extLst>
          </p:cNvPr>
          <p:cNvSpPr/>
          <p:nvPr/>
        </p:nvSpPr>
        <p:spPr>
          <a:xfrm>
            <a:off x="5899550" y="4479786"/>
            <a:ext cx="2362182" cy="1494740"/>
          </a:xfrm>
          <a:prstGeom prst="roundRect">
            <a:avLst>
              <a:gd name="adj" fmla="val 4449"/>
            </a:avLst>
          </a:prstGeom>
          <a:noFill/>
          <a:ln w="28575">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custDataLst>
      <p:tags r:id="rId1"/>
    </p:custDataLst>
    <p:extLst>
      <p:ext uri="{BB962C8B-B14F-4D97-AF65-F5344CB8AC3E}">
        <p14:creationId xmlns:p14="http://schemas.microsoft.com/office/powerpoint/2010/main" val="3082422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7577A77-46FE-4C6B-BE7F-1A8D2922F0D9}"/>
              </a:ext>
            </a:extLst>
          </p:cNvPr>
          <p:cNvSpPr>
            <a:spLocks noGrp="1"/>
          </p:cNvSpPr>
          <p:nvPr>
            <p:ph type="sldNum" sz="quarter" idx="12"/>
          </p:nvPr>
        </p:nvSpPr>
        <p:spPr/>
        <p:txBody>
          <a:bodyPr/>
          <a:lstStyle/>
          <a:p>
            <a:fld id="{D852D4E8-E283-404D-80D7-3AF63315721A}" type="slidenum">
              <a:rPr lang="en-US" smtClean="0"/>
              <a:t>3</a:t>
            </a:fld>
            <a:endParaRPr lang="es-419"/>
          </a:p>
        </p:txBody>
      </p:sp>
      <p:sp>
        <p:nvSpPr>
          <p:cNvPr id="3" name="Title 2">
            <a:extLst>
              <a:ext uri="{FF2B5EF4-FFF2-40B4-BE49-F238E27FC236}">
                <a16:creationId xmlns:a16="http://schemas.microsoft.com/office/drawing/2014/main" id="{2E6CE481-89D2-431C-9620-17728BE9CD4A}"/>
              </a:ext>
            </a:extLst>
          </p:cNvPr>
          <p:cNvSpPr>
            <a:spLocks noGrp="1"/>
          </p:cNvSpPr>
          <p:nvPr>
            <p:ph type="title"/>
          </p:nvPr>
        </p:nvSpPr>
        <p:spPr>
          <a:xfrm>
            <a:off x="457200" y="365760"/>
            <a:ext cx="8229600" cy="1069848"/>
          </a:xfrm>
        </p:spPr>
        <p:txBody>
          <a:bodyPr/>
          <a:lstStyle/>
          <a:p>
            <a:r>
              <a:rPr lang="es-419" dirty="0"/>
              <a:t>Introducción</a:t>
            </a:r>
          </a:p>
        </p:txBody>
      </p:sp>
      <p:pic>
        <p:nvPicPr>
          <p:cNvPr id="7" name="Picture 6" descr="Icon&#10;&#10;Description automatically generated">
            <a:extLst>
              <a:ext uri="{FF2B5EF4-FFF2-40B4-BE49-F238E27FC236}">
                <a16:creationId xmlns:a16="http://schemas.microsoft.com/office/drawing/2014/main" id="{03D118CF-7260-4A78-B882-4979ABA87EB6}"/>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107792" y="731520"/>
            <a:ext cx="2579008" cy="2253727"/>
          </a:xfrm>
          <a:prstGeom prst="rect">
            <a:avLst/>
          </a:prstGeom>
        </p:spPr>
      </p:pic>
      <p:sp>
        <p:nvSpPr>
          <p:cNvPr id="4" name="TextBox 3">
            <a:extLst>
              <a:ext uri="{FF2B5EF4-FFF2-40B4-BE49-F238E27FC236}">
                <a16:creationId xmlns:a16="http://schemas.microsoft.com/office/drawing/2014/main" id="{E2FF503E-20B4-488F-BE29-6DD7486043F7}"/>
              </a:ext>
            </a:extLst>
          </p:cNvPr>
          <p:cNvSpPr txBox="1"/>
          <p:nvPr/>
        </p:nvSpPr>
        <p:spPr>
          <a:xfrm>
            <a:off x="457200" y="1859340"/>
            <a:ext cx="5035337" cy="1938992"/>
          </a:xfrm>
          <a:prstGeom prst="rect">
            <a:avLst/>
          </a:prstGeom>
          <a:noFill/>
        </p:spPr>
        <p:txBody>
          <a:bodyPr wrap="square" rtlCol="0">
            <a:spAutoFit/>
          </a:bodyPr>
          <a:lstStyle/>
          <a:p>
            <a:pPr>
              <a:buClr>
                <a:schemeClr val="accent1"/>
              </a:buClr>
            </a:pPr>
            <a:r>
              <a:rPr lang="es-419" sz="2400" dirty="0">
                <a:latin typeface="+mn-lt"/>
                <a:cs typeface="ATT Aleck Sans" panose="020B0503020203020204" pitchFamily="34" charset="0"/>
              </a:rPr>
              <a:t>¿Tienen </a:t>
            </a:r>
            <a:r>
              <a:rPr lang="es-419" sz="2400" b="1" dirty="0">
                <a:latin typeface="+mn-lt"/>
                <a:cs typeface="ATT Aleck Sans" panose="020B0503020203020204" pitchFamily="34" charset="0"/>
              </a:rPr>
              <a:t>alguna experiencia que compartir </a:t>
            </a:r>
            <a:r>
              <a:rPr lang="es-419" sz="2400" dirty="0">
                <a:latin typeface="+mn-lt"/>
                <a:cs typeface="ATT Aleck Sans" panose="020B0503020203020204" pitchFamily="34" charset="0"/>
              </a:rPr>
              <a:t>sobre las videoconferencias? </a:t>
            </a:r>
          </a:p>
          <a:p>
            <a:pPr>
              <a:buClr>
                <a:schemeClr val="accent1"/>
              </a:buClr>
            </a:pPr>
            <a:endParaRPr lang="es-419" sz="2400" dirty="0">
              <a:latin typeface="+mn-lt"/>
              <a:cs typeface="ATT Aleck Sans" panose="020B0503020203020204" pitchFamily="34" charset="0"/>
            </a:endParaRPr>
          </a:p>
          <a:p>
            <a:pPr>
              <a:buClr>
                <a:schemeClr val="accent1"/>
              </a:buClr>
            </a:pPr>
            <a:r>
              <a:rPr lang="es-419" sz="2400" dirty="0">
                <a:latin typeface="+mn-lt"/>
                <a:cs typeface="ATT Aleck Sans" panose="020B0503020203020204" pitchFamily="34" charset="0"/>
              </a:rPr>
              <a:t>¿Han utilizado estas herramientas?</a:t>
            </a:r>
          </a:p>
        </p:txBody>
      </p:sp>
    </p:spTree>
    <p:custDataLst>
      <p:tags r:id="rId1"/>
    </p:custDataLst>
    <p:extLst>
      <p:ext uri="{BB962C8B-B14F-4D97-AF65-F5344CB8AC3E}">
        <p14:creationId xmlns:p14="http://schemas.microsoft.com/office/powerpoint/2010/main" val="580042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30</a:t>
            </a:fld>
            <a:endParaRPr lang="es-419"/>
          </a:p>
        </p:txBody>
      </p:sp>
      <p:sp>
        <p:nvSpPr>
          <p:cNvPr id="3" name="Text Placeholder 2">
            <a:extLst>
              <a:ext uri="{FF2B5EF4-FFF2-40B4-BE49-F238E27FC236}">
                <a16:creationId xmlns:a16="http://schemas.microsoft.com/office/drawing/2014/main" id="{359C9609-F230-4EE6-8A55-96A81C075701}"/>
              </a:ext>
            </a:extLst>
          </p:cNvPr>
          <p:cNvSpPr>
            <a:spLocks noGrp="1"/>
          </p:cNvSpPr>
          <p:nvPr>
            <p:ph type="body" idx="1"/>
          </p:nvPr>
        </p:nvSpPr>
        <p:spPr/>
        <p:txBody>
          <a:bodyPr>
            <a:normAutofit/>
          </a:bodyPr>
          <a:lstStyle/>
          <a:p>
            <a:r>
              <a:rPr lang="es-419" sz="4800" dirty="0"/>
              <a:t>Actividad 4</a:t>
            </a:r>
          </a:p>
          <a:p>
            <a:r>
              <a:rPr lang="es-419" sz="2000" dirty="0">
                <a:solidFill>
                  <a:schemeClr val="tx1"/>
                </a:solidFill>
                <a:latin typeface="ATT Aleck Sans"/>
                <a:cs typeface="ATT Aleck Sans"/>
              </a:rPr>
              <a:t>En la barra de direcciones del navegador web, escriba: </a:t>
            </a:r>
          </a:p>
          <a:p>
            <a:r>
              <a:rPr lang="es-419" sz="2000" dirty="0">
                <a:solidFill>
                  <a:schemeClr val="tx1"/>
                </a:solidFill>
                <a:latin typeface="ATT Aleck Sans"/>
                <a:cs typeface="ATT Aleck Sans"/>
              </a:rPr>
              <a:t>https://www.digitallearn.org</a:t>
            </a:r>
            <a:endParaRPr lang="es-419" dirty="0"/>
          </a:p>
        </p:txBody>
      </p:sp>
      <p:pic>
        <p:nvPicPr>
          <p:cNvPr id="8" name="Picture 11" descr="https://www.digitallearn.org">
            <a:extLst>
              <a:ext uri="{FF2B5EF4-FFF2-40B4-BE49-F238E27FC236}">
                <a16:creationId xmlns:a16="http://schemas.microsoft.com/office/drawing/2014/main" id="{34A10AFF-DE84-6152-DD61-C049CB826F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9725" y="5561013"/>
            <a:ext cx="313531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B3F1FA3E-A08F-14BE-09E2-F354D7AD117C}"/>
              </a:ext>
            </a:extLst>
          </p:cNvPr>
          <p:cNvSpPr>
            <a:spLocks noChangeArrowheads="1"/>
          </p:cNvSpPr>
          <p:nvPr/>
        </p:nvSpPr>
        <p:spPr bwMode="auto">
          <a:xfrm>
            <a:off x="147637" y="6331914"/>
            <a:ext cx="88487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sz="1600" dirty="0" err="1"/>
              <a:t>Proporcionado</a:t>
            </a:r>
            <a:r>
              <a:rPr lang="en-US" sz="1600" dirty="0"/>
              <a:t> </a:t>
            </a:r>
            <a:r>
              <a:rPr lang="en-US" sz="1600" dirty="0" err="1"/>
              <a:t>por</a:t>
            </a:r>
            <a:r>
              <a:rPr lang="en-US" sz="1600" dirty="0"/>
              <a:t> AT&amp;T y Public Library Association.</a:t>
            </a:r>
          </a:p>
        </p:txBody>
      </p:sp>
    </p:spTree>
    <p:custDataLst>
      <p:tags r:id="rId1"/>
    </p:custDataLst>
    <p:extLst>
      <p:ext uri="{BB962C8B-B14F-4D97-AF65-F5344CB8AC3E}">
        <p14:creationId xmlns:p14="http://schemas.microsoft.com/office/powerpoint/2010/main" val="3756615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84094" y="381747"/>
            <a:ext cx="8229600" cy="1066800"/>
          </a:xfrm>
        </p:spPr>
        <p:txBody>
          <a:bodyPr/>
          <a:lstStyle/>
          <a:p>
            <a:r>
              <a:rPr lang="es-419" dirty="0"/>
              <a:t>Preguntas</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31</a:t>
            </a:fld>
            <a:endParaRPr lang="es-419"/>
          </a:p>
        </p:txBody>
      </p:sp>
      <p:pic>
        <p:nvPicPr>
          <p:cNvPr id="5" name="Picture 4" descr="Icon&#10;&#10;Description automatically generated">
            <a:extLst>
              <a:ext uri="{FF2B5EF4-FFF2-40B4-BE49-F238E27FC236}">
                <a16:creationId xmlns:a16="http://schemas.microsoft.com/office/drawing/2014/main" id="{32247379-B259-48CA-BB6F-13D6D6B8C5D9}"/>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107792" y="731520"/>
            <a:ext cx="2579008" cy="2253727"/>
          </a:xfrm>
          <a:prstGeom prst="rect">
            <a:avLst/>
          </a:prstGeom>
        </p:spPr>
      </p:pic>
      <p:sp>
        <p:nvSpPr>
          <p:cNvPr id="6" name="TextBox 5">
            <a:extLst>
              <a:ext uri="{FF2B5EF4-FFF2-40B4-BE49-F238E27FC236}">
                <a16:creationId xmlns:a16="http://schemas.microsoft.com/office/drawing/2014/main" id="{3E8C1BB7-FC13-4A5C-93FE-6927D80BB5C9}"/>
              </a:ext>
            </a:extLst>
          </p:cNvPr>
          <p:cNvSpPr txBox="1"/>
          <p:nvPr/>
        </p:nvSpPr>
        <p:spPr>
          <a:xfrm>
            <a:off x="457200" y="1703273"/>
            <a:ext cx="5306096" cy="830997"/>
          </a:xfrm>
          <a:prstGeom prst="rect">
            <a:avLst/>
          </a:prstGeom>
          <a:noFill/>
        </p:spPr>
        <p:txBody>
          <a:bodyPr wrap="square" rtlCol="0">
            <a:spAutoFit/>
          </a:bodyPr>
          <a:lstStyle/>
          <a:p>
            <a:r>
              <a:rPr lang="es-419" sz="2400" dirty="0">
                <a:latin typeface="+mn-lt"/>
                <a:cs typeface="ATT Aleck Sans" panose="020B0503020203020204" pitchFamily="34" charset="0"/>
              </a:rPr>
              <a:t>¿Hay algo que quiera preguntar o aclarar antes de terminar? </a:t>
            </a:r>
          </a:p>
        </p:txBody>
      </p:sp>
    </p:spTree>
    <p:custDataLst>
      <p:tags r:id="rId1"/>
    </p:custDataLst>
    <p:extLst>
      <p:ext uri="{BB962C8B-B14F-4D97-AF65-F5344CB8AC3E}">
        <p14:creationId xmlns:p14="http://schemas.microsoft.com/office/powerpoint/2010/main" val="112501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4837176"/>
          </a:xfrm>
        </p:spPr>
        <p:txBody>
          <a:bodyPr vert="horz" lIns="91440" tIns="45720" rIns="91440" bIns="45720" anchor="t">
            <a:normAutofit/>
          </a:bodyPr>
          <a:lstStyle/>
          <a:p>
            <a:pPr marL="81915" indent="0">
              <a:buNone/>
            </a:pPr>
            <a:r>
              <a:rPr lang="es-419" sz="2000" dirty="0">
                <a:solidFill>
                  <a:schemeClr val="tx1"/>
                </a:solidFill>
                <a:cs typeface="ATT Aleck Sans"/>
              </a:rPr>
              <a:t>En el día de hoy, usted . . . </a:t>
            </a:r>
            <a:endParaRPr lang="es-419" sz="2000" dirty="0">
              <a:solidFill>
                <a:schemeClr val="tx1"/>
              </a:solidFill>
            </a:endParaRPr>
          </a:p>
          <a:p>
            <a:pPr marL="493395" lvl="1" indent="-184785">
              <a:lnSpc>
                <a:spcPct val="150000"/>
              </a:lnSpc>
            </a:pPr>
            <a:r>
              <a:rPr lang="es-419" sz="2200" dirty="0">
                <a:solidFill>
                  <a:schemeClr val="tx1"/>
                </a:solidFill>
                <a:cs typeface="ATT Aleck Sans"/>
              </a:rPr>
              <a:t>aprendió acerca de las videoconferencias</a:t>
            </a:r>
          </a:p>
          <a:p>
            <a:pPr marL="493395" lvl="1" indent="-184785">
              <a:lnSpc>
                <a:spcPct val="150000"/>
              </a:lnSpc>
            </a:pPr>
            <a:r>
              <a:rPr lang="es-419" sz="2200" dirty="0">
                <a:solidFill>
                  <a:schemeClr val="tx1"/>
                </a:solidFill>
                <a:cs typeface="ATT Aleck Sans"/>
              </a:rPr>
              <a:t>desarrolló habilidades para:</a:t>
            </a:r>
            <a:r>
              <a:rPr lang="es-419" sz="2200" strike="sngStrike" dirty="0">
                <a:solidFill>
                  <a:schemeClr val="tx1"/>
                </a:solidFill>
                <a:cs typeface="ATT Aleck Sans"/>
              </a:rPr>
              <a:t> </a:t>
            </a:r>
          </a:p>
          <a:p>
            <a:pPr marL="692150" lvl="2" indent="-164465">
              <a:lnSpc>
                <a:spcPct val="150000"/>
              </a:lnSpc>
            </a:pPr>
            <a:r>
              <a:rPr lang="es-419" sz="2200" dirty="0">
                <a:solidFill>
                  <a:schemeClr val="tx1"/>
                </a:solidFill>
                <a:cs typeface="ATT Aleck Sans"/>
              </a:rPr>
              <a:t>unirse a reuniones en línea</a:t>
            </a:r>
            <a:endParaRPr lang="es-419" sz="2200" dirty="0">
              <a:solidFill>
                <a:schemeClr val="tx1"/>
              </a:solidFill>
            </a:endParaRPr>
          </a:p>
          <a:p>
            <a:pPr marL="692150" lvl="2" indent="-164465">
              <a:lnSpc>
                <a:spcPct val="150000"/>
              </a:lnSpc>
            </a:pPr>
            <a:r>
              <a:rPr lang="es-419" sz="2200" dirty="0">
                <a:solidFill>
                  <a:schemeClr val="tx1"/>
                </a:solidFill>
                <a:cs typeface="ATT Aleck Sans"/>
              </a:rPr>
              <a:t>usar las funciones comunes de los participantes</a:t>
            </a:r>
          </a:p>
          <a:p>
            <a:pPr marL="692150" lvl="2" indent="-164465">
              <a:lnSpc>
                <a:spcPct val="150000"/>
              </a:lnSpc>
            </a:pPr>
            <a:r>
              <a:rPr lang="es-419" sz="2200" dirty="0">
                <a:solidFill>
                  <a:schemeClr val="tx1"/>
                </a:solidFill>
                <a:cs typeface="ATT Aleck Sans"/>
              </a:rPr>
              <a:t>programar una reunión e invitar a otras personas</a:t>
            </a:r>
            <a:endParaRPr lang="es-419" sz="2200" dirty="0">
              <a:solidFill>
                <a:schemeClr val="tx1"/>
              </a:solidFill>
            </a:endParaRPr>
          </a:p>
          <a:p>
            <a:pPr marL="614553" lvl="1" indent="-285750">
              <a:lnSpc>
                <a:spcPct val="150000"/>
              </a:lnSpc>
            </a:pPr>
            <a:r>
              <a:rPr lang="es-419" sz="2200" dirty="0">
                <a:solidFill>
                  <a:schemeClr val="tx1"/>
                </a:solidFill>
                <a:cs typeface="ATT Aleck Sans"/>
              </a:rPr>
              <a:t>descubrió consejos útiles para organizar una reunión en línea</a:t>
            </a:r>
            <a:endParaRPr lang="es-419" sz="2200"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585056"/>
            <a:ext cx="8229600" cy="1066800"/>
          </a:xfrm>
        </p:spPr>
        <p:txBody>
          <a:bodyPr vert="horz" lIns="91440" tIns="45720" rIns="91440" bIns="45720" anchor="ctr">
            <a:normAutofit/>
          </a:bodyPr>
          <a:lstStyle/>
          <a:p>
            <a:r>
              <a:rPr lang="es-419" dirty="0">
                <a:latin typeface="ATT Aleck Sans"/>
                <a:cs typeface="ATT Aleck Sans"/>
              </a:rPr>
              <a:t>¡Felicitaciones! </a:t>
            </a:r>
            <a:endParaRPr lang="es-419" dirty="0"/>
          </a:p>
        </p:txBody>
      </p:sp>
      <p:sp>
        <p:nvSpPr>
          <p:cNvPr id="3" name="Slide Number Placeholder 2">
            <a:extLst>
              <a:ext uri="{FF2B5EF4-FFF2-40B4-BE49-F238E27FC236}">
                <a16:creationId xmlns:a16="http://schemas.microsoft.com/office/drawing/2014/main" id="{8A39ED1B-0119-F540-BE48-734BF6E3F59E}"/>
              </a:ext>
            </a:extLst>
          </p:cNvPr>
          <p:cNvSpPr>
            <a:spLocks noGrp="1"/>
          </p:cNvSpPr>
          <p:nvPr>
            <p:ph type="sldNum" sz="quarter" idx="12"/>
          </p:nvPr>
        </p:nvSpPr>
        <p:spPr/>
        <p:txBody>
          <a:bodyPr/>
          <a:lstStyle/>
          <a:p>
            <a:fld id="{D852D4E8-E283-404D-80D7-3AF63315721A}" type="slidenum">
              <a:rPr lang="en-US" smtClean="0"/>
              <a:t>32</a:t>
            </a:fld>
            <a:endParaRPr lang="es-419"/>
          </a:p>
        </p:txBody>
      </p:sp>
    </p:spTree>
    <p:custDataLst>
      <p:tags r:id="rId1"/>
    </p:custDataLst>
    <p:extLst>
      <p:ext uri="{BB962C8B-B14F-4D97-AF65-F5344CB8AC3E}">
        <p14:creationId xmlns:p14="http://schemas.microsoft.com/office/powerpoint/2010/main" val="63121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fontScale="90000"/>
          </a:bodyPr>
          <a:lstStyle/>
          <a:p>
            <a:pPr algn="ctr"/>
            <a:br>
              <a:rPr lang="en-US" sz="2200" dirty="0"/>
            </a:br>
            <a:r>
              <a:rPr lang="en-US" dirty="0" err="1"/>
              <a:t>Visite</a:t>
            </a:r>
            <a:r>
              <a:rPr lang="en-US" dirty="0"/>
              <a:t> &lt;</a:t>
            </a:r>
            <a:r>
              <a:rPr lang="en-US" dirty="0" err="1"/>
              <a:t>inserte</a:t>
            </a:r>
            <a:r>
              <a:rPr lang="en-US" dirty="0"/>
              <a:t> la URL de la </a:t>
            </a:r>
            <a:r>
              <a:rPr lang="en-US" dirty="0" err="1"/>
              <a:t>biblioteca</a:t>
            </a:r>
            <a:r>
              <a:rPr lang="en-US" dirty="0"/>
              <a:t> </a:t>
            </a:r>
            <a:r>
              <a:rPr lang="en-US" dirty="0" err="1"/>
              <a:t>aquí</a:t>
            </a:r>
            <a:r>
              <a:rPr lang="en-US" dirty="0"/>
              <a:t>&gt; y </a:t>
            </a:r>
            <a:r>
              <a:rPr lang="en-US" u="sng" dirty="0">
                <a:hlinkClick r:id="rId4"/>
              </a:rPr>
              <a:t>https://www.digitallearn.org</a:t>
            </a:r>
            <a:r>
              <a:rPr lang="en-US" dirty="0"/>
              <a:t> para </a:t>
            </a:r>
            <a:r>
              <a:rPr lang="en-US" dirty="0" err="1"/>
              <a:t>descubrir</a:t>
            </a:r>
            <a:r>
              <a:rPr lang="en-US" dirty="0"/>
              <a:t> </a:t>
            </a:r>
            <a:r>
              <a:rPr lang="en-US" dirty="0" err="1"/>
              <a:t>más</a:t>
            </a:r>
            <a:r>
              <a:rPr lang="en-US" dirty="0"/>
              <a:t> </a:t>
            </a:r>
            <a:r>
              <a:rPr lang="en-US" dirty="0" err="1"/>
              <a:t>cursos</a:t>
            </a:r>
            <a:r>
              <a:rPr lang="en-US" dirty="0"/>
              <a:t> y </a:t>
            </a:r>
            <a:r>
              <a:rPr lang="en-US" dirty="0" err="1"/>
              <a:t>generar</a:t>
            </a:r>
            <a:r>
              <a:rPr lang="en-US" dirty="0"/>
              <a:t> </a:t>
            </a:r>
            <a:r>
              <a:rPr lang="en-US" dirty="0" err="1"/>
              <a:t>confianza</a:t>
            </a:r>
            <a:r>
              <a:rPr lang="en-US" dirty="0"/>
              <a:t> </a:t>
            </a:r>
            <a:r>
              <a:rPr lang="en-US" dirty="0" err="1"/>
              <a:t>mediante</a:t>
            </a:r>
            <a:r>
              <a:rPr lang="en-US" dirty="0"/>
              <a:t> </a:t>
            </a:r>
            <a:r>
              <a:rPr lang="en-US" dirty="0" err="1"/>
              <a:t>el</a:t>
            </a:r>
            <a:r>
              <a:rPr lang="en-US" dirty="0"/>
              <a:t> </a:t>
            </a:r>
            <a:r>
              <a:rPr lang="en-US" dirty="0" err="1"/>
              <a:t>uso</a:t>
            </a:r>
            <a:r>
              <a:rPr lang="en-US" dirty="0"/>
              <a:t> de la </a:t>
            </a:r>
            <a:r>
              <a:rPr lang="en-US" dirty="0" err="1"/>
              <a:t>tecnología</a:t>
            </a:r>
            <a:r>
              <a:rPr lang="en-US" dirty="0"/>
              <a:t>. </a:t>
            </a:r>
            <a:r>
              <a:rPr lang="es-419" dirty="0"/>
              <a:t> </a:t>
            </a:r>
            <a:br>
              <a:rPr lang="en-US" dirty="0"/>
            </a:br>
            <a:endParaRPr lang="es-419" sz="4800" dirty="0"/>
          </a:p>
        </p:txBody>
      </p:sp>
      <p:sp>
        <p:nvSpPr>
          <p:cNvPr id="3" name="Slide Number Placeholder 2">
            <a:extLst>
              <a:ext uri="{FF2B5EF4-FFF2-40B4-BE49-F238E27FC236}">
                <a16:creationId xmlns:a16="http://schemas.microsoft.com/office/drawing/2014/main" id="{A4145DA5-5F0E-2749-AFCA-36F5B81DEB82}"/>
              </a:ext>
            </a:extLst>
          </p:cNvPr>
          <p:cNvSpPr>
            <a:spLocks noGrp="1"/>
          </p:cNvSpPr>
          <p:nvPr>
            <p:ph type="sldNum" sz="quarter" idx="12"/>
          </p:nvPr>
        </p:nvSpPr>
        <p:spPr/>
        <p:txBody>
          <a:bodyPr/>
          <a:lstStyle/>
          <a:p>
            <a:fld id="{D852D4E8-E283-404D-80D7-3AF63315721A}" type="slidenum">
              <a:rPr lang="en-US" smtClean="0"/>
              <a:t>33</a:t>
            </a:fld>
            <a:endParaRPr lang="es-419"/>
          </a:p>
        </p:txBody>
      </p:sp>
      <p:pic>
        <p:nvPicPr>
          <p:cNvPr id="9" name="Picture 11" descr="https://www.digitallearn.org">
            <a:extLst>
              <a:ext uri="{FF2B5EF4-FFF2-40B4-BE49-F238E27FC236}">
                <a16:creationId xmlns:a16="http://schemas.microsoft.com/office/drawing/2014/main" id="{266EAF30-B425-C860-5D72-4B18BF525EC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79725" y="5057775"/>
            <a:ext cx="313531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3" descr="AT&amp;T Connected Learning and Public Library Assocation logos.">
            <a:extLst>
              <a:ext uri="{FF2B5EF4-FFF2-40B4-BE49-F238E27FC236}">
                <a16:creationId xmlns:a16="http://schemas.microsoft.com/office/drawing/2014/main" id="{C7F37E23-14D7-F245-6016-6179EF2BBC64}"/>
              </a:ext>
            </a:extLst>
          </p:cNvPr>
          <p:cNvGrpSpPr/>
          <p:nvPr/>
        </p:nvGrpSpPr>
        <p:grpSpPr>
          <a:xfrm>
            <a:off x="0" y="5930000"/>
            <a:ext cx="9220200" cy="806783"/>
            <a:chOff x="0" y="5791200"/>
            <a:chExt cx="9220200" cy="806783"/>
          </a:xfrm>
        </p:grpSpPr>
        <p:pic>
          <p:nvPicPr>
            <p:cNvPr id="5" name="Picture 4">
              <a:extLst>
                <a:ext uri="{FF2B5EF4-FFF2-40B4-BE49-F238E27FC236}">
                  <a16:creationId xmlns:a16="http://schemas.microsoft.com/office/drawing/2014/main" id="{A26120D2-1BE3-2382-8C84-C7C224C318A7}"/>
                </a:ext>
              </a:extLst>
            </p:cNvPr>
            <p:cNvPicPr>
              <a:picLocks noChangeAspect="1"/>
            </p:cNvPicPr>
            <p:nvPr/>
          </p:nvPicPr>
          <p:blipFill>
            <a:blip r:embed="rId6" cstate="email">
              <a:extLst>
                <a:ext uri="{28A0092B-C50C-407E-A947-70E740481C1C}">
                  <a14:useLocalDpi xmlns:a14="http://schemas.microsoft.com/office/drawing/2010/main" val="0"/>
                </a:ext>
              </a:extLst>
            </a:blip>
            <a:srcRect/>
            <a:stretch/>
          </p:blipFill>
          <p:spPr>
            <a:xfrm>
              <a:off x="2705101" y="6096000"/>
              <a:ext cx="3733797" cy="501983"/>
            </a:xfrm>
            <a:prstGeom prst="rect">
              <a:avLst/>
            </a:prstGeom>
          </p:spPr>
        </p:pic>
        <p:cxnSp>
          <p:nvCxnSpPr>
            <p:cNvPr id="6" name="Straight Connector 5">
              <a:extLst>
                <a:ext uri="{FF2B5EF4-FFF2-40B4-BE49-F238E27FC236}">
                  <a16:creationId xmlns:a16="http://schemas.microsoft.com/office/drawing/2014/main" id="{810215AB-865E-1F62-2B27-A87821852B34}"/>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791591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hidden="1">
            <a:extLst>
              <a:ext uri="{FF2B5EF4-FFF2-40B4-BE49-F238E27FC236}">
                <a16:creationId xmlns:a16="http://schemas.microsoft.com/office/drawing/2014/main" id="{0583C908-B49F-F14F-8A2F-1ADA65361E11}"/>
              </a:ext>
            </a:extLst>
          </p:cNvPr>
          <p:cNvSpPr>
            <a:spLocks noGrp="1"/>
          </p:cNvSpPr>
          <p:nvPr>
            <p:ph type="subTitle" idx="1"/>
          </p:nvPr>
        </p:nvSpPr>
        <p:spPr/>
        <p:txBody>
          <a:bodyPr/>
          <a:lstStyle/>
          <a:p>
            <a:r>
              <a:rPr lang="es-419" sz="2000" b="1" dirty="0"/>
              <a:t>¡GRACIAS POR VENIR!</a:t>
            </a:r>
          </a:p>
          <a:p>
            <a:endParaRPr lang="es-419" dirty="0"/>
          </a:p>
        </p:txBody>
      </p:sp>
      <p:sp>
        <p:nvSpPr>
          <p:cNvPr id="3" name="Title 2">
            <a:extLst>
              <a:ext uri="{FF2B5EF4-FFF2-40B4-BE49-F238E27FC236}">
                <a16:creationId xmlns:a16="http://schemas.microsoft.com/office/drawing/2014/main" id="{23DD05A5-8075-BA4D-B01C-4C79E31AF801}"/>
              </a:ext>
            </a:extLst>
          </p:cNvPr>
          <p:cNvSpPr>
            <a:spLocks noGrp="1"/>
          </p:cNvSpPr>
          <p:nvPr>
            <p:ph type="ctrTitle"/>
          </p:nvPr>
        </p:nvSpPr>
        <p:spPr>
          <a:xfrm>
            <a:off x="457200" y="2063151"/>
            <a:ext cx="8458200" cy="1470025"/>
          </a:xfrm>
        </p:spPr>
        <p:txBody>
          <a:bodyPr/>
          <a:lstStyle/>
          <a:p>
            <a:r>
              <a:rPr lang="es-419" dirty="0"/>
              <a:t>¡Gracias por venir!</a:t>
            </a:r>
          </a:p>
        </p:txBody>
      </p:sp>
      <p:sp>
        <p:nvSpPr>
          <p:cNvPr id="4" name="Slide Number Placeholder 3">
            <a:extLst>
              <a:ext uri="{FF2B5EF4-FFF2-40B4-BE49-F238E27FC236}">
                <a16:creationId xmlns:a16="http://schemas.microsoft.com/office/drawing/2014/main" id="{131076FE-944C-8347-8773-F307D75FC0FF}"/>
              </a:ext>
            </a:extLst>
          </p:cNvPr>
          <p:cNvSpPr>
            <a:spLocks noGrp="1"/>
          </p:cNvSpPr>
          <p:nvPr>
            <p:ph type="sldNum" sz="quarter" idx="12"/>
          </p:nvPr>
        </p:nvSpPr>
        <p:spPr/>
        <p:txBody>
          <a:bodyPr/>
          <a:lstStyle/>
          <a:p>
            <a:fld id="{D852D4E8-E283-404D-80D7-3AF63315721A}" type="slidenum">
              <a:rPr lang="en-US" smtClean="0"/>
              <a:t>34</a:t>
            </a:fld>
            <a:endParaRPr lang="es-419"/>
          </a:p>
        </p:txBody>
      </p:sp>
      <p:pic>
        <p:nvPicPr>
          <p:cNvPr id="11" name="Picture 11" descr="https://www.digitallearn.org">
            <a:extLst>
              <a:ext uri="{FF2B5EF4-FFF2-40B4-BE49-F238E27FC236}">
                <a16:creationId xmlns:a16="http://schemas.microsoft.com/office/drawing/2014/main" id="{EA4C97AF-B1AE-F460-E6F5-FAC95AC4AB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9725" y="5029200"/>
            <a:ext cx="313531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4" descr="AT&amp;T Connected Learning and Public Library Assocation logos.">
            <a:extLst>
              <a:ext uri="{FF2B5EF4-FFF2-40B4-BE49-F238E27FC236}">
                <a16:creationId xmlns:a16="http://schemas.microsoft.com/office/drawing/2014/main" id="{BD0FD068-8280-0712-0AE2-9E320EB20919}"/>
              </a:ext>
            </a:extLst>
          </p:cNvPr>
          <p:cNvGrpSpPr/>
          <p:nvPr/>
        </p:nvGrpSpPr>
        <p:grpSpPr>
          <a:xfrm>
            <a:off x="0" y="5930000"/>
            <a:ext cx="9220200" cy="806783"/>
            <a:chOff x="0" y="5791200"/>
            <a:chExt cx="9220200" cy="806783"/>
          </a:xfrm>
        </p:grpSpPr>
        <p:pic>
          <p:nvPicPr>
            <p:cNvPr id="6" name="Picture 5">
              <a:extLst>
                <a:ext uri="{FF2B5EF4-FFF2-40B4-BE49-F238E27FC236}">
                  <a16:creationId xmlns:a16="http://schemas.microsoft.com/office/drawing/2014/main" id="{66D9CA04-A17C-4F0B-3E34-76AB06432658}"/>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2705101" y="6096000"/>
              <a:ext cx="3733797" cy="501983"/>
            </a:xfrm>
            <a:prstGeom prst="rect">
              <a:avLst/>
            </a:prstGeom>
          </p:spPr>
        </p:pic>
        <p:cxnSp>
          <p:nvCxnSpPr>
            <p:cNvPr id="7" name="Straight Connector 6">
              <a:extLst>
                <a:ext uri="{FF2B5EF4-FFF2-40B4-BE49-F238E27FC236}">
                  <a16:creationId xmlns:a16="http://schemas.microsoft.com/office/drawing/2014/main" id="{DD7008E7-2077-9B19-709B-E5AD2F21FA5D}"/>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139601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887F5CA-757F-1F4F-8D6E-65C1EC28473B}"/>
              </a:ext>
            </a:extLst>
          </p:cNvPr>
          <p:cNvSpPr>
            <a:spLocks noGrp="1"/>
          </p:cNvSpPr>
          <p:nvPr>
            <p:ph type="sldNum" sz="quarter" idx="12"/>
          </p:nvPr>
        </p:nvSpPr>
        <p:spPr/>
        <p:txBody>
          <a:bodyPr/>
          <a:lstStyle/>
          <a:p>
            <a:fld id="{D852D4E8-E283-404D-80D7-3AF63315721A}" type="slidenum">
              <a:rPr lang="en-US" smtClean="0"/>
              <a:t>4</a:t>
            </a:fld>
            <a:endParaRPr lang="es-419"/>
          </a:p>
        </p:txBody>
      </p:sp>
      <p:sp>
        <p:nvSpPr>
          <p:cNvPr id="7" name="Content Placeholder 1">
            <a:extLst>
              <a:ext uri="{FF2B5EF4-FFF2-40B4-BE49-F238E27FC236}">
                <a16:creationId xmlns:a16="http://schemas.microsoft.com/office/drawing/2014/main" id="{4A04A979-E259-4C7A-AAC6-D96AFEA752D0}"/>
              </a:ext>
            </a:extLst>
          </p:cNvPr>
          <p:cNvSpPr txBox="1">
            <a:spLocks/>
          </p:cNvSpPr>
          <p:nvPr/>
        </p:nvSpPr>
        <p:spPr>
          <a:xfrm>
            <a:off x="389964" y="1538971"/>
            <a:ext cx="8296836" cy="118899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s-419" sz="2400" b="1" dirty="0">
                <a:solidFill>
                  <a:schemeClr val="tx1"/>
                </a:solidFill>
              </a:rPr>
              <a:t>Videoconferencia:</a:t>
            </a:r>
          </a:p>
          <a:p>
            <a:pPr marL="82296" indent="0">
              <a:buNone/>
            </a:pPr>
            <a:endParaRPr lang="es-419" sz="800" b="1" dirty="0">
              <a:solidFill>
                <a:schemeClr val="tx1"/>
              </a:solidFill>
            </a:endParaRPr>
          </a:p>
          <a:p>
            <a:pPr marL="89154" indent="0">
              <a:buNone/>
            </a:pPr>
            <a:r>
              <a:rPr lang="es-419" sz="2400" dirty="0">
                <a:solidFill>
                  <a:schemeClr val="tx1"/>
                </a:solidFill>
              </a:rPr>
              <a:t>Es una reunión en vivo entre dos o más personas en línea.</a:t>
            </a:r>
            <a:endParaRPr lang="es-419" dirty="0">
              <a:solidFill>
                <a:schemeClr val="tx1"/>
              </a:solidFill>
            </a:endParaRPr>
          </a:p>
        </p:txBody>
      </p:sp>
      <p:sp>
        <p:nvSpPr>
          <p:cNvPr id="8" name="Title 2">
            <a:extLst>
              <a:ext uri="{FF2B5EF4-FFF2-40B4-BE49-F238E27FC236}">
                <a16:creationId xmlns:a16="http://schemas.microsoft.com/office/drawing/2014/main" id="{93D8BCCE-899D-4F96-B51C-412F2531156D}"/>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Introducción</a:t>
            </a:r>
            <a:r>
              <a:rPr lang="es-419" dirty="0">
                <a:latin typeface="+mn-lt"/>
              </a:rPr>
              <a:t> </a:t>
            </a:r>
            <a:r>
              <a:rPr lang="es-419" dirty="0">
                <a:latin typeface="+mj-lt"/>
              </a:rPr>
              <a:t>(continuación)</a:t>
            </a:r>
          </a:p>
        </p:txBody>
      </p:sp>
      <p:pic>
        <p:nvPicPr>
          <p:cNvPr id="3" name="Picture 2" descr="Graphical user interface, application, timeline&#10;&#10;Description automatically generated">
            <a:extLst>
              <a:ext uri="{FF2B5EF4-FFF2-40B4-BE49-F238E27FC236}">
                <a16:creationId xmlns:a16="http://schemas.microsoft.com/office/drawing/2014/main" id="{DD5025E1-F679-4A58-86B8-411D7B4F1B6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6771" y="2832100"/>
            <a:ext cx="5464623" cy="3073850"/>
          </a:xfrm>
          <a:prstGeom prst="rect">
            <a:avLst/>
          </a:prstGeom>
        </p:spPr>
      </p:pic>
      <p:pic>
        <p:nvPicPr>
          <p:cNvPr id="10" name="Picture 9">
            <a:extLst>
              <a:ext uri="{FF2B5EF4-FFF2-40B4-BE49-F238E27FC236}">
                <a16:creationId xmlns:a16="http://schemas.microsoft.com/office/drawing/2014/main" id="{AB72A6EC-54B5-4ECE-940A-2F0596172F73}"/>
              </a:ext>
            </a:extLst>
          </p:cNvPr>
          <p:cNvPicPr>
            <a:picLocks noChangeAspect="1"/>
          </p:cNvPicPr>
          <p:nvPr/>
        </p:nvPicPr>
        <p:blipFill>
          <a:blip r:embed="rId5" cstate="print">
            <a:extLst>
              <a:ext uri="{28A0092B-C50C-407E-A947-70E740481C1C}">
                <a14:useLocalDpi xmlns:a14="http://schemas.microsoft.com/office/drawing/2010/main" val="0"/>
              </a:ext>
            </a:extLst>
          </a:blip>
          <a:srcRect l="2846" r="2846"/>
          <a:stretch/>
        </p:blipFill>
        <p:spPr>
          <a:xfrm>
            <a:off x="7208043" y="4154817"/>
            <a:ext cx="498895" cy="491811"/>
          </a:xfrm>
          <a:prstGeom prst="rect">
            <a:avLst/>
          </a:prstGeom>
        </p:spPr>
      </p:pic>
      <p:pic>
        <p:nvPicPr>
          <p:cNvPr id="11" name="Picture 10">
            <a:extLst>
              <a:ext uri="{FF2B5EF4-FFF2-40B4-BE49-F238E27FC236}">
                <a16:creationId xmlns:a16="http://schemas.microsoft.com/office/drawing/2014/main" id="{0E7730A6-ADF4-4B88-B249-194EC6BD1FD7}"/>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7208043" y="3471245"/>
            <a:ext cx="469658" cy="480435"/>
          </a:xfrm>
          <a:prstGeom prst="rect">
            <a:avLst/>
          </a:prstGeom>
        </p:spPr>
      </p:pic>
      <p:pic>
        <p:nvPicPr>
          <p:cNvPr id="12" name="Picture 11">
            <a:extLst>
              <a:ext uri="{FF2B5EF4-FFF2-40B4-BE49-F238E27FC236}">
                <a16:creationId xmlns:a16="http://schemas.microsoft.com/office/drawing/2014/main" id="{374FF3D1-0119-44C7-B6B0-7B290FC46FEE}"/>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7208043" y="4900453"/>
            <a:ext cx="507364" cy="418576"/>
          </a:xfrm>
          <a:prstGeom prst="rect">
            <a:avLst/>
          </a:prstGeom>
        </p:spPr>
      </p:pic>
      <p:sp>
        <p:nvSpPr>
          <p:cNvPr id="14" name="Content Placeholder 1">
            <a:extLst>
              <a:ext uri="{FF2B5EF4-FFF2-40B4-BE49-F238E27FC236}">
                <a16:creationId xmlns:a16="http://schemas.microsoft.com/office/drawing/2014/main" id="{13321978-49D3-4D09-B176-057B9C2C8CEB}"/>
              </a:ext>
            </a:extLst>
          </p:cNvPr>
          <p:cNvSpPr txBox="1">
            <a:spLocks/>
          </p:cNvSpPr>
          <p:nvPr/>
        </p:nvSpPr>
        <p:spPr>
          <a:xfrm>
            <a:off x="5964097" y="3022813"/>
            <a:ext cx="2846179" cy="418576"/>
          </a:xfrm>
          <a:prstGeom prst="rect">
            <a:avLst/>
          </a:prstGeom>
        </p:spPr>
        <p:txBody>
          <a:bodyPr vert="horz">
            <a:normAutofit fontScale="25000" lnSpcReduction="2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s-419" sz="7600" u="sng" dirty="0">
                <a:solidFill>
                  <a:schemeClr val="tx1"/>
                </a:solidFill>
              </a:rPr>
              <a:t>Herramientas comunes</a:t>
            </a:r>
          </a:p>
          <a:p>
            <a:endParaRPr lang="es-419" dirty="0">
              <a:solidFill>
                <a:schemeClr val="tx1"/>
              </a:solidFill>
            </a:endParaRPr>
          </a:p>
          <a:p>
            <a:pPr marL="82296" indent="0">
              <a:buFont typeface="Georgia"/>
              <a:buNone/>
            </a:pPr>
            <a:br>
              <a:rPr lang="en-US" sz="2800" b="1" dirty="0">
                <a:solidFill>
                  <a:schemeClr val="tx1"/>
                </a:solidFill>
                <a:latin typeface="Segoe UI" panose="020B0502040204020203" pitchFamily="34" charset="0"/>
                <a:ea typeface="Segoe UI" panose="020B0502040204020203" pitchFamily="34" charset="0"/>
                <a:cs typeface="Segoe UI" panose="020B0502040204020203" pitchFamily="34" charset="0"/>
              </a:rPr>
            </a:br>
            <a:endParaRPr lang="es-419" sz="2800" dirty="0">
              <a:solidFill>
                <a:schemeClr val="tx1"/>
              </a:solidFill>
            </a:endParaRPr>
          </a:p>
        </p:txBody>
      </p:sp>
    </p:spTree>
    <p:custDataLst>
      <p:tags r:id="rId1"/>
    </p:custDataLst>
    <p:extLst>
      <p:ext uri="{BB962C8B-B14F-4D97-AF65-F5344CB8AC3E}">
        <p14:creationId xmlns:p14="http://schemas.microsoft.com/office/powerpoint/2010/main" val="3773229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87477A-A329-4F86-8FCE-BA36A01970C0}"/>
              </a:ext>
            </a:extLst>
          </p:cNvPr>
          <p:cNvSpPr>
            <a:spLocks noGrp="1"/>
          </p:cNvSpPr>
          <p:nvPr>
            <p:ph type="sldNum" sz="quarter" idx="12"/>
          </p:nvPr>
        </p:nvSpPr>
        <p:spPr/>
        <p:txBody>
          <a:bodyPr/>
          <a:lstStyle/>
          <a:p>
            <a:fld id="{D852D4E8-E283-404D-80D7-3AF63315721A}" type="slidenum">
              <a:rPr lang="en-US" smtClean="0"/>
              <a:t>5</a:t>
            </a:fld>
            <a:endParaRPr lang="es-419"/>
          </a:p>
        </p:txBody>
      </p:sp>
      <p:pic>
        <p:nvPicPr>
          <p:cNvPr id="6" name="Content Placeholder 5">
            <a:extLst>
              <a:ext uri="{FF2B5EF4-FFF2-40B4-BE49-F238E27FC236}">
                <a16:creationId xmlns:a16="http://schemas.microsoft.com/office/drawing/2014/main" id="{0CDEDCCE-5BCF-4160-9CD9-F19156E7DF3C}"/>
              </a:ext>
            </a:extLst>
          </p:cNvPr>
          <p:cNvPicPr>
            <a:picLocks noGrp="1" noChangeAspect="1"/>
          </p:cNvPicPr>
          <p:nvPr>
            <p:ph idx="1"/>
          </p:nvPr>
        </p:nvPicPr>
        <p:blipFill>
          <a:blip r:embed="rId4" cstate="print">
            <a:extLst>
              <a:ext uri="{28A0092B-C50C-407E-A947-70E740481C1C}">
                <a14:useLocalDpi xmlns:a14="http://schemas.microsoft.com/office/drawing/2010/main" val="0"/>
              </a:ext>
            </a:extLst>
          </a:blip>
          <a:srcRect/>
          <a:stretch/>
        </p:blipFill>
        <p:spPr>
          <a:xfrm>
            <a:off x="1491181" y="1902329"/>
            <a:ext cx="6161638" cy="3799468"/>
          </a:xfrm>
          <a:effectLst>
            <a:outerShdw blurRad="63500" sx="102000" sy="102000" algn="ctr" rotWithShape="0">
              <a:schemeClr val="tx1">
                <a:lumMod val="50000"/>
                <a:lumOff val="50000"/>
                <a:alpha val="40000"/>
              </a:schemeClr>
            </a:outerShdw>
          </a:effectLst>
        </p:spPr>
      </p:pic>
      <p:sp>
        <p:nvSpPr>
          <p:cNvPr id="4" name="Title 3">
            <a:extLst>
              <a:ext uri="{FF2B5EF4-FFF2-40B4-BE49-F238E27FC236}">
                <a16:creationId xmlns:a16="http://schemas.microsoft.com/office/drawing/2014/main" id="{D6A5482E-5C61-4655-BCC8-666B17F2352A}"/>
              </a:ext>
            </a:extLst>
          </p:cNvPr>
          <p:cNvSpPr>
            <a:spLocks noGrp="1"/>
          </p:cNvSpPr>
          <p:nvPr>
            <p:ph type="title"/>
          </p:nvPr>
        </p:nvSpPr>
        <p:spPr>
          <a:xfrm>
            <a:off x="457200" y="377021"/>
            <a:ext cx="8229600" cy="1066800"/>
          </a:xfrm>
        </p:spPr>
        <p:txBody>
          <a:bodyPr/>
          <a:lstStyle/>
          <a:p>
            <a:r>
              <a:rPr lang="es-419" dirty="0"/>
              <a:t>Unirse a una reunión</a:t>
            </a:r>
          </a:p>
        </p:txBody>
      </p:sp>
    </p:spTree>
    <p:custDataLst>
      <p:tags r:id="rId1"/>
    </p:custDataLst>
    <p:extLst>
      <p:ext uri="{BB962C8B-B14F-4D97-AF65-F5344CB8AC3E}">
        <p14:creationId xmlns:p14="http://schemas.microsoft.com/office/powerpoint/2010/main" val="507974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87477A-A329-4F86-8FCE-BA36A01970C0}"/>
              </a:ext>
            </a:extLst>
          </p:cNvPr>
          <p:cNvSpPr>
            <a:spLocks noGrp="1"/>
          </p:cNvSpPr>
          <p:nvPr>
            <p:ph type="sldNum" sz="quarter" idx="12"/>
          </p:nvPr>
        </p:nvSpPr>
        <p:spPr/>
        <p:txBody>
          <a:bodyPr/>
          <a:lstStyle/>
          <a:p>
            <a:fld id="{D852D4E8-E283-404D-80D7-3AF63315721A}" type="slidenum">
              <a:rPr lang="en-US" smtClean="0"/>
              <a:t>6</a:t>
            </a:fld>
            <a:endParaRPr lang="en-US"/>
          </a:p>
        </p:txBody>
      </p:sp>
      <p:pic>
        <p:nvPicPr>
          <p:cNvPr id="10" name="Content Placeholder 5">
            <a:extLst>
              <a:ext uri="{FF2B5EF4-FFF2-40B4-BE49-F238E27FC236}">
                <a16:creationId xmlns:a16="http://schemas.microsoft.com/office/drawing/2014/main" id="{B87A07CD-DA28-4E14-9831-2499AE997EB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6855" y="811304"/>
            <a:ext cx="8490290" cy="5235391"/>
          </a:xfrm>
          <a:prstGeom prst="rect">
            <a:avLst/>
          </a:prstGeom>
          <a:effectLst>
            <a:outerShdw blurRad="63500" sx="102000" sy="102000" algn="ctr" rotWithShape="0">
              <a:schemeClr val="tx1">
                <a:lumMod val="50000"/>
                <a:lumOff val="50000"/>
                <a:alpha val="40000"/>
              </a:schemeClr>
            </a:outerShdw>
          </a:effectLst>
        </p:spPr>
      </p:pic>
    </p:spTree>
    <p:custDataLst>
      <p:tags r:id="rId1"/>
    </p:custDataLst>
    <p:extLst>
      <p:ext uri="{BB962C8B-B14F-4D97-AF65-F5344CB8AC3E}">
        <p14:creationId xmlns:p14="http://schemas.microsoft.com/office/powerpoint/2010/main" val="3390427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87477A-A329-4F86-8FCE-BA36A01970C0}"/>
              </a:ext>
            </a:extLst>
          </p:cNvPr>
          <p:cNvSpPr>
            <a:spLocks noGrp="1"/>
          </p:cNvSpPr>
          <p:nvPr>
            <p:ph type="sldNum" sz="quarter" idx="12"/>
          </p:nvPr>
        </p:nvSpPr>
        <p:spPr/>
        <p:txBody>
          <a:bodyPr/>
          <a:lstStyle/>
          <a:p>
            <a:fld id="{D852D4E8-E283-404D-80D7-3AF63315721A}" type="slidenum">
              <a:rPr lang="en-US" smtClean="0"/>
              <a:t>7</a:t>
            </a:fld>
            <a:endParaRPr lang="es-419"/>
          </a:p>
        </p:txBody>
      </p:sp>
      <p:pic>
        <p:nvPicPr>
          <p:cNvPr id="6" name="Content Placeholder 5">
            <a:extLst>
              <a:ext uri="{FF2B5EF4-FFF2-40B4-BE49-F238E27FC236}">
                <a16:creationId xmlns:a16="http://schemas.microsoft.com/office/drawing/2014/main" id="{0CDEDCCE-5BCF-4160-9CD9-F19156E7DF3C}"/>
              </a:ext>
            </a:extLst>
          </p:cNvPr>
          <p:cNvPicPr>
            <a:picLocks noGrp="1" noChangeAspect="1"/>
          </p:cNvPicPr>
          <p:nvPr>
            <p:ph idx="1"/>
          </p:nvPr>
        </p:nvPicPr>
        <p:blipFill>
          <a:blip r:embed="rId4">
            <a:extLst>
              <a:ext uri="{28A0092B-C50C-407E-A947-70E740481C1C}">
                <a14:useLocalDpi xmlns:a14="http://schemas.microsoft.com/office/drawing/2010/main" val="0"/>
              </a:ext>
            </a:extLst>
          </a:blip>
          <a:srcRect/>
          <a:stretch/>
        </p:blipFill>
        <p:spPr>
          <a:xfrm>
            <a:off x="1511059" y="1639888"/>
            <a:ext cx="6121881" cy="4324350"/>
          </a:xfrm>
          <a:effectLst>
            <a:outerShdw blurRad="63500" sx="102000" sy="102000" algn="ctr" rotWithShape="0">
              <a:schemeClr val="tx1">
                <a:lumMod val="50000"/>
                <a:lumOff val="50000"/>
                <a:alpha val="40000"/>
              </a:schemeClr>
            </a:outerShdw>
          </a:effectLst>
        </p:spPr>
      </p:pic>
      <p:sp>
        <p:nvSpPr>
          <p:cNvPr id="4" name="Title 3">
            <a:extLst>
              <a:ext uri="{FF2B5EF4-FFF2-40B4-BE49-F238E27FC236}">
                <a16:creationId xmlns:a16="http://schemas.microsoft.com/office/drawing/2014/main" id="{D6A5482E-5C61-4655-BCC8-666B17F2352A}"/>
              </a:ext>
            </a:extLst>
          </p:cNvPr>
          <p:cNvSpPr>
            <a:spLocks noGrp="1"/>
          </p:cNvSpPr>
          <p:nvPr>
            <p:ph type="title"/>
          </p:nvPr>
        </p:nvSpPr>
        <p:spPr>
          <a:xfrm>
            <a:off x="457199" y="360362"/>
            <a:ext cx="8229600" cy="1066800"/>
          </a:xfrm>
        </p:spPr>
        <p:txBody>
          <a:bodyPr/>
          <a:lstStyle/>
          <a:p>
            <a:r>
              <a:rPr lang="es-419" dirty="0"/>
              <a:t>Unirse a una reunión (continuación)</a:t>
            </a:r>
          </a:p>
        </p:txBody>
      </p:sp>
      <p:pic>
        <p:nvPicPr>
          <p:cNvPr id="7" name="Picture 6" descr="Graphical user interface, text, application&#10;&#10;Description automatically generated">
            <a:extLst>
              <a:ext uri="{FF2B5EF4-FFF2-40B4-BE49-F238E27FC236}">
                <a16:creationId xmlns:a16="http://schemas.microsoft.com/office/drawing/2014/main" id="{1A94884C-0825-4ACC-B718-0870CD36466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67238" y="2338524"/>
            <a:ext cx="6009524" cy="2180952"/>
          </a:xfrm>
          <a:prstGeom prst="rect">
            <a:avLst/>
          </a:prstGeom>
        </p:spPr>
      </p:pic>
    </p:spTree>
    <p:custDataLst>
      <p:tags r:id="rId1"/>
    </p:custDataLst>
    <p:extLst>
      <p:ext uri="{BB962C8B-B14F-4D97-AF65-F5344CB8AC3E}">
        <p14:creationId xmlns:p14="http://schemas.microsoft.com/office/powerpoint/2010/main" val="3065120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D7A40FC-5151-4775-8722-E3DF8E166841}"/>
              </a:ext>
            </a:extLst>
          </p:cNvPr>
          <p:cNvSpPr>
            <a:spLocks noGrp="1"/>
          </p:cNvSpPr>
          <p:nvPr>
            <p:ph type="sldNum" sz="quarter" idx="12"/>
          </p:nvPr>
        </p:nvSpPr>
        <p:spPr/>
        <p:txBody>
          <a:bodyPr/>
          <a:lstStyle/>
          <a:p>
            <a:fld id="{D852D4E8-E283-404D-80D7-3AF63315721A}" type="slidenum">
              <a:rPr lang="en-US" smtClean="0"/>
              <a:t>8</a:t>
            </a:fld>
            <a:endParaRPr lang="en-US"/>
          </a:p>
        </p:txBody>
      </p:sp>
      <p:pic>
        <p:nvPicPr>
          <p:cNvPr id="7" name="Content Placeholder 5">
            <a:extLst>
              <a:ext uri="{FF2B5EF4-FFF2-40B4-BE49-F238E27FC236}">
                <a16:creationId xmlns:a16="http://schemas.microsoft.com/office/drawing/2014/main" id="{174BAE3C-FA30-4B9E-9064-E1A36021AB1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05525" y="811304"/>
            <a:ext cx="7732950" cy="5235391"/>
          </a:xfrm>
          <a:prstGeom prst="rect">
            <a:avLst/>
          </a:prstGeom>
          <a:effectLst>
            <a:outerShdw blurRad="63500" sx="102000" sy="102000" algn="ctr" rotWithShape="0">
              <a:schemeClr val="tx1">
                <a:lumMod val="50000"/>
                <a:lumOff val="50000"/>
                <a:alpha val="40000"/>
              </a:schemeClr>
            </a:outerShdw>
          </a:effectLst>
        </p:spPr>
      </p:pic>
      <p:pic>
        <p:nvPicPr>
          <p:cNvPr id="9" name="Picture 8" descr="Graphical user interface, text, application, chat or text message&#10;&#10;Description automatically generated">
            <a:extLst>
              <a:ext uri="{FF2B5EF4-FFF2-40B4-BE49-F238E27FC236}">
                <a16:creationId xmlns:a16="http://schemas.microsoft.com/office/drawing/2014/main" id="{A6D6918A-5D9D-43EB-AF56-EB2C277AC3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99751" y="1858445"/>
            <a:ext cx="4944497" cy="3141110"/>
          </a:xfrm>
          <a:prstGeom prst="rect">
            <a:avLst/>
          </a:prstGeom>
        </p:spPr>
      </p:pic>
    </p:spTree>
    <p:custDataLst>
      <p:tags r:id="rId1"/>
    </p:custDataLst>
    <p:extLst>
      <p:ext uri="{BB962C8B-B14F-4D97-AF65-F5344CB8AC3E}">
        <p14:creationId xmlns:p14="http://schemas.microsoft.com/office/powerpoint/2010/main" val="690050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BC22D00-0F8A-47B3-9130-EEDDF7A426DC}"/>
              </a:ext>
            </a:extLst>
          </p:cNvPr>
          <p:cNvSpPr>
            <a:spLocks noGrp="1"/>
          </p:cNvSpPr>
          <p:nvPr>
            <p:ph type="sldNum" sz="quarter" idx="12"/>
          </p:nvPr>
        </p:nvSpPr>
        <p:spPr/>
        <p:txBody>
          <a:bodyPr/>
          <a:lstStyle/>
          <a:p>
            <a:fld id="{D852D4E8-E283-404D-80D7-3AF63315721A}" type="slidenum">
              <a:rPr lang="en-US" smtClean="0"/>
              <a:t>9</a:t>
            </a:fld>
            <a:endParaRPr lang="en-US"/>
          </a:p>
        </p:txBody>
      </p:sp>
      <p:pic>
        <p:nvPicPr>
          <p:cNvPr id="3" name="Content Placeholder 5">
            <a:extLst>
              <a:ext uri="{FF2B5EF4-FFF2-40B4-BE49-F238E27FC236}">
                <a16:creationId xmlns:a16="http://schemas.microsoft.com/office/drawing/2014/main" id="{B4EBDAB7-86F8-4252-BF25-63A66C3EC68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6855" y="811304"/>
            <a:ext cx="8490290" cy="5235391"/>
          </a:xfrm>
          <a:prstGeom prst="rect">
            <a:avLst/>
          </a:prstGeom>
          <a:effectLst>
            <a:outerShdw blurRad="63500" sx="102000" sy="102000" algn="ctr" rotWithShape="0">
              <a:schemeClr val="tx1">
                <a:lumMod val="50000"/>
                <a:lumOff val="50000"/>
                <a:alpha val="40000"/>
              </a:schemeClr>
            </a:outerShdw>
          </a:effectLst>
        </p:spPr>
      </p:pic>
      <p:sp>
        <p:nvSpPr>
          <p:cNvPr id="4" name="Rectangle: Rounded Corners 3">
            <a:extLst>
              <a:ext uri="{FF2B5EF4-FFF2-40B4-BE49-F238E27FC236}">
                <a16:creationId xmlns:a16="http://schemas.microsoft.com/office/drawing/2014/main" id="{E917DECF-0F75-4417-954C-BB2C98261C96}"/>
              </a:ext>
            </a:extLst>
          </p:cNvPr>
          <p:cNvSpPr/>
          <p:nvPr/>
        </p:nvSpPr>
        <p:spPr>
          <a:xfrm>
            <a:off x="653143" y="3820886"/>
            <a:ext cx="4359728" cy="1230085"/>
          </a:xfrm>
          <a:prstGeom prst="roundRect">
            <a:avLst>
              <a:gd name="adj" fmla="val 13402"/>
            </a:avLst>
          </a:prstGeom>
          <a:noFill/>
          <a:ln w="28575">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2202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 TechEd Theme - Basic PowerPoint">
  <a:themeElements>
    <a:clrScheme name="digital learn template">
      <a:dk1>
        <a:sysClr val="windowText" lastClr="000000"/>
      </a:dk1>
      <a:lt1>
        <a:sysClr val="window" lastClr="FFFFFF"/>
      </a:lt1>
      <a:dk2>
        <a:srgbClr val="00A4CF"/>
      </a:dk2>
      <a:lt2>
        <a:srgbClr val="E7E6E6"/>
      </a:lt2>
      <a:accent1>
        <a:srgbClr val="00A4CF"/>
      </a:accent1>
      <a:accent2>
        <a:srgbClr val="6DCCE1"/>
      </a:accent2>
      <a:accent3>
        <a:srgbClr val="00A4CF"/>
      </a:accent3>
      <a:accent4>
        <a:srgbClr val="6DCCE1"/>
      </a:accent4>
      <a:accent5>
        <a:srgbClr val="4472C4"/>
      </a:accent5>
      <a:accent6>
        <a:srgbClr val="6DCCE1"/>
      </a:accent6>
      <a:hlink>
        <a:srgbClr val="7F7F7F"/>
      </a:hlink>
      <a:folHlink>
        <a:srgbClr val="FFFFFF"/>
      </a:folHlink>
    </a:clrScheme>
    <a:fontScheme name="Segoe Script">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extLst>
    <a:ext uri="{05A4C25C-085E-4340-85A3-A5531E510DB2}">
      <thm15:themeFamily xmlns:thm15="http://schemas.microsoft.com/office/thememl/2012/main" name="Presentation1  -  Compatibility Mode" id="{4CDF3AD3-6A5A-6B47-90E4-6BA6C95BDC40}" vid="{6EE3C24B-965A-B140-BA29-3C24ACB379C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239</TotalTime>
  <Words>3101</Words>
  <Application>Microsoft Macintosh PowerPoint</Application>
  <PresentationFormat>On-screen Show (4:3)</PresentationFormat>
  <Paragraphs>254</Paragraphs>
  <Slides>34</Slides>
  <Notes>34</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34</vt:i4>
      </vt:variant>
    </vt:vector>
  </HeadingPairs>
  <TitlesOfParts>
    <vt:vector size="45" baseType="lpstr">
      <vt:lpstr>Arial</vt:lpstr>
      <vt:lpstr>Arial</vt:lpstr>
      <vt:lpstr>ATT Aleck Sans</vt:lpstr>
      <vt:lpstr>Calibri</vt:lpstr>
      <vt:lpstr>Georgia</vt:lpstr>
      <vt:lpstr>Segoe UI</vt:lpstr>
      <vt:lpstr>Segoe UI Semibold</vt:lpstr>
      <vt:lpstr>Symbol</vt:lpstr>
      <vt:lpstr>Times New Roman</vt:lpstr>
      <vt:lpstr>Wingdings 2</vt:lpstr>
      <vt:lpstr>New TechEd Theme - Basic PowerPoint</vt:lpstr>
      <vt:lpstr>Conceptos básicos de las videoconferencias</vt:lpstr>
      <vt:lpstr>Agenda de hoy </vt:lpstr>
      <vt:lpstr>Introducción</vt:lpstr>
      <vt:lpstr>PowerPoint Presentation</vt:lpstr>
      <vt:lpstr>Unirse a una reunión</vt:lpstr>
      <vt:lpstr>PowerPoint Presentation</vt:lpstr>
      <vt:lpstr>Unirse a una reunión (continuación)</vt:lpstr>
      <vt:lpstr>PowerPoint Presentation</vt:lpstr>
      <vt:lpstr>PowerPoint Presentation</vt:lpstr>
      <vt:lpstr>PowerPoint Presentation</vt:lpstr>
      <vt:lpstr>Crear una cuenta de Zoom</vt:lpstr>
      <vt:lpstr>PowerPoint Presentation</vt:lpstr>
      <vt:lpstr>Demostración: Funciones comunes de los participantes</vt:lpstr>
      <vt:lpstr>Demostración: Funciones comunes de los participantes</vt:lpstr>
      <vt:lpstr>Funciones en un dispositivo móvil</vt:lpstr>
      <vt:lpstr>PowerPoint Presentation</vt:lpstr>
      <vt:lpstr>PowerPoint Presentation</vt:lpstr>
      <vt:lpstr>PowerPoint Presentation</vt:lpstr>
      <vt:lpstr>Demostración: Programar una reunión</vt:lpstr>
      <vt:lpstr>Demostración: Programar una reunión (continuación)</vt:lpstr>
      <vt:lpstr>Consejos para el anfitrión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Preguntas</vt:lpstr>
      <vt:lpstr>¡Felicitaciones! </vt:lpstr>
      <vt:lpstr> Visite &lt;inserte la URL de la biblioteca aquí&gt; y https://www.digitallearn.org para descubrir más cursos y generar confianza mediante el uso de la tecnología.   </vt:lpstr>
      <vt:lpstr>¡Gracias por venir!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Course Name Here</dc:title>
  <dc:creator>Michelle Frisque</dc:creator>
  <cp:lastModifiedBy>Michelle Frisque</cp:lastModifiedBy>
  <cp:revision>5</cp:revision>
  <cp:lastPrinted>2015-09-24T16:40:02Z</cp:lastPrinted>
  <dcterms:created xsi:type="dcterms:W3CDTF">2022-06-09T19:27:46Z</dcterms:created>
  <dcterms:modified xsi:type="dcterms:W3CDTF">2022-09-26T02:23:02Z</dcterms:modified>
</cp:coreProperties>
</file>