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3" r:id="rId1"/>
  </p:sldMasterIdLst>
  <p:notesMasterIdLst>
    <p:notesMasterId r:id="rId44"/>
  </p:notesMasterIdLst>
  <p:handoutMasterIdLst>
    <p:handoutMasterId r:id="rId45"/>
  </p:handoutMasterIdLst>
  <p:sldIdLst>
    <p:sldId id="256" r:id="rId2"/>
    <p:sldId id="257" r:id="rId3"/>
    <p:sldId id="258" r:id="rId4"/>
    <p:sldId id="309" r:id="rId5"/>
    <p:sldId id="310" r:id="rId6"/>
    <p:sldId id="264" r:id="rId7"/>
    <p:sldId id="260" r:id="rId8"/>
    <p:sldId id="321" r:id="rId9"/>
    <p:sldId id="322" r:id="rId10"/>
    <p:sldId id="323" r:id="rId11"/>
    <p:sldId id="324" r:id="rId12"/>
    <p:sldId id="325" r:id="rId13"/>
    <p:sldId id="326" r:id="rId14"/>
    <p:sldId id="315" r:id="rId15"/>
    <p:sldId id="307" r:id="rId16"/>
    <p:sldId id="329" r:id="rId17"/>
    <p:sldId id="330" r:id="rId18"/>
    <p:sldId id="331" r:id="rId19"/>
    <p:sldId id="335" r:id="rId20"/>
    <p:sldId id="332" r:id="rId21"/>
    <p:sldId id="333" r:id="rId22"/>
    <p:sldId id="336" r:id="rId23"/>
    <p:sldId id="337" r:id="rId24"/>
    <p:sldId id="338" r:id="rId25"/>
    <p:sldId id="339" r:id="rId26"/>
    <p:sldId id="340" r:id="rId27"/>
    <p:sldId id="328" r:id="rId28"/>
    <p:sldId id="327" r:id="rId29"/>
    <p:sldId id="316" r:id="rId30"/>
    <p:sldId id="273" r:id="rId31"/>
    <p:sldId id="279" r:id="rId32"/>
    <p:sldId id="281" r:id="rId33"/>
    <p:sldId id="282" r:id="rId34"/>
    <p:sldId id="283" r:id="rId35"/>
    <p:sldId id="292" r:id="rId36"/>
    <p:sldId id="317" r:id="rId37"/>
    <p:sldId id="308" r:id="rId38"/>
    <p:sldId id="341" r:id="rId39"/>
    <p:sldId id="342" r:id="rId40"/>
    <p:sldId id="343" r:id="rId41"/>
    <p:sldId id="320" r:id="rId42"/>
    <p:sldId id="306" r:id="rId43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C398"/>
    <a:srgbClr val="709658"/>
    <a:srgbClr val="934747"/>
    <a:srgbClr val="B17462"/>
    <a:srgbClr val="3575B1"/>
    <a:srgbClr val="E0AA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50" autoAdjust="0"/>
    <p:restoredTop sz="88689" autoAdjust="0"/>
  </p:normalViewPr>
  <p:slideViewPr>
    <p:cSldViewPr>
      <p:cViewPr varScale="1">
        <p:scale>
          <a:sx n="80" d="100"/>
          <a:sy n="80" d="100"/>
        </p:scale>
        <p:origin x="1182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50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F93DCC-1502-4070-8131-66EE2776E8B1}" type="datetimeFigureOut">
              <a:rPr lang="en-US" smtClean="0"/>
              <a:t>11/6/2017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CD9D15-0532-4390-ACB2-CCEED491DB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46250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AB31F368-E9FB-4C8A-983C-BE4853E93A8B}" type="datetimeFigureOut">
              <a:rPr lang="en-US"/>
              <a:pPr>
                <a:defRPr/>
              </a:pPr>
              <a:t>11/6/2017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0E7E8A61-F164-42F0-9539-9133F2808F0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53615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894873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57066" indent="-291179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64717" indent="-23294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30604" indent="-23294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96491" indent="-23294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B90DB097-6EC4-4178-B510-26B79F285571}" type="slidenum">
              <a:rPr lang="en-US" altLang="en-US" smtClean="0">
                <a:latin typeface="Calibri" pitchFamily="34" charset="0"/>
              </a:rPr>
              <a:pPr/>
              <a:t>10</a:t>
            </a:fld>
            <a:endParaRPr lang="en-US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67375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57066" indent="-291179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64717" indent="-23294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30604" indent="-23294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96491" indent="-23294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B90DB097-6EC4-4178-B510-26B79F285571}" type="slidenum">
              <a:rPr lang="en-US" altLang="en-US" smtClean="0">
                <a:latin typeface="Calibri" pitchFamily="34" charset="0"/>
              </a:rPr>
              <a:pPr/>
              <a:t>11</a:t>
            </a:fld>
            <a:endParaRPr lang="en-US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98955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57066" indent="-291179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64717" indent="-23294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30604" indent="-23294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96491" indent="-23294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B90DB097-6EC4-4178-B510-26B79F285571}" type="slidenum">
              <a:rPr lang="en-US" altLang="en-US" smtClean="0">
                <a:latin typeface="Calibri" pitchFamily="34" charset="0"/>
              </a:rPr>
              <a:pPr/>
              <a:t>12</a:t>
            </a:fld>
            <a:endParaRPr lang="en-US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30762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57066" indent="-291179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64717" indent="-23294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30604" indent="-23294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96491" indent="-23294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B90DB097-6EC4-4178-B510-26B79F285571}" type="slidenum">
              <a:rPr lang="en-US" altLang="en-US" smtClean="0">
                <a:latin typeface="Calibri" pitchFamily="34" charset="0"/>
              </a:rPr>
              <a:pPr/>
              <a:t>13</a:t>
            </a:fld>
            <a:endParaRPr lang="en-US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88387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7E8A61-F164-42F0-9539-9133F2808F0B}" type="slidenum">
              <a:rPr lang="en-US" altLang="en-US" smtClean="0"/>
              <a:pPr>
                <a:defRPr/>
              </a:pPr>
              <a:t>15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411656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7E8A61-F164-42F0-9539-9133F2808F0B}" type="slidenum">
              <a:rPr lang="en-US" altLang="en-US" smtClean="0"/>
              <a:pPr>
                <a:defRPr/>
              </a:pPr>
              <a:t>16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84965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7E8A61-F164-42F0-9539-9133F2808F0B}" type="slidenum">
              <a:rPr lang="en-US" altLang="en-US" smtClean="0"/>
              <a:pPr>
                <a:defRPr/>
              </a:pPr>
              <a:t>17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54767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7E8A61-F164-42F0-9539-9133F2808F0B}" type="slidenum">
              <a:rPr lang="en-US" altLang="en-US" smtClean="0"/>
              <a:pPr>
                <a:defRPr/>
              </a:pPr>
              <a:t>18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03332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7E8A61-F164-42F0-9539-9133F2808F0B}" type="slidenum">
              <a:rPr lang="en-US" altLang="en-US" smtClean="0"/>
              <a:pPr>
                <a:defRPr/>
              </a:pPr>
              <a:t>19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439342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7E8A61-F164-42F0-9539-9133F2808F0B}" type="slidenum">
              <a:rPr lang="en-US" altLang="en-US" smtClean="0"/>
              <a:pPr>
                <a:defRPr/>
              </a:pPr>
              <a:t>20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431283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57066" indent="-291179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64717" indent="-23294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30604" indent="-23294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96491" indent="-23294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8A62D3EB-DBA1-4A0D-B000-0E6FAEEF1BE4}" type="slidenum">
              <a:rPr lang="en-US" altLang="en-US" smtClean="0">
                <a:latin typeface="Calibri" pitchFamily="34" charset="0"/>
              </a:rPr>
              <a:pPr/>
              <a:t>2</a:t>
            </a:fld>
            <a:endParaRPr lang="en-US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247581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7E8A61-F164-42F0-9539-9133F2808F0B}" type="slidenum">
              <a:rPr lang="en-US" altLang="en-US" smtClean="0"/>
              <a:pPr>
                <a:defRPr/>
              </a:pPr>
              <a:t>21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933359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7E8A61-F164-42F0-9539-9133F2808F0B}" type="slidenum">
              <a:rPr lang="en-US" altLang="en-US" smtClean="0"/>
              <a:pPr>
                <a:defRPr/>
              </a:pPr>
              <a:t>22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6147990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7E8A61-F164-42F0-9539-9133F2808F0B}" type="slidenum">
              <a:rPr lang="en-US" altLang="en-US" smtClean="0"/>
              <a:pPr>
                <a:defRPr/>
              </a:pPr>
              <a:t>23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5846634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7E8A61-F164-42F0-9539-9133F2808F0B}" type="slidenum">
              <a:rPr lang="en-US" altLang="en-US" smtClean="0"/>
              <a:pPr>
                <a:defRPr/>
              </a:pPr>
              <a:t>24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6285267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7E8A61-F164-42F0-9539-9133F2808F0B}" type="slidenum">
              <a:rPr lang="en-US" altLang="en-US" smtClean="0"/>
              <a:pPr>
                <a:defRPr/>
              </a:pPr>
              <a:t>25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4622123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7E8A61-F164-42F0-9539-9133F2808F0B}" type="slidenum">
              <a:rPr lang="en-US" altLang="en-US" smtClean="0"/>
              <a:pPr>
                <a:defRPr/>
              </a:pPr>
              <a:t>26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0203965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7E8A61-F164-42F0-9539-9133F2808F0B}" type="slidenum">
              <a:rPr lang="en-US" altLang="en-US" smtClean="0"/>
              <a:pPr>
                <a:defRPr/>
              </a:pPr>
              <a:t>28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979205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7E8A61-F164-42F0-9539-9133F2808F0B}" type="slidenum">
              <a:rPr lang="en-US" altLang="en-US" smtClean="0"/>
              <a:pPr>
                <a:defRPr/>
              </a:pPr>
              <a:t>30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653680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From the Desktop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7E8A61-F164-42F0-9539-9133F2808F0B}" type="slidenum">
              <a:rPr lang="en-US" altLang="en-US" smtClean="0"/>
              <a:pPr>
                <a:defRPr/>
              </a:pPr>
              <a:t>35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9900992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From the Desktop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7E8A61-F164-42F0-9539-9133F2808F0B}" type="slidenum">
              <a:rPr lang="en-US" altLang="en-US" smtClean="0"/>
              <a:pPr>
                <a:defRPr/>
              </a:pPr>
              <a:t>37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983967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57066" indent="-291179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64717" indent="-23294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30604" indent="-23294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96491" indent="-23294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FCC82EDA-45DF-4DBB-BD4D-C10342552E42}" type="slidenum">
              <a:rPr lang="en-US" altLang="en-US" smtClean="0">
                <a:latin typeface="Calibri" pitchFamily="34" charset="0"/>
              </a:rPr>
              <a:pPr/>
              <a:t>3</a:t>
            </a:fld>
            <a:endParaRPr lang="en-US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991858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From the Desktop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7E8A61-F164-42F0-9539-9133F2808F0B}" type="slidenum">
              <a:rPr lang="en-US" altLang="en-US" smtClean="0"/>
              <a:pPr>
                <a:defRPr/>
              </a:pPr>
              <a:t>38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0115525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From the Desktop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7E8A61-F164-42F0-9539-9133F2808F0B}" type="slidenum">
              <a:rPr lang="en-US" altLang="en-US" smtClean="0"/>
              <a:pPr>
                <a:defRPr/>
              </a:pPr>
              <a:t>39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4315164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From the Desktop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E7E8A61-F164-42F0-9539-9133F2808F0B}" type="slidenum">
              <a:rPr lang="en-US" altLang="en-US" smtClean="0"/>
              <a:pPr>
                <a:defRPr/>
              </a:pPr>
              <a:t>40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195548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57066" indent="-291179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64717" indent="-23294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30604" indent="-23294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96491" indent="-23294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FCC82EDA-45DF-4DBB-BD4D-C10342552E42}" type="slidenum">
              <a:rPr lang="en-US" altLang="en-US" smtClean="0">
                <a:latin typeface="Calibri" pitchFamily="34" charset="0"/>
              </a:rPr>
              <a:pPr/>
              <a:t>4</a:t>
            </a:fld>
            <a:endParaRPr lang="en-US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28624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57066" indent="-291179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64717" indent="-23294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30604" indent="-23294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96491" indent="-23294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FCC82EDA-45DF-4DBB-BD4D-C10342552E42}" type="slidenum">
              <a:rPr lang="en-US" altLang="en-US" smtClean="0">
                <a:latin typeface="Calibri" pitchFamily="34" charset="0"/>
              </a:rPr>
              <a:pPr/>
              <a:t>5</a:t>
            </a:fld>
            <a:endParaRPr lang="en-US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35728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dirty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57066" indent="-291179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64717" indent="-23294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30604" indent="-23294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96491" indent="-23294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C2AE8EFB-9053-4F63-81D7-0EC3AA60C831}" type="slidenum">
              <a:rPr lang="en-US" altLang="en-US" smtClean="0">
                <a:latin typeface="Calibri" pitchFamily="34" charset="0"/>
              </a:rPr>
              <a:pPr/>
              <a:t>6</a:t>
            </a:fld>
            <a:endParaRPr lang="en-US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06336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57066" indent="-291179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64717" indent="-23294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30604" indent="-23294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96491" indent="-23294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B90DB097-6EC4-4178-B510-26B79F285571}" type="slidenum">
              <a:rPr lang="en-US" altLang="en-US" smtClean="0">
                <a:latin typeface="Calibri" pitchFamily="34" charset="0"/>
              </a:rPr>
              <a:pPr/>
              <a:t>7</a:t>
            </a:fld>
            <a:endParaRPr lang="en-US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4381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57066" indent="-291179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64717" indent="-23294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30604" indent="-23294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96491" indent="-23294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B90DB097-6EC4-4178-B510-26B79F285571}" type="slidenum">
              <a:rPr lang="en-US" altLang="en-US" smtClean="0">
                <a:latin typeface="Calibri" pitchFamily="34" charset="0"/>
              </a:rPr>
              <a:pPr/>
              <a:t>8</a:t>
            </a:fld>
            <a:endParaRPr lang="en-US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02559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57066" indent="-291179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64717" indent="-23294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30604" indent="-23294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96491" indent="-23294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B90DB097-6EC4-4178-B510-26B79F285571}" type="slidenum">
              <a:rPr lang="en-US" altLang="en-US" smtClean="0">
                <a:latin typeface="Calibri" pitchFamily="34" charset="0"/>
              </a:rPr>
              <a:pPr/>
              <a:t>9</a:t>
            </a:fld>
            <a:endParaRPr lang="en-US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10289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3" y="3810002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dirty="0"/>
          </a:p>
        </p:txBody>
      </p:sp>
      <p:sp>
        <p:nvSpPr>
          <p:cNvPr id="24" name="Rectangle 23"/>
          <p:cNvSpPr/>
          <p:nvPr/>
        </p:nvSpPr>
        <p:spPr>
          <a:xfrm flipV="1">
            <a:off x="5410201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dirty="0"/>
          </a:p>
        </p:txBody>
      </p:sp>
      <p:sp>
        <p:nvSpPr>
          <p:cNvPr id="25" name="Rectangle 24"/>
          <p:cNvSpPr/>
          <p:nvPr/>
        </p:nvSpPr>
        <p:spPr>
          <a:xfrm flipV="1">
            <a:off x="5410201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dirty="0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dirty="0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dirty="0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dirty="0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dirty="0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dirty="0"/>
          </a:p>
        </p:txBody>
      </p:sp>
      <p:sp>
        <p:nvSpPr>
          <p:cNvPr id="10" name="Rectangle 9"/>
          <p:cNvSpPr/>
          <p:nvPr/>
        </p:nvSpPr>
        <p:spPr>
          <a:xfrm>
            <a:off x="1" y="3675529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dirty="0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dirty="0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dirty="0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pPr>
              <a:defRPr/>
            </a:pPr>
            <a:fld id="{8F8F49F6-E9E0-48BB-B3E2-0EA6E3F21D09}" type="datetimeFigureOut">
              <a:rPr lang="en-US" smtClean="0"/>
              <a:pPr>
                <a:defRPr/>
              </a:pPr>
              <a:t>11/6/2017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9" y="1136"/>
            <a:ext cx="747712" cy="365760"/>
          </a:xfrm>
        </p:spPr>
        <p:txBody>
          <a:bodyPr/>
          <a:lstStyle>
            <a:lvl1pPr algn="r">
              <a:defRPr sz="135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66999EF0-F47E-47AB-83D9-3E3C51F98755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48006" indent="0" algn="l">
              <a:buNone/>
              <a:defRPr sz="1800">
                <a:solidFill>
                  <a:schemeClr val="tx2"/>
                </a:solidFill>
              </a:defRPr>
            </a:lvl1pPr>
            <a:lvl2pPr marL="342900" indent="0" algn="ctr">
              <a:buNone/>
            </a:lvl2pPr>
            <a:lvl3pPr marL="685800" indent="0" algn="ctr">
              <a:buNone/>
            </a:lvl3pPr>
            <a:lvl4pPr marL="1028700" indent="0" algn="ctr">
              <a:buNone/>
            </a:lvl4pPr>
            <a:lvl5pPr marL="1371600" indent="0" algn="ctr">
              <a:buNone/>
            </a:lvl5pPr>
            <a:lvl6pPr marL="1714500" indent="0" algn="ctr">
              <a:buNone/>
            </a:lvl6pPr>
            <a:lvl7pPr marL="2057400" indent="0" algn="ctr">
              <a:buNone/>
            </a:lvl7pPr>
            <a:lvl8pPr marL="2400300" indent="0" algn="ctr">
              <a:buNone/>
            </a:lvl8pPr>
            <a:lvl9pPr marL="27432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9"/>
            <a:ext cx="8458200" cy="1470025"/>
          </a:xfrm>
        </p:spPr>
        <p:txBody>
          <a:bodyPr anchor="b"/>
          <a:lstStyle>
            <a:lvl1pPr>
              <a:defRPr sz="3300">
                <a:solidFill>
                  <a:schemeClr val="bg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96243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EA8B0B-1360-4CB3-99EE-B7D960E4445E}" type="datetimeFigureOut">
              <a:rPr lang="en-US" smtClean="0"/>
              <a:pPr>
                <a:defRPr/>
              </a:pPr>
              <a:t>11/6/2017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FFFAB7-9F88-4FA5-8CE9-CE0DE3864AFB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83081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CB984C-271E-4549-B134-B0A330577BE7}" type="datetimeFigureOut">
              <a:rPr lang="en-US" smtClean="0"/>
              <a:pPr>
                <a:defRPr/>
              </a:pPr>
              <a:t>11/6/2017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14A83A-E146-4F72-A18D-7D86A1B24338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48300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48300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59875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03E7A64-F473-4DC0-AFE0-C264B302D089}" type="datetimeFigureOut">
              <a:rPr lang="en-US" smtClean="0"/>
              <a:pPr>
                <a:defRPr/>
              </a:pPr>
              <a:t>11/6/2017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57824E-49E2-4F3D-B71E-589141CBF9B6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74020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F09B0F5-0B8A-438D-AC21-CAEA95C93439}" type="datetimeFigureOut">
              <a:rPr lang="en-US" smtClean="0"/>
              <a:pPr>
                <a:defRPr/>
              </a:pPr>
              <a:t>11/6/2017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689289-ADD8-42AA-B110-2E7A1E829F07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34290" indent="0">
              <a:buNone/>
              <a:defRPr sz="1575" b="0">
                <a:solidFill>
                  <a:schemeClr val="tx2"/>
                </a:solidFill>
              </a:defRPr>
            </a:lvl1pPr>
            <a:lvl2pPr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2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3225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chemeClr val="accent2"/>
                </a:solidFill>
                <a:effectLst/>
              </a:defRPr>
            </a:lvl1pPr>
          </a:lstStyle>
          <a:p>
            <a:r>
              <a:rPr kumimoji="0" lang="en-US"/>
              <a:t>Click to edit Master title style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253835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DF58ABB-9BA7-462B-9F96-93B8D00A66BB}" type="datetimeFigureOut">
              <a:rPr lang="en-US" smtClean="0"/>
              <a:pPr>
                <a:defRPr/>
              </a:pPr>
              <a:t>11/6/2017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98B0DA-8D8F-4D18-8BDB-C2129A7FB4BC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6"/>
            <a:ext cx="4038600" cy="4341875"/>
          </a:xfrm>
        </p:spPr>
        <p:txBody>
          <a:bodyPr/>
          <a:lstStyle>
            <a:lvl1pPr>
              <a:defRPr sz="1500"/>
            </a:lvl1pPr>
            <a:lvl2pPr>
              <a:defRPr sz="1425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6"/>
            <a:ext cx="4038600" cy="4341875"/>
          </a:xfrm>
        </p:spPr>
        <p:txBody>
          <a:bodyPr/>
          <a:lstStyle>
            <a:lvl1pPr>
              <a:defRPr sz="1500"/>
            </a:lvl1pPr>
            <a:lvl2pPr>
              <a:defRPr sz="1425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42482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fld id="{FB776FF7-3967-43B0-9FC4-BD6478657901}" type="datetimeFigureOut">
              <a:rPr lang="en-US" smtClean="0"/>
              <a:pPr>
                <a:defRPr/>
              </a:pPr>
              <a:t>11/6/2017</a:t>
            </a:fld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2EFBAFB8-379C-4BFD-90F5-BA73F9AB74C0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5" y="2708519"/>
            <a:ext cx="4041775" cy="3886200"/>
          </a:xfrm>
        </p:spPr>
        <p:txBody>
          <a:bodyPr/>
          <a:lstStyle>
            <a:lvl1pPr>
              <a:defRPr sz="15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6" y="2244970"/>
            <a:ext cx="4041775" cy="457200"/>
          </a:xfrm>
          <a:solidFill>
            <a:schemeClr val="accent2">
              <a:lumMod val="60000"/>
              <a:lumOff val="4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34290" indent="0">
              <a:buNone/>
              <a:defRPr sz="1425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1500" b="1"/>
            </a:lvl2pPr>
            <a:lvl3pPr>
              <a:buNone/>
              <a:defRPr sz="1350" b="1"/>
            </a:lvl3pPr>
            <a:lvl4pPr>
              <a:buNone/>
              <a:defRPr sz="1200" b="1"/>
            </a:lvl4pPr>
            <a:lvl5pPr>
              <a:buNone/>
              <a:defRPr sz="12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15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lumMod val="60000"/>
              <a:lumOff val="4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34290" indent="0">
              <a:buNone/>
              <a:defRPr sz="1425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1500" b="1"/>
            </a:lvl2pPr>
            <a:lvl3pPr>
              <a:buNone/>
              <a:defRPr sz="1350" b="1"/>
            </a:lvl3pPr>
            <a:lvl4pPr>
              <a:buNone/>
              <a:defRPr sz="1200" b="1"/>
            </a:lvl4pPr>
            <a:lvl5pPr>
              <a:buNone/>
              <a:defRPr sz="12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3000" b="0" i="0" cap="none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10333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pPr>
              <a:defRPr/>
            </a:pPr>
            <a:fld id="{764DC560-6E82-4B5B-B84D-CA9714D60857}" type="datetimeFigureOut">
              <a:rPr lang="en-US" smtClean="0"/>
              <a:pPr>
                <a:defRPr/>
              </a:pPr>
              <a:t>11/6/2017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pPr>
              <a:defRPr/>
            </a:pPr>
            <a:fld id="{D00D68E2-D38B-4722-BC87-3C47F7D4144C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3000">
                <a:solidFill>
                  <a:schemeClr val="tx2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89695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B809F5-2D6C-4A86-B69E-2AE7B036593E}" type="datetimeFigureOut">
              <a:rPr lang="en-US" smtClean="0"/>
              <a:pPr>
                <a:defRPr/>
              </a:pPr>
              <a:t>11/6/2017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E35B8C-38A4-4464-A93A-681FF3911D9B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8926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BC54490-20F9-4877-A660-19BE61631DD1}" type="datetimeFigureOut">
              <a:rPr lang="en-US" smtClean="0"/>
              <a:pPr>
                <a:defRPr/>
              </a:pPr>
              <a:t>11/6/2017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11A0EA6-C1E2-4CDE-B193-1AFDE0BD1DF7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8"/>
            <a:ext cx="5102352" cy="580508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8"/>
            <a:ext cx="3383280" cy="4580573"/>
          </a:xfrm>
        </p:spPr>
        <p:txBody>
          <a:bodyPr/>
          <a:lstStyle>
            <a:lvl1pPr marL="6858" indent="0">
              <a:buNone/>
              <a:defRPr sz="1050"/>
            </a:lvl1pPr>
            <a:lvl2pPr>
              <a:buNone/>
              <a:defRPr sz="900"/>
            </a:lvl2pPr>
            <a:lvl3pPr>
              <a:buNone/>
              <a:defRPr sz="750"/>
            </a:lvl3pPr>
            <a:lvl4pPr>
              <a:buNone/>
              <a:defRPr sz="675"/>
            </a:lvl4pPr>
            <a:lvl5pPr>
              <a:buNone/>
              <a:defRPr sz="675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350" b="1"/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34906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E63D47B-DA13-4E46-87C0-341584B2ACCA}" type="datetimeFigureOut">
              <a:rPr lang="en-US" smtClean="0"/>
              <a:pPr>
                <a:defRPr/>
              </a:pPr>
              <a:t>11/6/2017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1F4062F-8D51-405F-9B15-702C2B3344AD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24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10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975"/>
            </a:lvl1pPr>
            <a:lvl2pPr>
              <a:buFontTx/>
              <a:buNone/>
              <a:defRPr sz="900"/>
            </a:lvl2pPr>
            <a:lvl3pPr>
              <a:buFontTx/>
              <a:buNone/>
              <a:defRPr sz="750"/>
            </a:lvl3pPr>
            <a:lvl4pPr>
              <a:buFontTx/>
              <a:buNone/>
              <a:defRPr sz="675"/>
            </a:lvl4pPr>
            <a:lvl5pPr>
              <a:buFontTx/>
              <a:buNone/>
              <a:defRPr sz="675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5" y="1109162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1500" b="1"/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63134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20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dirty="0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dirty="0"/>
          </a:p>
        </p:txBody>
      </p:sp>
      <p:sp>
        <p:nvSpPr>
          <p:cNvPr id="30" name="Rectangle 29"/>
          <p:cNvSpPr/>
          <p:nvPr/>
        </p:nvSpPr>
        <p:spPr>
          <a:xfrm>
            <a:off x="1" y="308278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dirty="0"/>
          </a:p>
        </p:txBody>
      </p:sp>
      <p:sp>
        <p:nvSpPr>
          <p:cNvPr id="31" name="Rectangle 30"/>
          <p:cNvSpPr/>
          <p:nvPr/>
        </p:nvSpPr>
        <p:spPr>
          <a:xfrm flipV="1">
            <a:off x="5410183" y="360248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dirty="0"/>
          </a:p>
        </p:txBody>
      </p:sp>
      <p:sp>
        <p:nvSpPr>
          <p:cNvPr id="32" name="Rectangle 31"/>
          <p:cNvSpPr/>
          <p:nvPr/>
        </p:nvSpPr>
        <p:spPr>
          <a:xfrm flipV="1">
            <a:off x="5410201" y="440114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dirty="0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dirty="0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dirty="0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7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dirty="0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dirty="0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dirty="0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350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600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fld id="{90B4BA90-0974-48AA-A911-4E2B827B561D}" type="datetimeFigureOut">
              <a:rPr lang="en-US" smtClean="0"/>
              <a:pPr>
                <a:defRPr/>
              </a:pPr>
              <a:t>11/6/2017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600">
                <a:solidFill>
                  <a:schemeClr val="accent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35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7FD1C30A-705B-4DA7-9831-747607D8DC10}" type="slidenum">
              <a:rPr lang="en-US" altLang="en-US" smtClean="0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/>
              <a:t>Click to edit Master title style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2190414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4" r:id="rId1"/>
    <p:sldLayoutId id="2147483825" r:id="rId2"/>
    <p:sldLayoutId id="2147483826" r:id="rId3"/>
    <p:sldLayoutId id="2147483827" r:id="rId4"/>
    <p:sldLayoutId id="2147483828" r:id="rId5"/>
    <p:sldLayoutId id="2147483829" r:id="rId6"/>
    <p:sldLayoutId id="2147483830" r:id="rId7"/>
    <p:sldLayoutId id="2147483831" r:id="rId8"/>
    <p:sldLayoutId id="2147483832" r:id="rId9"/>
    <p:sldLayoutId id="2147483833" r:id="rId10"/>
    <p:sldLayoutId id="2147483834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3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192024" algn="l" rtl="0" eaLnBrk="1" latinLnBrk="0" hangingPunct="1">
        <a:spcBef>
          <a:spcPts val="225"/>
        </a:spcBef>
        <a:buClr>
          <a:schemeClr val="accent3"/>
        </a:buClr>
        <a:buFont typeface="Georgia"/>
        <a:buChar char="•"/>
        <a:defRPr kumimoji="0" sz="2100" kern="1200">
          <a:solidFill>
            <a:schemeClr val="tx2"/>
          </a:solidFill>
          <a:latin typeface="+mn-lt"/>
          <a:ea typeface="+mn-ea"/>
          <a:cs typeface="+mn-cs"/>
        </a:defRPr>
      </a:lvl1pPr>
      <a:lvl2pPr marL="493776" indent="-185166" algn="l" rtl="0" eaLnBrk="1" latinLnBrk="0" hangingPunct="1">
        <a:spcBef>
          <a:spcPts val="225"/>
        </a:spcBef>
        <a:buClr>
          <a:schemeClr val="accent2"/>
        </a:buClr>
        <a:buFont typeface="Georgia"/>
        <a:buChar char="▫"/>
        <a:defRPr kumimoji="0" sz="1950" kern="1200">
          <a:solidFill>
            <a:schemeClr val="tx2"/>
          </a:solidFill>
          <a:latin typeface="+mn-lt"/>
          <a:ea typeface="+mn-ea"/>
          <a:cs typeface="+mn-cs"/>
        </a:defRPr>
      </a:lvl2pPr>
      <a:lvl3pPr marL="692658" indent="-164592" algn="l" rtl="0" eaLnBrk="1" latinLnBrk="0" hangingPunct="1">
        <a:spcBef>
          <a:spcPts val="225"/>
        </a:spcBef>
        <a:buClr>
          <a:schemeClr val="accent1"/>
        </a:buClr>
        <a:buFont typeface="Wingdings 2" panose="05020102010507070707" pitchFamily="18" charset="2"/>
        <a:buChar char="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884682" indent="-150876" algn="l" rtl="0" eaLnBrk="1" latinLnBrk="0" hangingPunct="1">
        <a:spcBef>
          <a:spcPts val="225"/>
        </a:spcBef>
        <a:buClr>
          <a:schemeClr val="accent1"/>
        </a:buClr>
        <a:buFont typeface="Wingdings 2" panose="05020102010507070707" pitchFamily="18" charset="2"/>
        <a:buChar char=""/>
        <a:defRPr kumimoji="0" sz="1650" kern="1200">
          <a:solidFill>
            <a:schemeClr val="tx2"/>
          </a:solidFill>
          <a:latin typeface="+mn-lt"/>
          <a:ea typeface="+mn-ea"/>
          <a:cs typeface="+mn-cs"/>
        </a:defRPr>
      </a:lvl4pPr>
      <a:lvl5pPr marL="1042416" indent="-137160" algn="l" rtl="0" eaLnBrk="1" latinLnBrk="0" hangingPunct="1">
        <a:spcBef>
          <a:spcPts val="225"/>
        </a:spcBef>
        <a:buClr>
          <a:schemeClr val="accent1"/>
        </a:buClr>
        <a:buFont typeface="Wingdings 2" panose="05020102010507070707" pitchFamily="18" charset="2"/>
        <a:buChar char=""/>
        <a:defRPr kumimoji="0" sz="1500" kern="1200">
          <a:solidFill>
            <a:schemeClr val="tx2"/>
          </a:solidFill>
          <a:latin typeface="+mn-lt"/>
          <a:ea typeface="+mn-ea"/>
          <a:cs typeface="+mn-cs"/>
        </a:defRPr>
      </a:lvl5pPr>
      <a:lvl6pPr marL="1207008" indent="-137160" algn="l" rtl="0" eaLnBrk="1" latinLnBrk="0" hangingPunct="1">
        <a:spcBef>
          <a:spcPts val="225"/>
        </a:spcBef>
        <a:buClr>
          <a:schemeClr val="accent1"/>
        </a:buClr>
        <a:buFont typeface="Wingdings 2" panose="05020102010507070707" pitchFamily="18" charset="2"/>
        <a:buChar char=""/>
        <a:defRPr kumimoji="0" sz="1350" kern="1200">
          <a:solidFill>
            <a:schemeClr val="tx2"/>
          </a:solidFill>
          <a:latin typeface="+mn-lt"/>
          <a:ea typeface="+mn-ea"/>
          <a:cs typeface="+mn-cs"/>
        </a:defRPr>
      </a:lvl6pPr>
      <a:lvl7pPr marL="1371600" indent="-137160" algn="l" rtl="0" eaLnBrk="1" latinLnBrk="0" hangingPunct="1">
        <a:spcBef>
          <a:spcPts val="225"/>
        </a:spcBef>
        <a:buClr>
          <a:schemeClr val="accent1"/>
        </a:buClr>
        <a:buFont typeface="Wingdings 2" panose="05020102010507070707" pitchFamily="18" charset="2"/>
        <a:buChar char=""/>
        <a:defRPr kumimoji="0"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1522476" indent="-137160" algn="l" rtl="0" eaLnBrk="1" latinLnBrk="0" hangingPunct="1">
        <a:spcBef>
          <a:spcPts val="225"/>
        </a:spcBef>
        <a:buClr>
          <a:schemeClr val="accent1"/>
        </a:buClr>
        <a:buFont typeface="Wingdings 2" panose="05020102010507070707" pitchFamily="18" charset="2"/>
        <a:buChar char=""/>
        <a:defRPr kumimoji="0" sz="1125" kern="1200">
          <a:solidFill>
            <a:schemeClr val="tx2"/>
          </a:solidFill>
          <a:latin typeface="+mn-lt"/>
          <a:ea typeface="+mn-ea"/>
          <a:cs typeface="+mn-cs"/>
        </a:defRPr>
      </a:lvl8pPr>
      <a:lvl9pPr marL="1680210" indent="-137160" algn="l" rtl="0" eaLnBrk="1" latinLnBrk="0" hangingPunct="1">
        <a:spcBef>
          <a:spcPts val="225"/>
        </a:spcBef>
        <a:buClr>
          <a:schemeClr val="accent1"/>
        </a:buClr>
        <a:buFont typeface="Wingdings 2" panose="05020102010507070707" pitchFamily="18" charset="2"/>
        <a:buChar char=""/>
        <a:defRPr kumimoji="0" sz="105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415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Subtitle 2"/>
          <p:cNvSpPr>
            <a:spLocks noGrp="1"/>
          </p:cNvSpPr>
          <p:nvPr>
            <p:ph type="subTitle" idx="1"/>
          </p:nvPr>
        </p:nvSpPr>
        <p:spPr>
          <a:xfrm>
            <a:off x="-1" y="3840162"/>
            <a:ext cx="5403043" cy="1752600"/>
          </a:xfrm>
        </p:spPr>
        <p:txBody>
          <a:bodyPr>
            <a:noAutofit/>
          </a:bodyPr>
          <a:lstStyle/>
          <a:p>
            <a:pPr marL="36513" algn="r" eaLnBrk="1" hangingPunct="1">
              <a:spcBef>
                <a:spcPct val="0"/>
              </a:spcBef>
            </a:pPr>
            <a:r>
              <a:rPr lang="en-US" altLang="en-US" sz="2400" dirty="0">
                <a:solidFill>
                  <a:schemeClr val="accent2">
                    <a:lumMod val="75000"/>
                  </a:schemeClr>
                </a:solidFill>
              </a:rPr>
              <a:t>Instructor Name</a:t>
            </a:r>
          </a:p>
          <a:p>
            <a:pPr marL="36513" algn="r" eaLnBrk="1" hangingPunct="1">
              <a:spcBef>
                <a:spcPct val="0"/>
              </a:spcBef>
            </a:pPr>
            <a:r>
              <a:rPr lang="en-US" altLang="en-US" sz="2400" dirty="0">
                <a:solidFill>
                  <a:schemeClr val="accent2">
                    <a:lumMod val="75000"/>
                  </a:schemeClr>
                </a:solidFill>
              </a:rPr>
              <a:t>Instructor Title</a:t>
            </a:r>
          </a:p>
          <a:p>
            <a:pPr marL="36513" algn="r" eaLnBrk="1" hangingPunct="1">
              <a:spcBef>
                <a:spcPct val="0"/>
              </a:spcBef>
            </a:pPr>
            <a:r>
              <a:rPr lang="en-US" altLang="en-US" sz="2400" dirty="0">
                <a:solidFill>
                  <a:schemeClr val="accent2">
                    <a:lumMod val="75000"/>
                  </a:schemeClr>
                </a:solidFill>
              </a:rPr>
              <a:t>Library Name</a:t>
            </a:r>
          </a:p>
        </p:txBody>
      </p:sp>
      <p:sp>
        <p:nvSpPr>
          <p:cNvPr id="6146" name="Title 1"/>
          <p:cNvSpPr>
            <a:spLocks noGrp="1"/>
          </p:cNvSpPr>
          <p:nvPr>
            <p:ph type="ctrTitle"/>
          </p:nvPr>
        </p:nvSpPr>
        <p:spPr bwMode="auto">
          <a:xfrm>
            <a:off x="37454" y="2590800"/>
            <a:ext cx="8229600" cy="1066800"/>
          </a:xfrm>
        </p:spPr>
        <p:txBody>
          <a:bodyPr wrap="square" tIns="45720" numCol="1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defRPr/>
            </a:pPr>
            <a:r>
              <a:rPr lang="en-US" altLang="en-US" sz="4800" dirty="0">
                <a:effectLst/>
              </a:rPr>
              <a:t>Computer Basics</a:t>
            </a:r>
          </a:p>
        </p:txBody>
      </p:sp>
      <p:sp>
        <p:nvSpPr>
          <p:cNvPr id="6149" name="AutoShape 6" descr="2Q=="/>
          <p:cNvSpPr>
            <a:spLocks noChangeAspect="1" noChangeArrowheads="1"/>
          </p:cNvSpPr>
          <p:nvPr/>
        </p:nvSpPr>
        <p:spPr bwMode="auto">
          <a:xfrm>
            <a:off x="173038" y="460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150" name="AutoShape 8" descr="2Q=="/>
          <p:cNvSpPr>
            <a:spLocks noChangeAspect="1" noChangeArrowheads="1"/>
          </p:cNvSpPr>
          <p:nvPr/>
        </p:nvSpPr>
        <p:spPr bwMode="auto">
          <a:xfrm>
            <a:off x="173038" y="460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716EE69-34D6-4328-93FA-F22D272D1B8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3847" y="5717518"/>
            <a:ext cx="3135454" cy="73378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1C81C06-D4CB-4402-98BD-DA28020E7294}"/>
              </a:ext>
            </a:extLst>
          </p:cNvPr>
          <p:cNvSpPr/>
          <p:nvPr/>
        </p:nvSpPr>
        <p:spPr>
          <a:xfrm>
            <a:off x="4429554" y="6333981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ctr"/>
                <a:tab pos="5486400" algn="r"/>
                <a:tab pos="6572250" algn="r"/>
              </a:tabLst>
            </a:pPr>
            <a:r>
              <a:rPr lang="en-US" altLang="en-US" sz="900" dirty="0">
                <a:ea typeface="Times New Roman" panose="02020603050405020304" pitchFamily="18" charset="0"/>
                <a:cs typeface="Arial" panose="020B0604020202020204" pitchFamily="34" charset="0"/>
              </a:rPr>
              <a:t>Courtesy of Gail Borden Public Library</a:t>
            </a:r>
          </a:p>
          <a:p>
            <a:pPr lvl="0" algn="r" eaLnBrk="0" fontAlgn="base" hangingPunct="0">
              <a:spcBef>
                <a:spcPct val="0"/>
              </a:spcBef>
              <a:spcAft>
                <a:spcPct val="0"/>
              </a:spcAft>
              <a:tabLst>
                <a:tab pos="2743200" algn="ctr"/>
                <a:tab pos="5486400" algn="r"/>
                <a:tab pos="6572250" algn="r"/>
              </a:tabLst>
            </a:pPr>
            <a:r>
              <a:rPr lang="en-US" altLang="en-US" sz="900" dirty="0">
                <a:ea typeface="Times New Roman" panose="02020603050405020304" pitchFamily="18" charset="0"/>
                <a:cs typeface="Arial" panose="020B0604020202020204" pitchFamily="34" charset="0"/>
              </a:rPr>
              <a:t>and the Public Library Association</a:t>
            </a:r>
            <a:endParaRPr lang="en-US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1960098"/>
            <a:ext cx="8692357" cy="4745502"/>
          </a:xfrm>
        </p:spPr>
        <p:txBody>
          <a:bodyPr>
            <a:normAutofit/>
          </a:bodyPr>
          <a:lstStyle/>
          <a:p>
            <a:pPr marL="0" lvl="1" indent="0" eaLnBrk="1" fontAlgn="auto" hangingPunct="1">
              <a:spcAft>
                <a:spcPts val="0"/>
              </a:spcAft>
              <a:buClr>
                <a:srgbClr val="B17462"/>
              </a:buClr>
              <a:buSzPct val="80000"/>
              <a:buFont typeface="Verdana" pitchFamily="34" charset="0"/>
              <a:buNone/>
              <a:defRPr/>
            </a:pPr>
            <a:r>
              <a:rPr lang="en-US" sz="2800" b="1" dirty="0">
                <a:solidFill>
                  <a:schemeClr val="tx1"/>
                </a:solidFill>
              </a:rPr>
              <a:t>Window</a:t>
            </a:r>
          </a:p>
          <a:p>
            <a:pPr marL="0" lvl="1" indent="0" eaLnBrk="1" fontAlgn="auto" hangingPunct="1">
              <a:spcAft>
                <a:spcPts val="0"/>
              </a:spcAft>
              <a:buClr>
                <a:srgbClr val="B17462"/>
              </a:buClr>
              <a:buSzPct val="80000"/>
              <a:buFont typeface="Verdana" pitchFamily="34" charset="0"/>
              <a:buNone/>
              <a:defRPr/>
            </a:pPr>
            <a:r>
              <a:rPr lang="en-US" sz="2400" dirty="0">
                <a:solidFill>
                  <a:schemeClr val="tx1"/>
                </a:solidFill>
              </a:rPr>
              <a:t>An area of the screen                                                             that displays information                                                                                       for a specific program                                                               independent of other                                                             parts of the screen</a:t>
            </a:r>
            <a:endParaRPr lang="en-US" dirty="0">
              <a:solidFill>
                <a:schemeClr val="tx1"/>
              </a:solidFill>
              <a:latin typeface="Myriad Pro" pitchFamily="34" charset="0"/>
            </a:endParaRPr>
          </a:p>
        </p:txBody>
      </p:sp>
      <p:sp>
        <p:nvSpPr>
          <p:cNvPr id="13314" name="Title 3"/>
          <p:cNvSpPr>
            <a:spLocks noGrp="1"/>
          </p:cNvSpPr>
          <p:nvPr>
            <p:ph type="title"/>
          </p:nvPr>
        </p:nvSpPr>
        <p:spPr bwMode="auto">
          <a:xfrm>
            <a:off x="223043" y="604373"/>
            <a:ext cx="8183563" cy="105092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en-US" altLang="en-US" sz="3600" dirty="0">
                <a:solidFill>
                  <a:schemeClr val="accent2">
                    <a:lumMod val="75000"/>
                  </a:schemeClr>
                </a:solidFill>
                <a:effectLst/>
              </a:rPr>
              <a:t>Terminology &amp; Descriptions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00" y="1874520"/>
            <a:ext cx="5156002" cy="384048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327679121"/>
      </p:ext>
    </p:extLst>
  </p:cSld>
  <p:clrMapOvr>
    <a:masterClrMapping/>
  </p:clrMapOvr>
  <p:transition spd="slow">
    <p:cover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1655298"/>
            <a:ext cx="8692357" cy="4745502"/>
          </a:xfrm>
        </p:spPr>
        <p:txBody>
          <a:bodyPr>
            <a:normAutofit/>
          </a:bodyPr>
          <a:lstStyle/>
          <a:p>
            <a:pPr marL="0" lvl="1" indent="0" eaLnBrk="1" fontAlgn="auto" hangingPunct="1">
              <a:spcAft>
                <a:spcPts val="0"/>
              </a:spcAft>
              <a:buClr>
                <a:srgbClr val="B17462"/>
              </a:buClr>
              <a:buSzPct val="80000"/>
              <a:buFont typeface="Verdana" pitchFamily="34" charset="0"/>
              <a:buNone/>
              <a:defRPr/>
            </a:pPr>
            <a:r>
              <a:rPr lang="en-US" sz="2800" b="1" dirty="0">
                <a:solidFill>
                  <a:schemeClr val="tx1"/>
                </a:solidFill>
              </a:rPr>
              <a:t>Taskbar</a:t>
            </a:r>
          </a:p>
          <a:p>
            <a:pPr marL="0" lvl="1" indent="0" eaLnBrk="1" fontAlgn="auto" hangingPunct="1">
              <a:spcAft>
                <a:spcPts val="0"/>
              </a:spcAft>
              <a:buClr>
                <a:srgbClr val="B17462"/>
              </a:buClr>
              <a:buSzPct val="80000"/>
              <a:buFont typeface="Verdana" pitchFamily="34" charset="0"/>
              <a:buNone/>
              <a:defRPr/>
            </a:pPr>
            <a:r>
              <a:rPr lang="en-US" sz="2400" dirty="0">
                <a:solidFill>
                  <a:schemeClr val="tx1"/>
                </a:solidFill>
              </a:rPr>
              <a:t>A stationary strip of icons used to access frequently-used programs like Internet browsers and Microsoft products</a:t>
            </a:r>
            <a:endParaRPr lang="en-US" dirty="0">
              <a:solidFill>
                <a:schemeClr val="tx1"/>
              </a:solidFill>
              <a:latin typeface="Myriad Pro" pitchFamily="34" charset="0"/>
            </a:endParaRPr>
          </a:p>
        </p:txBody>
      </p:sp>
      <p:sp>
        <p:nvSpPr>
          <p:cNvPr id="13314" name="Title 3"/>
          <p:cNvSpPr>
            <a:spLocks noGrp="1"/>
          </p:cNvSpPr>
          <p:nvPr>
            <p:ph type="title"/>
          </p:nvPr>
        </p:nvSpPr>
        <p:spPr bwMode="auto">
          <a:xfrm>
            <a:off x="223043" y="604373"/>
            <a:ext cx="8183563" cy="105092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en-US" altLang="en-US" sz="3600" dirty="0">
                <a:solidFill>
                  <a:schemeClr val="accent2">
                    <a:lumMod val="75000"/>
                  </a:schemeClr>
                </a:solidFill>
                <a:effectLst/>
              </a:rPr>
              <a:t>Terminology &amp; Descriptions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3581400"/>
            <a:ext cx="8568125" cy="54864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924719974"/>
      </p:ext>
    </p:extLst>
  </p:cSld>
  <p:clrMapOvr>
    <a:masterClrMapping/>
  </p:clrMapOvr>
  <p:transition spd="slow">
    <p:cover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1655298"/>
            <a:ext cx="8692357" cy="4745502"/>
          </a:xfrm>
        </p:spPr>
        <p:txBody>
          <a:bodyPr>
            <a:normAutofit/>
          </a:bodyPr>
          <a:lstStyle/>
          <a:p>
            <a:pPr marL="0" lvl="1" indent="0" eaLnBrk="1" fontAlgn="auto" hangingPunct="1">
              <a:spcAft>
                <a:spcPts val="0"/>
              </a:spcAft>
              <a:buClr>
                <a:srgbClr val="B17462"/>
              </a:buClr>
              <a:buSzPct val="80000"/>
              <a:buFont typeface="Verdana" pitchFamily="34" charset="0"/>
              <a:buNone/>
              <a:defRPr/>
            </a:pPr>
            <a:r>
              <a:rPr lang="en-US" sz="2800" b="1" dirty="0">
                <a:solidFill>
                  <a:schemeClr val="tx1"/>
                </a:solidFill>
              </a:rPr>
              <a:t>System Tray</a:t>
            </a:r>
          </a:p>
          <a:p>
            <a:pPr marL="0" lvl="1" indent="0" eaLnBrk="1" fontAlgn="auto" hangingPunct="1">
              <a:spcAft>
                <a:spcPts val="0"/>
              </a:spcAft>
              <a:buClr>
                <a:srgbClr val="B17462"/>
              </a:buClr>
              <a:buSzPct val="80000"/>
              <a:buFont typeface="Verdana" pitchFamily="34" charset="0"/>
              <a:buNone/>
              <a:defRPr/>
            </a:pPr>
            <a:r>
              <a:rPr lang="en-US" sz="2400" dirty="0">
                <a:solidFill>
                  <a:schemeClr val="tx1"/>
                </a:solidFill>
              </a:rPr>
              <a:t>A stationary taskbar that contains icons for system functions like time, date, and audio volume</a:t>
            </a:r>
            <a:endParaRPr lang="en-US" dirty="0">
              <a:solidFill>
                <a:schemeClr val="tx1"/>
              </a:solidFill>
              <a:latin typeface="Myriad Pro" pitchFamily="34" charset="0"/>
            </a:endParaRPr>
          </a:p>
        </p:txBody>
      </p:sp>
      <p:sp>
        <p:nvSpPr>
          <p:cNvPr id="13314" name="Title 3"/>
          <p:cNvSpPr>
            <a:spLocks noGrp="1"/>
          </p:cNvSpPr>
          <p:nvPr>
            <p:ph type="title"/>
          </p:nvPr>
        </p:nvSpPr>
        <p:spPr bwMode="auto">
          <a:xfrm>
            <a:off x="223043" y="604373"/>
            <a:ext cx="8183563" cy="105092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en-US" altLang="en-US" sz="3600" dirty="0">
                <a:solidFill>
                  <a:schemeClr val="accent2">
                    <a:lumMod val="75000"/>
                  </a:schemeClr>
                </a:solidFill>
                <a:effectLst/>
              </a:rPr>
              <a:t>Terminology &amp; Descriptions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0" y="3657600"/>
            <a:ext cx="4962142" cy="54864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94430524"/>
      </p:ext>
    </p:extLst>
  </p:cSld>
  <p:clrMapOvr>
    <a:masterClrMapping/>
  </p:clrMapOvr>
  <p:transition spd="slow">
    <p:cover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1655298"/>
            <a:ext cx="8692357" cy="4745502"/>
          </a:xfrm>
        </p:spPr>
        <p:txBody>
          <a:bodyPr>
            <a:normAutofit/>
          </a:bodyPr>
          <a:lstStyle/>
          <a:p>
            <a:pPr marL="0" lvl="1" indent="0" eaLnBrk="1" fontAlgn="auto" hangingPunct="1">
              <a:spcAft>
                <a:spcPts val="0"/>
              </a:spcAft>
              <a:buClr>
                <a:srgbClr val="B17462"/>
              </a:buClr>
              <a:buSzPct val="80000"/>
              <a:buFont typeface="Verdana" pitchFamily="34" charset="0"/>
              <a:buNone/>
              <a:defRPr/>
            </a:pPr>
            <a:r>
              <a:rPr lang="en-US" sz="2800" b="1" dirty="0">
                <a:solidFill>
                  <a:schemeClr val="tx1"/>
                </a:solidFill>
              </a:rPr>
              <a:t>Start Menu</a:t>
            </a:r>
          </a:p>
          <a:p>
            <a:pPr marL="0" lvl="1" indent="0" eaLnBrk="1" fontAlgn="auto" hangingPunct="1">
              <a:spcAft>
                <a:spcPts val="0"/>
              </a:spcAft>
              <a:buClr>
                <a:srgbClr val="B17462"/>
              </a:buClr>
              <a:buSzPct val="80000"/>
              <a:buFont typeface="Verdana" pitchFamily="34" charset="0"/>
              <a:buNone/>
              <a:defRPr/>
            </a:pPr>
            <a:r>
              <a:rPr lang="en-US" sz="2400" dirty="0">
                <a:solidFill>
                  <a:schemeClr val="tx1"/>
                </a:solidFill>
              </a:rPr>
              <a:t>The central launching point                                                     for programs and tasks                                                             on a Windows computer</a:t>
            </a:r>
            <a:endParaRPr lang="en-US" dirty="0">
              <a:solidFill>
                <a:schemeClr val="tx1"/>
              </a:solidFill>
              <a:latin typeface="Myriad Pro" pitchFamily="34" charset="0"/>
            </a:endParaRPr>
          </a:p>
        </p:txBody>
      </p:sp>
      <p:sp>
        <p:nvSpPr>
          <p:cNvPr id="13314" name="Title 3"/>
          <p:cNvSpPr>
            <a:spLocks noGrp="1"/>
          </p:cNvSpPr>
          <p:nvPr>
            <p:ph type="title"/>
          </p:nvPr>
        </p:nvSpPr>
        <p:spPr bwMode="auto">
          <a:xfrm>
            <a:off x="223043" y="604373"/>
            <a:ext cx="8183563" cy="105092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en-US" altLang="en-US" sz="3600" dirty="0">
                <a:solidFill>
                  <a:schemeClr val="accent2">
                    <a:lumMod val="75000"/>
                  </a:schemeClr>
                </a:solidFill>
                <a:effectLst/>
              </a:rPr>
              <a:t>Terminology &amp; Descriptions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9600" y="1508760"/>
            <a:ext cx="3459153" cy="512064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08625481"/>
      </p:ext>
    </p:extLst>
  </p:cSld>
  <p:clrMapOvr>
    <a:masterClrMapping/>
  </p:clrMapOvr>
  <p:transition spd="slow">
    <p:cover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048000"/>
            <a:ext cx="8183563" cy="6858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n-US" sz="4800" dirty="0"/>
              <a:t>Activity #1</a:t>
            </a:r>
          </a:p>
        </p:txBody>
      </p:sp>
    </p:spTree>
    <p:extLst>
      <p:ext uri="{BB962C8B-B14F-4D97-AF65-F5344CB8AC3E}">
        <p14:creationId xmlns:p14="http://schemas.microsoft.com/office/powerpoint/2010/main" val="1868944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412163" cy="10509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altLang="en-US" sz="3600" dirty="0">
                <a:effectLst/>
              </a:rPr>
              <a:t>Desktop Elements</a:t>
            </a:r>
            <a:endParaRPr lang="en-US" sz="36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933" y="2362200"/>
            <a:ext cx="7450667" cy="41910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10" name="Content Placeholder 4"/>
          <p:cNvSpPr>
            <a:spLocks noGrp="1"/>
          </p:cNvSpPr>
          <p:nvPr>
            <p:ph idx="1"/>
          </p:nvPr>
        </p:nvSpPr>
        <p:spPr>
          <a:xfrm>
            <a:off x="228600" y="1655298"/>
            <a:ext cx="8692357" cy="4745502"/>
          </a:xfrm>
        </p:spPr>
        <p:txBody>
          <a:bodyPr>
            <a:normAutofit/>
          </a:bodyPr>
          <a:lstStyle/>
          <a:p>
            <a:pPr marL="0" lvl="1" indent="0" eaLnBrk="1" fontAlgn="auto" hangingPunct="1">
              <a:spcAft>
                <a:spcPts val="0"/>
              </a:spcAft>
              <a:buClr>
                <a:srgbClr val="B17462"/>
              </a:buClr>
              <a:buSzPct val="80000"/>
              <a:buFont typeface="Verdana" pitchFamily="34" charset="0"/>
              <a:buNone/>
              <a:defRPr/>
            </a:pPr>
            <a:r>
              <a:rPr lang="en-US" sz="2800" dirty="0">
                <a:solidFill>
                  <a:schemeClr val="tx1"/>
                </a:solidFill>
              </a:rPr>
              <a:t>Desktop = </a:t>
            </a:r>
            <a:r>
              <a:rPr lang="en-US" sz="2800" b="1" dirty="0">
                <a:solidFill>
                  <a:schemeClr val="tx1"/>
                </a:solidFill>
              </a:rPr>
              <a:t>Home Base</a:t>
            </a:r>
          </a:p>
        </p:txBody>
      </p:sp>
    </p:spTree>
    <p:extLst>
      <p:ext uri="{BB962C8B-B14F-4D97-AF65-F5344CB8AC3E}">
        <p14:creationId xmlns:p14="http://schemas.microsoft.com/office/powerpoint/2010/main" val="1951910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412163" cy="10509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altLang="en-US" sz="3600" dirty="0">
                <a:effectLst/>
              </a:rPr>
              <a:t>Desktop Elements</a:t>
            </a:r>
            <a:endParaRPr lang="en-US" sz="3600" dirty="0"/>
          </a:p>
        </p:txBody>
      </p:sp>
      <p:sp>
        <p:nvSpPr>
          <p:cNvPr id="4" name="Content Placeholder 4"/>
          <p:cNvSpPr>
            <a:spLocks noGrp="1"/>
          </p:cNvSpPr>
          <p:nvPr>
            <p:ph idx="1"/>
          </p:nvPr>
        </p:nvSpPr>
        <p:spPr>
          <a:xfrm>
            <a:off x="228600" y="1655298"/>
            <a:ext cx="8692357" cy="4745502"/>
          </a:xfrm>
        </p:spPr>
        <p:txBody>
          <a:bodyPr>
            <a:normAutofit/>
          </a:bodyPr>
          <a:lstStyle/>
          <a:p>
            <a:pPr marL="0" lvl="1" indent="0" eaLnBrk="1" fontAlgn="auto" hangingPunct="1">
              <a:spcAft>
                <a:spcPts val="0"/>
              </a:spcAft>
              <a:buClr>
                <a:srgbClr val="B17462"/>
              </a:buClr>
              <a:buSzPct val="80000"/>
              <a:buFont typeface="Verdana" pitchFamily="34" charset="0"/>
              <a:buNone/>
              <a:defRPr/>
            </a:pPr>
            <a:r>
              <a:rPr lang="en-US" sz="2800" dirty="0">
                <a:solidFill>
                  <a:schemeClr val="tx1"/>
                </a:solidFill>
              </a:rPr>
              <a:t>Open a program in a new window</a:t>
            </a:r>
            <a:endParaRPr lang="en-US" sz="2800" b="1" dirty="0">
              <a:solidFill>
                <a:schemeClr val="tx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481" y="2313562"/>
            <a:ext cx="8359737" cy="411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37048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412163" cy="10509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altLang="en-US" sz="3600" dirty="0">
                <a:effectLst/>
              </a:rPr>
              <a:t>Desktop Elements</a:t>
            </a:r>
            <a:endParaRPr lang="en-US" sz="3600" dirty="0"/>
          </a:p>
        </p:txBody>
      </p:sp>
      <p:sp>
        <p:nvSpPr>
          <p:cNvPr id="3" name="Content Placeholder 4"/>
          <p:cNvSpPr>
            <a:spLocks noGrp="1"/>
          </p:cNvSpPr>
          <p:nvPr>
            <p:ph idx="1"/>
          </p:nvPr>
        </p:nvSpPr>
        <p:spPr>
          <a:xfrm>
            <a:off x="228600" y="1655298"/>
            <a:ext cx="8692357" cy="4745502"/>
          </a:xfrm>
        </p:spPr>
        <p:txBody>
          <a:bodyPr>
            <a:normAutofit/>
          </a:bodyPr>
          <a:lstStyle/>
          <a:p>
            <a:pPr marL="0" lvl="1" indent="0" eaLnBrk="1" fontAlgn="auto" hangingPunct="1">
              <a:spcAft>
                <a:spcPts val="0"/>
              </a:spcAft>
              <a:buClr>
                <a:srgbClr val="B17462"/>
              </a:buClr>
              <a:buSzPct val="80000"/>
              <a:buFont typeface="Verdana" pitchFamily="34" charset="0"/>
              <a:buNone/>
              <a:defRPr/>
            </a:pPr>
            <a:r>
              <a:rPr lang="en-US" sz="2800" dirty="0">
                <a:solidFill>
                  <a:schemeClr val="tx1"/>
                </a:solidFill>
              </a:rPr>
              <a:t>Close or minimize a program</a:t>
            </a:r>
            <a:endParaRPr lang="en-US" sz="2800" b="1" dirty="0">
              <a:solidFill>
                <a:schemeClr val="tx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8382" y="2362200"/>
            <a:ext cx="6392597" cy="420624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cxnSp>
        <p:nvCxnSpPr>
          <p:cNvPr id="6" name="Straight Arrow Connector 5"/>
          <p:cNvCxnSpPr/>
          <p:nvPr/>
        </p:nvCxnSpPr>
        <p:spPr>
          <a:xfrm>
            <a:off x="4953000" y="1959439"/>
            <a:ext cx="1981200" cy="402761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7045788" y="2286000"/>
            <a:ext cx="585191" cy="3048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656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412163" cy="10509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altLang="en-US" sz="3600" dirty="0">
                <a:effectLst/>
              </a:rPr>
              <a:t>Desktop Elements</a:t>
            </a:r>
            <a:endParaRPr lang="en-US" sz="3600" dirty="0"/>
          </a:p>
        </p:txBody>
      </p:sp>
      <p:sp>
        <p:nvSpPr>
          <p:cNvPr id="3" name="Content Placeholder 4"/>
          <p:cNvSpPr>
            <a:spLocks noGrp="1"/>
          </p:cNvSpPr>
          <p:nvPr>
            <p:ph idx="1"/>
          </p:nvPr>
        </p:nvSpPr>
        <p:spPr>
          <a:xfrm>
            <a:off x="228600" y="1655298"/>
            <a:ext cx="8692357" cy="4745502"/>
          </a:xfrm>
        </p:spPr>
        <p:txBody>
          <a:bodyPr>
            <a:normAutofit/>
          </a:bodyPr>
          <a:lstStyle/>
          <a:p>
            <a:pPr marL="0" lvl="1" indent="0" eaLnBrk="1" fontAlgn="auto" hangingPunct="1">
              <a:spcAft>
                <a:spcPts val="0"/>
              </a:spcAft>
              <a:buClr>
                <a:srgbClr val="B17462"/>
              </a:buClr>
              <a:buSzPct val="80000"/>
              <a:buFont typeface="Verdana" pitchFamily="34" charset="0"/>
              <a:buNone/>
              <a:defRPr/>
            </a:pPr>
            <a:r>
              <a:rPr lang="en-US" sz="2800" dirty="0">
                <a:solidFill>
                  <a:schemeClr val="tx1"/>
                </a:solidFill>
              </a:rPr>
              <a:t>Full Screen View</a:t>
            </a:r>
            <a:endParaRPr lang="en-US" sz="2800" b="1" dirty="0">
              <a:solidFill>
                <a:schemeClr val="tx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178" y="2286000"/>
            <a:ext cx="7315200" cy="41148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907285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412163" cy="10509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altLang="en-US" sz="3600" dirty="0">
                <a:effectLst/>
              </a:rPr>
              <a:t>Desktop Elements</a:t>
            </a:r>
            <a:endParaRPr lang="en-US" sz="3600" dirty="0"/>
          </a:p>
        </p:txBody>
      </p:sp>
      <p:sp>
        <p:nvSpPr>
          <p:cNvPr id="3" name="Content Placeholder 4"/>
          <p:cNvSpPr>
            <a:spLocks noGrp="1"/>
          </p:cNvSpPr>
          <p:nvPr>
            <p:ph idx="1"/>
          </p:nvPr>
        </p:nvSpPr>
        <p:spPr>
          <a:xfrm>
            <a:off x="228600" y="1655298"/>
            <a:ext cx="8692357" cy="4745502"/>
          </a:xfrm>
        </p:spPr>
        <p:txBody>
          <a:bodyPr>
            <a:normAutofit/>
          </a:bodyPr>
          <a:lstStyle/>
          <a:p>
            <a:pPr marL="0" lvl="1" indent="0" eaLnBrk="1" fontAlgn="auto" hangingPunct="1">
              <a:spcAft>
                <a:spcPts val="0"/>
              </a:spcAft>
              <a:buClr>
                <a:srgbClr val="B17462"/>
              </a:buClr>
              <a:buSzPct val="80000"/>
              <a:buFont typeface="Verdana" pitchFamily="34" charset="0"/>
              <a:buNone/>
              <a:defRPr/>
            </a:pPr>
            <a:r>
              <a:rPr lang="en-US" sz="2800" dirty="0">
                <a:solidFill>
                  <a:schemeClr val="tx1"/>
                </a:solidFill>
              </a:rPr>
              <a:t>Window View</a:t>
            </a:r>
            <a:endParaRPr lang="en-US" sz="2800" b="1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2600" y="2209800"/>
            <a:ext cx="5892574" cy="438912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992554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1676400"/>
            <a:ext cx="8839200" cy="4800600"/>
          </a:xfrm>
        </p:spPr>
        <p:txBody>
          <a:bodyPr>
            <a:noAutofit/>
          </a:bodyPr>
          <a:lstStyle/>
          <a:p>
            <a:pPr indent="-457200">
              <a:lnSpc>
                <a:spcPct val="150000"/>
              </a:lnSpc>
              <a:buClr>
                <a:schemeClr val="accent1"/>
              </a:buClr>
              <a:defRPr/>
            </a:pPr>
            <a:r>
              <a:rPr lang="en-US" sz="2800" dirty="0">
                <a:solidFill>
                  <a:schemeClr val="tx1"/>
                </a:solidFill>
              </a:rPr>
              <a:t>Terminology &amp; Descriptions</a:t>
            </a:r>
          </a:p>
          <a:p>
            <a:pPr indent="-457200">
              <a:lnSpc>
                <a:spcPct val="150000"/>
              </a:lnSpc>
              <a:buClr>
                <a:schemeClr val="accent1"/>
              </a:buClr>
              <a:defRPr/>
            </a:pPr>
            <a:r>
              <a:rPr lang="en-US" sz="2800" dirty="0">
                <a:solidFill>
                  <a:schemeClr val="tx1"/>
                </a:solidFill>
              </a:rPr>
              <a:t>Desktop Elements</a:t>
            </a:r>
          </a:p>
          <a:p>
            <a:pPr indent="-457200">
              <a:lnSpc>
                <a:spcPct val="150000"/>
              </a:lnSpc>
              <a:buClr>
                <a:schemeClr val="accent1"/>
              </a:buClr>
              <a:defRPr/>
            </a:pPr>
            <a:r>
              <a:rPr lang="en-US" sz="2800" dirty="0">
                <a:solidFill>
                  <a:schemeClr val="tx1"/>
                </a:solidFill>
              </a:rPr>
              <a:t>Starting Up &amp; Shutting Down</a:t>
            </a:r>
          </a:p>
          <a:p>
            <a:pPr indent="-457200">
              <a:lnSpc>
                <a:spcPct val="150000"/>
              </a:lnSpc>
              <a:buClr>
                <a:schemeClr val="accent1"/>
              </a:buClr>
              <a:defRPr/>
            </a:pPr>
            <a:r>
              <a:rPr lang="en-US" sz="2800" dirty="0">
                <a:solidFill>
                  <a:schemeClr val="tx1"/>
                </a:solidFill>
              </a:rPr>
              <a:t>Creating, Saving, &amp; Accessing Files   </a:t>
            </a:r>
          </a:p>
          <a:p>
            <a:pPr indent="-457200">
              <a:lnSpc>
                <a:spcPct val="150000"/>
              </a:lnSpc>
              <a:buClr>
                <a:schemeClr val="accent1"/>
              </a:buClr>
              <a:defRPr/>
            </a:pPr>
            <a:r>
              <a:rPr lang="en-US" sz="2800" dirty="0">
                <a:solidFill>
                  <a:schemeClr val="tx1"/>
                </a:solidFill>
              </a:rPr>
              <a:t>Creating Folders &amp; Renaming Files</a:t>
            </a:r>
          </a:p>
        </p:txBody>
      </p:sp>
      <p:sp>
        <p:nvSpPr>
          <p:cNvPr id="7170" name="Title 3"/>
          <p:cNvSpPr>
            <a:spLocks noGrp="1"/>
          </p:cNvSpPr>
          <p:nvPr>
            <p:ph type="title"/>
          </p:nvPr>
        </p:nvSpPr>
        <p:spPr bwMode="auto">
          <a:xfrm>
            <a:off x="228600" y="609600"/>
            <a:ext cx="5105400" cy="914400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 eaLnBrk="1" hangingPunct="1">
              <a:defRPr/>
            </a:pPr>
            <a:r>
              <a:rPr lang="en-US" altLang="en-US" sz="3600" dirty="0">
                <a:solidFill>
                  <a:schemeClr val="accent2">
                    <a:lumMod val="75000"/>
                  </a:schemeClr>
                </a:solidFill>
                <a:effectLst/>
              </a:rPr>
              <a:t>Agenda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412163" cy="10509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altLang="en-US" sz="3600" dirty="0">
                <a:effectLst/>
              </a:rPr>
              <a:t>Desktop Elements</a:t>
            </a:r>
            <a:endParaRPr lang="en-US" sz="3600" dirty="0"/>
          </a:p>
        </p:txBody>
      </p:sp>
      <p:sp>
        <p:nvSpPr>
          <p:cNvPr id="3" name="Content Placeholder 4"/>
          <p:cNvSpPr>
            <a:spLocks noGrp="1"/>
          </p:cNvSpPr>
          <p:nvPr>
            <p:ph idx="1"/>
          </p:nvPr>
        </p:nvSpPr>
        <p:spPr>
          <a:xfrm>
            <a:off x="228600" y="1655298"/>
            <a:ext cx="8692357" cy="4745502"/>
          </a:xfrm>
        </p:spPr>
        <p:txBody>
          <a:bodyPr>
            <a:normAutofit/>
          </a:bodyPr>
          <a:lstStyle/>
          <a:p>
            <a:pPr marL="0" lvl="1" indent="0" eaLnBrk="1" fontAlgn="auto" hangingPunct="1">
              <a:spcAft>
                <a:spcPts val="0"/>
              </a:spcAft>
              <a:buClr>
                <a:srgbClr val="B17462"/>
              </a:buClr>
              <a:buSzPct val="80000"/>
              <a:buFont typeface="Verdana" pitchFamily="34" charset="0"/>
              <a:buNone/>
              <a:defRPr/>
            </a:pPr>
            <a:r>
              <a:rPr lang="en-US" sz="2800" b="1" dirty="0">
                <a:solidFill>
                  <a:schemeClr val="tx1"/>
                </a:solidFill>
              </a:rPr>
              <a:t>System Tray </a:t>
            </a:r>
            <a:r>
              <a:rPr lang="en-US" sz="2800" dirty="0">
                <a:solidFill>
                  <a:schemeClr val="tx1"/>
                </a:solidFill>
              </a:rPr>
              <a:t>functions</a:t>
            </a:r>
            <a:endParaRPr lang="en-US" sz="2800" b="1" dirty="0">
              <a:solidFill>
                <a:schemeClr val="tx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8400" y="2438400"/>
            <a:ext cx="2032873" cy="338328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0" y="2438400"/>
            <a:ext cx="2194891" cy="338328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52800" y="2987040"/>
            <a:ext cx="2516697" cy="22860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171819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412163" cy="10509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altLang="en-US" sz="3600" dirty="0">
                <a:effectLst/>
              </a:rPr>
              <a:t>Desktop Elements</a:t>
            </a:r>
            <a:endParaRPr lang="en-US" sz="3600" dirty="0"/>
          </a:p>
        </p:txBody>
      </p:sp>
      <p:sp>
        <p:nvSpPr>
          <p:cNvPr id="3" name="Content Placeholder 4"/>
          <p:cNvSpPr>
            <a:spLocks noGrp="1"/>
          </p:cNvSpPr>
          <p:nvPr>
            <p:ph idx="1"/>
          </p:nvPr>
        </p:nvSpPr>
        <p:spPr>
          <a:xfrm>
            <a:off x="228600" y="1655298"/>
            <a:ext cx="8692357" cy="4745502"/>
          </a:xfrm>
        </p:spPr>
        <p:txBody>
          <a:bodyPr>
            <a:normAutofit/>
          </a:bodyPr>
          <a:lstStyle/>
          <a:p>
            <a:pPr marL="0" lvl="1" indent="0" eaLnBrk="1" fontAlgn="auto" hangingPunct="1">
              <a:spcAft>
                <a:spcPts val="0"/>
              </a:spcAft>
              <a:buClr>
                <a:srgbClr val="B17462"/>
              </a:buClr>
              <a:buSzPct val="80000"/>
              <a:buFont typeface="Verdana" pitchFamily="34" charset="0"/>
              <a:buNone/>
              <a:defRPr/>
            </a:pPr>
            <a:r>
              <a:rPr lang="en-US" sz="2800" b="1" dirty="0">
                <a:solidFill>
                  <a:schemeClr val="tx1"/>
                </a:solidFill>
              </a:rPr>
              <a:t>Start</a:t>
            </a:r>
            <a:r>
              <a:rPr lang="en-US" sz="2800" dirty="0">
                <a:solidFill>
                  <a:schemeClr val="tx1"/>
                </a:solidFill>
              </a:rPr>
              <a:t> menu</a:t>
            </a:r>
            <a:endParaRPr lang="en-US" sz="2800" b="1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4200" y="1584325"/>
            <a:ext cx="3459153" cy="512064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883493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412163" cy="10509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altLang="en-US" sz="3600" dirty="0">
                <a:effectLst/>
              </a:rPr>
              <a:t>Desktop Elements</a:t>
            </a:r>
            <a:endParaRPr lang="en-US" sz="3600" dirty="0"/>
          </a:p>
        </p:txBody>
      </p:sp>
      <p:sp>
        <p:nvSpPr>
          <p:cNvPr id="3" name="Content Placeholder 4"/>
          <p:cNvSpPr>
            <a:spLocks noGrp="1"/>
          </p:cNvSpPr>
          <p:nvPr>
            <p:ph idx="1"/>
          </p:nvPr>
        </p:nvSpPr>
        <p:spPr>
          <a:xfrm>
            <a:off x="228600" y="1655298"/>
            <a:ext cx="8692357" cy="4745502"/>
          </a:xfrm>
        </p:spPr>
        <p:txBody>
          <a:bodyPr>
            <a:normAutofit/>
          </a:bodyPr>
          <a:lstStyle/>
          <a:p>
            <a:pPr marL="0" lvl="1" indent="0" eaLnBrk="1" fontAlgn="auto" hangingPunct="1">
              <a:spcAft>
                <a:spcPts val="0"/>
              </a:spcAft>
              <a:buClr>
                <a:srgbClr val="B17462"/>
              </a:buClr>
              <a:buSzPct val="80000"/>
              <a:buFont typeface="Verdana" pitchFamily="34" charset="0"/>
              <a:buNone/>
              <a:defRPr/>
            </a:pPr>
            <a:r>
              <a:rPr lang="en-US" sz="2800" b="1" dirty="0">
                <a:solidFill>
                  <a:schemeClr val="tx1"/>
                </a:solidFill>
              </a:rPr>
              <a:t>All Programs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9400" y="1572976"/>
            <a:ext cx="3901778" cy="5098222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35009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412163" cy="10509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altLang="en-US" sz="3600" dirty="0">
                <a:effectLst/>
              </a:rPr>
              <a:t>Desktop Elements</a:t>
            </a:r>
            <a:endParaRPr lang="en-US" sz="3600" dirty="0"/>
          </a:p>
        </p:txBody>
      </p:sp>
      <p:sp>
        <p:nvSpPr>
          <p:cNvPr id="3" name="Content Placeholder 4"/>
          <p:cNvSpPr>
            <a:spLocks noGrp="1"/>
          </p:cNvSpPr>
          <p:nvPr>
            <p:ph idx="1"/>
          </p:nvPr>
        </p:nvSpPr>
        <p:spPr>
          <a:xfrm>
            <a:off x="228600" y="1655298"/>
            <a:ext cx="8692357" cy="4745502"/>
          </a:xfrm>
        </p:spPr>
        <p:txBody>
          <a:bodyPr>
            <a:normAutofit/>
          </a:bodyPr>
          <a:lstStyle/>
          <a:p>
            <a:pPr marL="0" lvl="1" indent="0" eaLnBrk="1" fontAlgn="auto" hangingPunct="1">
              <a:spcAft>
                <a:spcPts val="0"/>
              </a:spcAft>
              <a:buClr>
                <a:srgbClr val="B17462"/>
              </a:buClr>
              <a:buSzPct val="80000"/>
              <a:buFont typeface="Verdana" pitchFamily="34" charset="0"/>
              <a:buNone/>
              <a:defRPr/>
            </a:pPr>
            <a:r>
              <a:rPr lang="en-US" sz="2800" b="1" dirty="0">
                <a:solidFill>
                  <a:schemeClr val="tx1"/>
                </a:solidFill>
              </a:rPr>
              <a:t>Computer</a:t>
            </a:r>
          </a:p>
        </p:txBody>
      </p:sp>
      <p:pic>
        <p:nvPicPr>
          <p:cNvPr id="1026" name="Picture 2" descr="C:\Users\MDOMBR~1\AppData\Local\Temp\SNAGHTML1b7751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840" y="2255520"/>
            <a:ext cx="7092961" cy="429768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9154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412163" cy="10509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altLang="en-US" sz="3600" dirty="0">
                <a:effectLst/>
              </a:rPr>
              <a:t>Desktop Elements</a:t>
            </a:r>
            <a:endParaRPr lang="en-US" sz="3600" dirty="0"/>
          </a:p>
        </p:txBody>
      </p:sp>
      <p:sp>
        <p:nvSpPr>
          <p:cNvPr id="3" name="Content Placeholder 4"/>
          <p:cNvSpPr>
            <a:spLocks noGrp="1"/>
          </p:cNvSpPr>
          <p:nvPr>
            <p:ph idx="1"/>
          </p:nvPr>
        </p:nvSpPr>
        <p:spPr>
          <a:xfrm>
            <a:off x="228600" y="1655298"/>
            <a:ext cx="8692357" cy="4745502"/>
          </a:xfrm>
        </p:spPr>
        <p:txBody>
          <a:bodyPr>
            <a:normAutofit/>
          </a:bodyPr>
          <a:lstStyle/>
          <a:p>
            <a:pPr marL="0" lvl="1" indent="0" eaLnBrk="1" fontAlgn="auto" hangingPunct="1">
              <a:spcAft>
                <a:spcPts val="0"/>
              </a:spcAft>
              <a:buClr>
                <a:srgbClr val="B17462"/>
              </a:buClr>
              <a:buSzPct val="80000"/>
              <a:buFont typeface="Verdana" pitchFamily="34" charset="0"/>
              <a:buNone/>
              <a:defRPr/>
            </a:pPr>
            <a:r>
              <a:rPr lang="en-US" sz="2800" b="1" dirty="0">
                <a:solidFill>
                  <a:schemeClr val="tx1"/>
                </a:solidFill>
              </a:rPr>
              <a:t>Control Panel</a:t>
            </a:r>
          </a:p>
        </p:txBody>
      </p:sp>
      <p:pic>
        <p:nvPicPr>
          <p:cNvPr id="2050" name="Picture 2" descr="C:\Users\MDOMBR~1\AppData\Local\Temp\SNAGHTML1b86e6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753" y="2255520"/>
            <a:ext cx="7638049" cy="429768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8384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412163" cy="10509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altLang="en-US" sz="3600" dirty="0">
                <a:effectLst/>
              </a:rPr>
              <a:t>Desktop Elements</a:t>
            </a:r>
            <a:endParaRPr lang="en-US" sz="3600" dirty="0"/>
          </a:p>
        </p:txBody>
      </p:sp>
      <p:sp>
        <p:nvSpPr>
          <p:cNvPr id="3" name="Content Placeholder 4"/>
          <p:cNvSpPr>
            <a:spLocks noGrp="1"/>
          </p:cNvSpPr>
          <p:nvPr>
            <p:ph idx="1"/>
          </p:nvPr>
        </p:nvSpPr>
        <p:spPr>
          <a:xfrm>
            <a:off x="228600" y="1655298"/>
            <a:ext cx="8692357" cy="4745502"/>
          </a:xfrm>
        </p:spPr>
        <p:txBody>
          <a:bodyPr>
            <a:normAutofit/>
          </a:bodyPr>
          <a:lstStyle/>
          <a:p>
            <a:pPr marL="0" lvl="1" indent="0" eaLnBrk="1" fontAlgn="auto" hangingPunct="1">
              <a:spcAft>
                <a:spcPts val="0"/>
              </a:spcAft>
              <a:buClr>
                <a:srgbClr val="B17462"/>
              </a:buClr>
              <a:buSzPct val="80000"/>
              <a:buFont typeface="Verdana" pitchFamily="34" charset="0"/>
              <a:buNone/>
              <a:defRPr/>
            </a:pPr>
            <a:r>
              <a:rPr lang="en-US" sz="2800" b="1" dirty="0">
                <a:solidFill>
                  <a:schemeClr val="tx1"/>
                </a:solidFill>
              </a:rPr>
              <a:t>Devices and Printers</a:t>
            </a:r>
          </a:p>
        </p:txBody>
      </p:sp>
      <p:pic>
        <p:nvPicPr>
          <p:cNvPr id="3074" name="Picture 2" descr="C:\Users\MDOMBR~1\AppData\Local\Temp\SNAGHTML1b9378c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286000"/>
            <a:ext cx="7638049" cy="429768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6145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412163" cy="10509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altLang="en-US" sz="3600" dirty="0">
                <a:effectLst/>
              </a:rPr>
              <a:t>Desktop Elements</a:t>
            </a:r>
            <a:endParaRPr lang="en-US" sz="3600" dirty="0"/>
          </a:p>
        </p:txBody>
      </p:sp>
      <p:sp>
        <p:nvSpPr>
          <p:cNvPr id="3" name="Content Placeholder 4"/>
          <p:cNvSpPr>
            <a:spLocks noGrp="1"/>
          </p:cNvSpPr>
          <p:nvPr>
            <p:ph idx="1"/>
          </p:nvPr>
        </p:nvSpPr>
        <p:spPr>
          <a:xfrm>
            <a:off x="228600" y="1655298"/>
            <a:ext cx="8692357" cy="4745502"/>
          </a:xfrm>
        </p:spPr>
        <p:txBody>
          <a:bodyPr>
            <a:normAutofit/>
          </a:bodyPr>
          <a:lstStyle/>
          <a:p>
            <a:pPr marL="0" lvl="1" indent="0" eaLnBrk="1" fontAlgn="auto" hangingPunct="1">
              <a:spcAft>
                <a:spcPts val="0"/>
              </a:spcAft>
              <a:buClr>
                <a:srgbClr val="B17462"/>
              </a:buClr>
              <a:buSzPct val="80000"/>
              <a:buFont typeface="Verdana" pitchFamily="34" charset="0"/>
              <a:buNone/>
              <a:defRPr/>
            </a:pPr>
            <a:r>
              <a:rPr lang="en-US" sz="2800" b="1" dirty="0">
                <a:solidFill>
                  <a:schemeClr val="tx1"/>
                </a:solidFill>
              </a:rPr>
              <a:t>Help and Support</a:t>
            </a:r>
          </a:p>
        </p:txBody>
      </p:sp>
      <p:pic>
        <p:nvPicPr>
          <p:cNvPr id="4098" name="Picture 2" descr="C:\Users\MDOMBR~1\AppData\Local\Temp\SNAGHTML1ba186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1716893"/>
            <a:ext cx="3031236" cy="475488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247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048000"/>
            <a:ext cx="8183563" cy="6858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n-US" sz="4800" dirty="0"/>
              <a:t>Activity #2</a:t>
            </a:r>
          </a:p>
        </p:txBody>
      </p:sp>
    </p:spTree>
    <p:extLst>
      <p:ext uri="{BB962C8B-B14F-4D97-AF65-F5344CB8AC3E}">
        <p14:creationId xmlns:p14="http://schemas.microsoft.com/office/powerpoint/2010/main" val="3662505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8412163" cy="10509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altLang="en-US" sz="3600" dirty="0">
                <a:effectLst/>
              </a:rPr>
              <a:t>Starting Up &amp; Shutting Down</a:t>
            </a:r>
            <a:endParaRPr lang="en-US" sz="36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3" y="1615005"/>
            <a:ext cx="4002235" cy="45720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10" name="Content Placeholder 4"/>
          <p:cNvSpPr>
            <a:spLocks noGrp="1"/>
          </p:cNvSpPr>
          <p:nvPr>
            <p:ph idx="1"/>
          </p:nvPr>
        </p:nvSpPr>
        <p:spPr>
          <a:xfrm>
            <a:off x="4724400" y="1584325"/>
            <a:ext cx="4267200" cy="4664075"/>
          </a:xfrm>
        </p:spPr>
        <p:txBody>
          <a:bodyPr>
            <a:normAutofit/>
          </a:bodyPr>
          <a:lstStyle/>
          <a:p>
            <a:pPr marL="0" lvl="1" indent="0" eaLnBrk="1" fontAlgn="auto" hangingPunct="1">
              <a:spcAft>
                <a:spcPts val="600"/>
              </a:spcAft>
              <a:buClr>
                <a:srgbClr val="B17462"/>
              </a:buClr>
              <a:buSzPct val="80000"/>
              <a:buFont typeface="Verdana" pitchFamily="34" charset="0"/>
              <a:buNone/>
              <a:defRPr/>
            </a:pPr>
            <a:r>
              <a:rPr lang="en-US" sz="2800" dirty="0">
                <a:solidFill>
                  <a:schemeClr val="tx1"/>
                </a:solidFill>
              </a:rPr>
              <a:t>Manage Your Computer’s Activity Level with:</a:t>
            </a:r>
          </a:p>
          <a:p>
            <a:pPr marL="656082" lvl="2" indent="-457200">
              <a:spcAft>
                <a:spcPts val="600"/>
              </a:spcAft>
              <a:buClrTx/>
              <a:buSzPct val="91000"/>
              <a:buFont typeface="Arial" panose="020B0604020202020204" pitchFamily="34" charset="0"/>
              <a:buChar char="•"/>
              <a:defRPr/>
            </a:pPr>
            <a:r>
              <a:rPr lang="en-US" sz="2650" b="1" dirty="0">
                <a:solidFill>
                  <a:schemeClr val="tx1"/>
                </a:solidFill>
              </a:rPr>
              <a:t>Log Off</a:t>
            </a:r>
          </a:p>
          <a:p>
            <a:pPr marL="656082" lvl="2" indent="-457200">
              <a:spcAft>
                <a:spcPts val="600"/>
              </a:spcAft>
              <a:buClrTx/>
              <a:buSzPct val="91000"/>
              <a:buFont typeface="Arial" panose="020B0604020202020204" pitchFamily="34" charset="0"/>
              <a:buChar char="•"/>
              <a:defRPr/>
            </a:pPr>
            <a:r>
              <a:rPr lang="en-US" sz="2650" b="1" dirty="0">
                <a:solidFill>
                  <a:schemeClr val="tx1"/>
                </a:solidFill>
              </a:rPr>
              <a:t>Lock</a:t>
            </a:r>
          </a:p>
          <a:p>
            <a:pPr marL="656082" lvl="2" indent="-457200">
              <a:spcAft>
                <a:spcPts val="600"/>
              </a:spcAft>
              <a:buClrTx/>
              <a:buSzPct val="91000"/>
              <a:buFont typeface="Arial" panose="020B0604020202020204" pitchFamily="34" charset="0"/>
              <a:buChar char="•"/>
              <a:defRPr/>
            </a:pPr>
            <a:r>
              <a:rPr lang="en-US" sz="2650" b="1" dirty="0">
                <a:solidFill>
                  <a:schemeClr val="tx1"/>
                </a:solidFill>
              </a:rPr>
              <a:t>Restart</a:t>
            </a:r>
          </a:p>
          <a:p>
            <a:pPr marL="656082" lvl="2" indent="-457200">
              <a:spcAft>
                <a:spcPts val="600"/>
              </a:spcAft>
              <a:buClrTx/>
              <a:buSzPct val="91000"/>
              <a:buFont typeface="Arial" panose="020B0604020202020204" pitchFamily="34" charset="0"/>
              <a:buChar char="•"/>
              <a:defRPr/>
            </a:pPr>
            <a:r>
              <a:rPr lang="en-US" sz="2650" b="1" dirty="0">
                <a:solidFill>
                  <a:schemeClr val="tx1"/>
                </a:solidFill>
              </a:rPr>
              <a:t>Sleep</a:t>
            </a:r>
          </a:p>
          <a:p>
            <a:pPr marL="656082" lvl="2" indent="-457200">
              <a:spcAft>
                <a:spcPts val="600"/>
              </a:spcAft>
              <a:buClrTx/>
              <a:buSzPct val="91000"/>
              <a:buFont typeface="Arial" panose="020B0604020202020204" pitchFamily="34" charset="0"/>
              <a:buChar char="•"/>
              <a:defRPr/>
            </a:pPr>
            <a:r>
              <a:rPr lang="en-US" sz="2650" b="1" dirty="0">
                <a:solidFill>
                  <a:schemeClr val="tx1"/>
                </a:solidFill>
              </a:rPr>
              <a:t>Hibernate</a:t>
            </a:r>
          </a:p>
          <a:p>
            <a:pPr marL="656082" lvl="2" indent="-457200">
              <a:spcAft>
                <a:spcPts val="600"/>
              </a:spcAft>
              <a:buClrTx/>
              <a:buSzPct val="91000"/>
              <a:buFont typeface="Arial" panose="020B0604020202020204" pitchFamily="34" charset="0"/>
              <a:buChar char="•"/>
              <a:defRPr/>
            </a:pPr>
            <a:r>
              <a:rPr lang="en-US" sz="2650" b="1" dirty="0">
                <a:solidFill>
                  <a:schemeClr val="tx1"/>
                </a:solidFill>
              </a:rPr>
              <a:t>Shut Down</a:t>
            </a:r>
          </a:p>
        </p:txBody>
      </p:sp>
      <p:sp>
        <p:nvSpPr>
          <p:cNvPr id="9" name="Rectangle 8"/>
          <p:cNvSpPr/>
          <p:nvPr/>
        </p:nvSpPr>
        <p:spPr>
          <a:xfrm>
            <a:off x="2438400" y="4983715"/>
            <a:ext cx="1981200" cy="126468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533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048000"/>
            <a:ext cx="8183563" cy="6858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n-US" sz="4800" dirty="0"/>
              <a:t>Activity #3</a:t>
            </a:r>
          </a:p>
        </p:txBody>
      </p:sp>
    </p:spTree>
    <p:extLst>
      <p:ext uri="{BB962C8B-B14F-4D97-AF65-F5344CB8AC3E}">
        <p14:creationId xmlns:p14="http://schemas.microsoft.com/office/powerpoint/2010/main" val="1802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398462" y="1679575"/>
            <a:ext cx="8516938" cy="4949825"/>
          </a:xfrm>
        </p:spPr>
        <p:txBody>
          <a:bodyPr>
            <a:normAutofit/>
          </a:bodyPr>
          <a:lstStyle/>
          <a:p>
            <a:pPr marL="0" indent="0" eaLnBrk="1" hangingPunct="1">
              <a:buClr>
                <a:srgbClr val="B17462"/>
              </a:buClr>
              <a:buFont typeface="Wingdings 2" pitchFamily="18" charset="2"/>
              <a:buNone/>
            </a:pPr>
            <a:r>
              <a:rPr lang="en-US" altLang="en-US" sz="2800" b="1" dirty="0">
                <a:solidFill>
                  <a:schemeClr val="tx1"/>
                </a:solidFill>
              </a:rPr>
              <a:t>Computer</a:t>
            </a:r>
            <a:endParaRPr lang="en-US" altLang="en-US" sz="2800" dirty="0">
              <a:solidFill>
                <a:schemeClr val="tx1"/>
              </a:solidFill>
            </a:endParaRPr>
          </a:p>
          <a:p>
            <a:pPr marL="0" indent="0" eaLnBrk="1" hangingPunct="1">
              <a:buClr>
                <a:srgbClr val="B17462"/>
              </a:buClr>
              <a:buFont typeface="Wingdings 2" pitchFamily="18" charset="2"/>
              <a:buNone/>
            </a:pPr>
            <a:r>
              <a:rPr lang="en-US" altLang="en-US" sz="2400" dirty="0">
                <a:solidFill>
                  <a:schemeClr val="tx1"/>
                </a:solidFill>
              </a:rPr>
              <a:t>An electronic device for storing and processing data based on a program or logic sequence involving numbers and codes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3311" y="3124200"/>
            <a:ext cx="4511040" cy="338328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8" name="Title 3"/>
          <p:cNvSpPr>
            <a:spLocks noGrp="1"/>
          </p:cNvSpPr>
          <p:nvPr>
            <p:ph type="title"/>
          </p:nvPr>
        </p:nvSpPr>
        <p:spPr bwMode="auto">
          <a:xfrm>
            <a:off x="223043" y="604373"/>
            <a:ext cx="8183563" cy="105092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en-US" altLang="en-US" sz="3600" dirty="0">
                <a:solidFill>
                  <a:schemeClr val="accent2">
                    <a:lumMod val="75000"/>
                  </a:schemeClr>
                </a:solidFill>
                <a:effectLst/>
              </a:rPr>
              <a:t>Terminology &amp; Descriptions</a:t>
            </a:r>
          </a:p>
        </p:txBody>
      </p:sp>
    </p:spTree>
  </p:cSld>
  <p:clrMapOvr>
    <a:masterClrMapping/>
  </p:clrMapOvr>
  <p:transition spd="slow">
    <p:cover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526"/>
          <a:stretch>
            <a:fillRect/>
          </a:stretch>
        </p:blipFill>
        <p:spPr>
          <a:xfrm>
            <a:off x="381000" y="1716088"/>
            <a:ext cx="8312834" cy="4684712"/>
          </a:xfr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6" name="Straight Arrow Connector 5"/>
          <p:cNvCxnSpPr/>
          <p:nvPr/>
        </p:nvCxnSpPr>
        <p:spPr>
          <a:xfrm flipH="1">
            <a:off x="609600" y="4257645"/>
            <a:ext cx="2743200" cy="199075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048000" y="3857535"/>
            <a:ext cx="4191000" cy="40011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000" dirty="0"/>
              <a:t>Click </a:t>
            </a:r>
            <a:r>
              <a:rPr lang="en-US" sz="2000" b="1" dirty="0"/>
              <a:t>Start</a:t>
            </a:r>
            <a:r>
              <a:rPr lang="en-US" sz="2000" dirty="0"/>
              <a:t> &gt;</a:t>
            </a:r>
            <a:r>
              <a:rPr lang="en-US" sz="2000" b="1" dirty="0"/>
              <a:t>Microsoft Word 2010</a:t>
            </a:r>
            <a:endParaRPr lang="en-US" sz="2000" dirty="0"/>
          </a:p>
        </p:txBody>
      </p:sp>
      <p:cxnSp>
        <p:nvCxnSpPr>
          <p:cNvPr id="9" name="Straight Arrow Connector 8"/>
          <p:cNvCxnSpPr/>
          <p:nvPr/>
        </p:nvCxnSpPr>
        <p:spPr>
          <a:xfrm flipH="1" flipV="1">
            <a:off x="1447800" y="2590800"/>
            <a:ext cx="1905000" cy="126673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52400" y="530225"/>
            <a:ext cx="8839200" cy="105092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dirty="0"/>
              <a:t>Creating, Saving, &amp; Accessing Files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91596" y="1600200"/>
            <a:ext cx="6560808" cy="5105400"/>
          </a:xfr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72000" y="2895600"/>
            <a:ext cx="2133600" cy="707886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2000" dirty="0"/>
              <a:t>Blank Microsoft Word document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52400" y="530225"/>
            <a:ext cx="8839200" cy="105092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dirty="0"/>
              <a:t>Creating, Saving, &amp; Accessing Files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117"/>
          <a:stretch>
            <a:fillRect/>
          </a:stretch>
        </p:blipFill>
        <p:spPr>
          <a:xfrm>
            <a:off x="1484728" y="1633025"/>
            <a:ext cx="6286255" cy="5035487"/>
          </a:xfr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9" name="Straight Arrow Connector 8"/>
          <p:cNvCxnSpPr/>
          <p:nvPr/>
        </p:nvCxnSpPr>
        <p:spPr>
          <a:xfrm flipV="1">
            <a:off x="1285729" y="1983075"/>
            <a:ext cx="314471" cy="121732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530225"/>
            <a:ext cx="8839200" cy="105092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dirty="0"/>
              <a:t>Creating, Saving, &amp; Accessing Files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590800" y="2971800"/>
            <a:ext cx="4154071" cy="153888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>
              <a:latin typeface="Calibri" panose="020F0502020204030204" pitchFamily="34" charset="0"/>
            </a:endParaRPr>
          </a:p>
          <a:p>
            <a:r>
              <a:rPr lang="en-US" dirty="0">
                <a:latin typeface="Calibri" panose="020F0502020204030204" pitchFamily="34" charset="0"/>
              </a:rPr>
              <a:t>I am so excited to learn about computers! </a:t>
            </a:r>
          </a:p>
          <a:p>
            <a:endParaRPr lang="en-US" sz="2000" dirty="0">
              <a:latin typeface="Calibri" panose="020F0502020204030204" pitchFamily="34" charset="0"/>
            </a:endParaRPr>
          </a:p>
          <a:p>
            <a:endParaRPr lang="en-US" sz="2000" dirty="0">
              <a:latin typeface="Calibri" panose="020F0502020204030204" pitchFamily="34" charset="0"/>
            </a:endParaRPr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334400" y="3046125"/>
            <a:ext cx="1418200" cy="830997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400" dirty="0"/>
              <a:t>Click the </a:t>
            </a:r>
            <a:r>
              <a:rPr lang="en-US" sz="2400" b="1" dirty="0"/>
              <a:t>File </a:t>
            </a:r>
            <a:r>
              <a:rPr lang="en-US" sz="2400" dirty="0"/>
              <a:t>Tab</a:t>
            </a:r>
          </a:p>
        </p:txBody>
      </p:sp>
      <p:sp>
        <p:nvSpPr>
          <p:cNvPr id="8" name="Rectangle 7"/>
          <p:cNvSpPr/>
          <p:nvPr/>
        </p:nvSpPr>
        <p:spPr>
          <a:xfrm>
            <a:off x="1371600" y="1615606"/>
            <a:ext cx="510100" cy="28939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38400" y="1604254"/>
            <a:ext cx="6135688" cy="4908550"/>
          </a:xfr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533400"/>
            <a:ext cx="8839200" cy="105092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dirty="0">
                <a:effectLst/>
              </a:rPr>
              <a:t>Creating, Saving, &amp; Accessing Files</a:t>
            </a:r>
            <a:endParaRPr lang="en-US" sz="3600" dirty="0"/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1524000" y="2229729"/>
            <a:ext cx="990600" cy="115824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2425430" y="1905000"/>
            <a:ext cx="698770" cy="3048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52400" y="3333690"/>
            <a:ext cx="2133600" cy="40011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en-US" sz="2000" dirty="0"/>
              <a:t>Click </a:t>
            </a:r>
            <a:r>
              <a:rPr lang="en-US" sz="2000" b="1" dirty="0"/>
              <a:t>Save As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530225"/>
            <a:ext cx="8839200" cy="105092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dirty="0"/>
              <a:t>Creating, Saving, &amp; Accessing Files</a:t>
            </a:r>
          </a:p>
        </p:txBody>
      </p:sp>
      <p:pic>
        <p:nvPicPr>
          <p:cNvPr id="5122" name="Picture 2" descr="C:\Users\MDOMBR~1\AppData\Local\Temp\SNAGHTML1cde2a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554480"/>
            <a:ext cx="7349865" cy="4846320"/>
          </a:xfrm>
          <a:prstGeom prst="rect">
            <a:avLst/>
          </a:prstGeom>
          <a:noFill/>
          <a:ln w="12700"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Straight Arrow Connector 8"/>
          <p:cNvCxnSpPr/>
          <p:nvPr/>
        </p:nvCxnSpPr>
        <p:spPr>
          <a:xfrm flipH="1">
            <a:off x="1981200" y="2950451"/>
            <a:ext cx="1447800" cy="32614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276600" y="2750396"/>
            <a:ext cx="2362200" cy="40011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000" dirty="0"/>
              <a:t>Click on </a:t>
            </a:r>
            <a:r>
              <a:rPr lang="en-US" sz="2000" b="1" dirty="0"/>
              <a:t>Desktop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524000" y="4645901"/>
            <a:ext cx="1981200" cy="30709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6400800" y="5867400"/>
            <a:ext cx="838200" cy="41666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143000" y="3124200"/>
            <a:ext cx="838200" cy="23796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Arrow Connector 16"/>
          <p:cNvCxnSpPr/>
          <p:nvPr/>
        </p:nvCxnSpPr>
        <p:spPr>
          <a:xfrm flipH="1">
            <a:off x="3505200" y="4493501"/>
            <a:ext cx="1447800" cy="32614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876800" y="4267200"/>
            <a:ext cx="2590800" cy="40011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000" dirty="0"/>
              <a:t>Type the </a:t>
            </a:r>
            <a:r>
              <a:rPr lang="en-US" sz="2000" b="1" dirty="0"/>
              <a:t>File name</a:t>
            </a:r>
          </a:p>
        </p:txBody>
      </p:sp>
      <p:cxnSp>
        <p:nvCxnSpPr>
          <p:cNvPr id="18" name="Straight Arrow Connector 17"/>
          <p:cNvCxnSpPr/>
          <p:nvPr/>
        </p:nvCxnSpPr>
        <p:spPr>
          <a:xfrm flipV="1">
            <a:off x="5257800" y="6093538"/>
            <a:ext cx="1066800" cy="38106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590800" y="6153090"/>
            <a:ext cx="2819400" cy="40011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000" dirty="0"/>
              <a:t>Click the </a:t>
            </a:r>
            <a:r>
              <a:rPr lang="en-US" sz="2000" b="1" dirty="0"/>
              <a:t>Save </a:t>
            </a:r>
            <a:r>
              <a:rPr lang="en-US" sz="2000" dirty="0"/>
              <a:t>button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1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90600" y="1570038"/>
            <a:ext cx="7125653" cy="4846638"/>
          </a:xfr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 flipH="1">
            <a:off x="1676400" y="2666831"/>
            <a:ext cx="2514600" cy="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530225"/>
            <a:ext cx="8991600" cy="10509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600" dirty="0">
                <a:effectLst/>
              </a:rPr>
              <a:t>Creating, Saving, </a:t>
            </a:r>
            <a:r>
              <a:rPr lang="en-US" sz="3600" dirty="0"/>
              <a:t>&amp; </a:t>
            </a:r>
            <a:r>
              <a:rPr lang="en-US" sz="3600" dirty="0">
                <a:effectLst/>
              </a:rPr>
              <a:t>Accessing Files</a:t>
            </a:r>
            <a:endParaRPr lang="en-US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3733800" y="2286000"/>
            <a:ext cx="3429000" cy="70788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US" sz="2000" dirty="0"/>
              <a:t>Double click on the file icon to open a saved file</a:t>
            </a:r>
          </a:p>
        </p:txBody>
      </p:sp>
      <p:sp>
        <p:nvSpPr>
          <p:cNvPr id="6" name="Rectangle 5"/>
          <p:cNvSpPr/>
          <p:nvPr/>
        </p:nvSpPr>
        <p:spPr>
          <a:xfrm>
            <a:off x="838200" y="2452999"/>
            <a:ext cx="762000" cy="51880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048000"/>
            <a:ext cx="8183563" cy="6858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n-US" sz="4800" dirty="0"/>
              <a:t>Activity #4</a:t>
            </a:r>
          </a:p>
        </p:txBody>
      </p:sp>
    </p:spTree>
    <p:extLst>
      <p:ext uri="{BB962C8B-B14F-4D97-AF65-F5344CB8AC3E}">
        <p14:creationId xmlns:p14="http://schemas.microsoft.com/office/powerpoint/2010/main" val="2096177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8223" r="44004"/>
          <a:stretch/>
        </p:blipFill>
        <p:spPr>
          <a:xfrm>
            <a:off x="381000" y="1684765"/>
            <a:ext cx="8077200" cy="5012469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12" name="Rectangle 11"/>
          <p:cNvSpPr/>
          <p:nvPr/>
        </p:nvSpPr>
        <p:spPr>
          <a:xfrm>
            <a:off x="4876800" y="3200400"/>
            <a:ext cx="3505200" cy="2286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530225"/>
            <a:ext cx="8991599" cy="105092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dirty="0">
                <a:effectLst/>
              </a:rPr>
              <a:t>Creating Folders &amp; Renaming Files</a:t>
            </a:r>
            <a:endParaRPr lang="en-US" sz="3600" dirty="0"/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5334000" y="3522887"/>
            <a:ext cx="1143000" cy="10668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219200" y="4267200"/>
            <a:ext cx="4419600" cy="101566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000" dirty="0">
                <a:latin typeface="+mn-lt"/>
              </a:rPr>
              <a:t>Right-click on the desktop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>
                <a:latin typeface="+mn-lt"/>
              </a:rPr>
              <a:t>Move the mouse down to </a:t>
            </a:r>
            <a:r>
              <a:rPr lang="en-US" sz="2000" b="1" dirty="0">
                <a:latin typeface="+mn-lt"/>
              </a:rPr>
              <a:t>New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>
                <a:latin typeface="+mn-lt"/>
              </a:rPr>
              <a:t>Move the mouse over to </a:t>
            </a:r>
            <a:r>
              <a:rPr lang="en-US" sz="2000" b="1" dirty="0">
                <a:latin typeface="+mn-lt"/>
              </a:rPr>
              <a:t>Folder</a:t>
            </a:r>
          </a:p>
        </p:txBody>
      </p:sp>
    </p:spTree>
    <p:extLst>
      <p:ext uri="{BB962C8B-B14F-4D97-AF65-F5344CB8AC3E}">
        <p14:creationId xmlns:p14="http://schemas.microsoft.com/office/powerpoint/2010/main" val="267686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530225"/>
            <a:ext cx="8991599" cy="105092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dirty="0">
                <a:effectLst/>
              </a:rPr>
              <a:t>Creating Folders &amp; Renaming Files</a:t>
            </a:r>
            <a:endParaRPr lang="en-US" sz="36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351" y="1910056"/>
            <a:ext cx="3779848" cy="392464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12" name="Rectangle 11"/>
          <p:cNvSpPr/>
          <p:nvPr/>
        </p:nvSpPr>
        <p:spPr>
          <a:xfrm>
            <a:off x="3505200" y="2819400"/>
            <a:ext cx="1066800" cy="10668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/>
          <p:cNvCxnSpPr/>
          <p:nvPr/>
        </p:nvCxnSpPr>
        <p:spPr>
          <a:xfrm rot="12480000" flipV="1">
            <a:off x="4691305" y="3183366"/>
            <a:ext cx="731520" cy="38106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410200" y="3124200"/>
            <a:ext cx="3234122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+mn-lt"/>
              </a:rPr>
              <a:t>Type in the new name</a:t>
            </a:r>
            <a:endParaRPr lang="en-US" sz="24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80152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981200" y="4095896"/>
            <a:ext cx="5105400" cy="40011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+mn-lt"/>
              </a:rPr>
              <a:t>Click and drag to move a file into a folder</a:t>
            </a:r>
            <a:endParaRPr lang="en-US" sz="2000" b="1" dirty="0">
              <a:latin typeface="+mn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530225"/>
            <a:ext cx="8991599" cy="105092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dirty="0">
                <a:effectLst/>
              </a:rPr>
              <a:t>Creating Folders &amp; Renaming Files</a:t>
            </a:r>
            <a:endParaRPr lang="en-US" sz="36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8814" y="2323971"/>
            <a:ext cx="5380186" cy="1486029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cxnSp>
        <p:nvCxnSpPr>
          <p:cNvPr id="9" name="Straight Arrow Connector 8"/>
          <p:cNvCxnSpPr/>
          <p:nvPr/>
        </p:nvCxnSpPr>
        <p:spPr>
          <a:xfrm flipV="1">
            <a:off x="2803694" y="3009977"/>
            <a:ext cx="1645920" cy="24582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4568362" y="2476371"/>
            <a:ext cx="1066800" cy="10668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630214" y="2476371"/>
            <a:ext cx="1066800" cy="10668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664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398462" y="1679575"/>
            <a:ext cx="8440738" cy="4949825"/>
          </a:xfrm>
        </p:spPr>
        <p:txBody>
          <a:bodyPr>
            <a:normAutofit/>
          </a:bodyPr>
          <a:lstStyle/>
          <a:p>
            <a:pPr marL="0" indent="0" eaLnBrk="1" hangingPunct="1">
              <a:buClr>
                <a:srgbClr val="B17462"/>
              </a:buClr>
              <a:buFont typeface="Wingdings 2" pitchFamily="18" charset="2"/>
              <a:buNone/>
            </a:pPr>
            <a:r>
              <a:rPr lang="en-US" altLang="en-US" sz="2800" b="1" dirty="0">
                <a:solidFill>
                  <a:schemeClr val="tx1"/>
                </a:solidFill>
              </a:rPr>
              <a:t>Desktop Computer</a:t>
            </a:r>
            <a:endParaRPr lang="en-US" altLang="en-US" sz="2800" dirty="0">
              <a:solidFill>
                <a:schemeClr val="tx1"/>
              </a:solidFill>
            </a:endParaRPr>
          </a:p>
          <a:p>
            <a:pPr marL="0" indent="0" eaLnBrk="1" hangingPunct="1">
              <a:buClr>
                <a:srgbClr val="B17462"/>
              </a:buClr>
              <a:buFont typeface="Wingdings 2" pitchFamily="18" charset="2"/>
              <a:buNone/>
            </a:pPr>
            <a:r>
              <a:rPr lang="en-US" altLang="en-US" sz="2400" dirty="0">
                <a:solidFill>
                  <a:schemeClr val="tx1"/>
                </a:solidFill>
              </a:rPr>
              <a:t>A computer with a separate monitor, processor, and keyboard 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2175" y="2819400"/>
            <a:ext cx="5473312" cy="356616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8" name="Title 3"/>
          <p:cNvSpPr>
            <a:spLocks noGrp="1"/>
          </p:cNvSpPr>
          <p:nvPr>
            <p:ph type="title"/>
          </p:nvPr>
        </p:nvSpPr>
        <p:spPr bwMode="auto">
          <a:xfrm>
            <a:off x="223043" y="604373"/>
            <a:ext cx="8183563" cy="105092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en-US" altLang="en-US" sz="3600" dirty="0">
                <a:solidFill>
                  <a:schemeClr val="accent2">
                    <a:lumMod val="75000"/>
                  </a:schemeClr>
                </a:solidFill>
                <a:effectLst/>
              </a:rPr>
              <a:t>Terminology &amp; Descriptions</a:t>
            </a:r>
          </a:p>
        </p:txBody>
      </p:sp>
    </p:spTree>
    <p:extLst>
      <p:ext uri="{BB962C8B-B14F-4D97-AF65-F5344CB8AC3E}">
        <p14:creationId xmlns:p14="http://schemas.microsoft.com/office/powerpoint/2010/main" val="911846848"/>
      </p:ext>
    </p:extLst>
  </p:cSld>
  <p:clrMapOvr>
    <a:masterClrMapping/>
  </p:clrMapOvr>
  <p:transition spd="slow">
    <p:cover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4133904" y="2895600"/>
            <a:ext cx="4777902" cy="1631216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+mn-lt"/>
              </a:rPr>
              <a:t>To rename a file or folder: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>
                <a:latin typeface="+mn-lt"/>
              </a:rPr>
              <a:t>Right-click on file or folder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>
                <a:latin typeface="+mn-lt"/>
              </a:rPr>
              <a:t>Move the mouse down to </a:t>
            </a:r>
            <a:r>
              <a:rPr lang="en-US" sz="2000" b="1" dirty="0">
                <a:latin typeface="+mn-lt"/>
              </a:rPr>
              <a:t>Rename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>
                <a:latin typeface="+mn-lt"/>
              </a:rPr>
              <a:t>Type the new name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>
                <a:latin typeface="+mn-lt"/>
              </a:rPr>
              <a:t>Press the </a:t>
            </a:r>
            <a:r>
              <a:rPr lang="en-US" sz="2000" b="1" dirty="0">
                <a:latin typeface="+mn-lt"/>
              </a:rPr>
              <a:t>Enter</a:t>
            </a:r>
            <a:r>
              <a:rPr lang="en-US" sz="2000" dirty="0">
                <a:latin typeface="+mn-lt"/>
              </a:rPr>
              <a:t> key</a:t>
            </a:r>
            <a:endParaRPr lang="en-US" sz="2000" b="1" dirty="0">
              <a:latin typeface="+mn-lt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52400" y="530225"/>
            <a:ext cx="8991599" cy="105092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dirty="0">
                <a:effectLst/>
              </a:rPr>
              <a:t>Creating Folders &amp; Renaming Files</a:t>
            </a:r>
            <a:endParaRPr lang="en-US" sz="3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" y="1581150"/>
            <a:ext cx="3139712" cy="490770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7200" y="5513410"/>
            <a:ext cx="853514" cy="97544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cxnSp>
        <p:nvCxnSpPr>
          <p:cNvPr id="8" name="Straight Arrow Connector 7"/>
          <p:cNvCxnSpPr/>
          <p:nvPr/>
        </p:nvCxnSpPr>
        <p:spPr>
          <a:xfrm flipV="1">
            <a:off x="2487984" y="6038018"/>
            <a:ext cx="1645920" cy="24582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1265056" y="5955455"/>
            <a:ext cx="1066800" cy="16512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335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048000"/>
            <a:ext cx="8183563" cy="6858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n-US" sz="4800" dirty="0"/>
              <a:t>Activity #5</a:t>
            </a:r>
          </a:p>
        </p:txBody>
      </p:sp>
    </p:spTree>
    <p:extLst>
      <p:ext uri="{BB962C8B-B14F-4D97-AF65-F5344CB8AC3E}">
        <p14:creationId xmlns:p14="http://schemas.microsoft.com/office/powerpoint/2010/main" val="3625355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Content Placeholder 2"/>
          <p:cNvSpPr>
            <a:spLocks noGrp="1"/>
          </p:cNvSpPr>
          <p:nvPr>
            <p:ph idx="1"/>
          </p:nvPr>
        </p:nvSpPr>
        <p:spPr>
          <a:xfrm>
            <a:off x="457200" y="2667000"/>
            <a:ext cx="8183563" cy="3197225"/>
          </a:xfrm>
        </p:spPr>
        <p:txBody>
          <a:bodyPr/>
          <a:lstStyle/>
          <a:p>
            <a:pPr marL="45720" lvl="0" indent="0" algn="ctr">
              <a:buClr>
                <a:srgbClr val="934747"/>
              </a:buClr>
              <a:buNone/>
            </a:pPr>
            <a:r>
              <a:rPr lang="en-US" sz="4000" b="1" dirty="0">
                <a:solidFill>
                  <a:schemeClr val="tx1"/>
                </a:solidFill>
              </a:rPr>
              <a:t>THANK YOU FOR COMING!</a:t>
            </a:r>
          </a:p>
          <a:p>
            <a:pPr marL="45720" lvl="0" indent="0" algn="ctr">
              <a:buClr>
                <a:srgbClr val="934747"/>
              </a:buClr>
              <a:buNone/>
            </a:pPr>
            <a:endParaRPr lang="en-US" sz="2800" b="1" dirty="0">
              <a:solidFill>
                <a:schemeClr val="tx1"/>
              </a:solidFill>
              <a:latin typeface="Myriad Pro" pitchFamily="34" charset="0"/>
            </a:endParaRPr>
          </a:p>
          <a:p>
            <a:pPr marL="45720" lvl="0" indent="0" algn="ctr">
              <a:buClr>
                <a:srgbClr val="934747"/>
              </a:buClr>
              <a:buNone/>
            </a:pPr>
            <a:r>
              <a:rPr lang="en-US" sz="4000" b="1" u="sng" dirty="0">
                <a:solidFill>
                  <a:schemeClr val="tx1"/>
                </a:solidFill>
              </a:rPr>
              <a:t>Part Three Next Week</a:t>
            </a:r>
          </a:p>
          <a:p>
            <a:pPr marL="45720" lvl="0" indent="0" algn="ctr">
              <a:buClr>
                <a:srgbClr val="934747"/>
              </a:buClr>
              <a:buNone/>
            </a:pPr>
            <a:r>
              <a:rPr lang="en-US" sz="4000" b="1" dirty="0">
                <a:solidFill>
                  <a:schemeClr val="tx1"/>
                </a:solidFill>
              </a:rPr>
              <a:t>Internet Basics</a:t>
            </a:r>
          </a:p>
          <a:p>
            <a:pPr marL="82296" indent="0">
              <a:buNone/>
            </a:pPr>
            <a:endParaRPr lang="en-US" altLang="en-US" sz="2800" dirty="0">
              <a:latin typeface="Myriad Pro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66800"/>
            <a:ext cx="8183563" cy="1050925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sz="4800" dirty="0"/>
              <a:t>Questions?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398462" y="1679575"/>
            <a:ext cx="8440738" cy="4949825"/>
          </a:xfrm>
        </p:spPr>
        <p:txBody>
          <a:bodyPr>
            <a:normAutofit/>
          </a:bodyPr>
          <a:lstStyle/>
          <a:p>
            <a:pPr marL="0" indent="0" eaLnBrk="1" hangingPunct="1">
              <a:buClr>
                <a:srgbClr val="B17462"/>
              </a:buClr>
              <a:buFont typeface="Wingdings 2" pitchFamily="18" charset="2"/>
              <a:buNone/>
            </a:pPr>
            <a:r>
              <a:rPr lang="en-US" altLang="en-US" sz="2800" b="1" dirty="0">
                <a:solidFill>
                  <a:schemeClr val="tx1"/>
                </a:solidFill>
              </a:rPr>
              <a:t>Laptop Computer</a:t>
            </a:r>
            <a:endParaRPr lang="en-US" altLang="en-US" sz="2800" dirty="0">
              <a:solidFill>
                <a:schemeClr val="tx1"/>
              </a:solidFill>
            </a:endParaRPr>
          </a:p>
          <a:p>
            <a:pPr marL="0" indent="0" eaLnBrk="1" hangingPunct="1">
              <a:buClr>
                <a:srgbClr val="B17462"/>
              </a:buClr>
              <a:buFont typeface="Wingdings 2" pitchFamily="18" charset="2"/>
              <a:buNone/>
            </a:pPr>
            <a:r>
              <a:rPr lang="en-US" altLang="en-US" sz="2400" dirty="0">
                <a:solidFill>
                  <a:schemeClr val="tx1"/>
                </a:solidFill>
              </a:rPr>
              <a:t>A portable computer that contains the monitor, keyboard, and processor in one unit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3534" y="3154680"/>
            <a:ext cx="5311065" cy="347472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8" name="Title 3"/>
          <p:cNvSpPr>
            <a:spLocks noGrp="1"/>
          </p:cNvSpPr>
          <p:nvPr>
            <p:ph type="title"/>
          </p:nvPr>
        </p:nvSpPr>
        <p:spPr bwMode="auto">
          <a:xfrm>
            <a:off x="223043" y="604373"/>
            <a:ext cx="8183563" cy="105092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en-US" altLang="en-US" sz="3600" dirty="0">
                <a:solidFill>
                  <a:schemeClr val="accent2">
                    <a:lumMod val="75000"/>
                  </a:schemeClr>
                </a:solidFill>
                <a:effectLst/>
              </a:rPr>
              <a:t>Terminology &amp; Descriptions</a:t>
            </a:r>
          </a:p>
        </p:txBody>
      </p:sp>
    </p:spTree>
    <p:extLst>
      <p:ext uri="{BB962C8B-B14F-4D97-AF65-F5344CB8AC3E}">
        <p14:creationId xmlns:p14="http://schemas.microsoft.com/office/powerpoint/2010/main" val="3556337505"/>
      </p:ext>
    </p:extLst>
  </p:cSld>
  <p:clrMapOvr>
    <a:masterClrMapping/>
  </p:clrMapOvr>
  <p:transition spd="slow">
    <p:cover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381000" y="1679575"/>
            <a:ext cx="8458200" cy="4949825"/>
          </a:xfrm>
        </p:spPr>
        <p:txBody>
          <a:bodyPr>
            <a:normAutofit/>
          </a:bodyPr>
          <a:lstStyle/>
          <a:p>
            <a:pPr marL="0" indent="0" eaLnBrk="1" hangingPunct="1">
              <a:buClr>
                <a:srgbClr val="B17462"/>
              </a:buClr>
              <a:buFont typeface="Wingdings 2" pitchFamily="18" charset="2"/>
              <a:buNone/>
            </a:pPr>
            <a:r>
              <a:rPr lang="en-US" altLang="en-US" sz="2800" b="1" dirty="0">
                <a:solidFill>
                  <a:schemeClr val="tx1"/>
                </a:solidFill>
              </a:rPr>
              <a:t>Monitor</a:t>
            </a:r>
            <a:r>
              <a:rPr lang="en-US" altLang="en-US" sz="2800" dirty="0">
                <a:solidFill>
                  <a:schemeClr val="tx1"/>
                </a:solidFill>
              </a:rPr>
              <a:t> </a:t>
            </a:r>
          </a:p>
          <a:p>
            <a:pPr marL="0" indent="0" eaLnBrk="1" hangingPunct="1">
              <a:buClr>
                <a:srgbClr val="B17462"/>
              </a:buClr>
              <a:buFont typeface="Wingdings 2" pitchFamily="18" charset="2"/>
              <a:buNone/>
            </a:pPr>
            <a:r>
              <a:rPr lang="en-US" altLang="en-US" sz="2400" dirty="0">
                <a:solidFill>
                  <a:schemeClr val="tx1"/>
                </a:solidFill>
              </a:rPr>
              <a:t>The computer component that allows users to view images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4837" y="2819400"/>
            <a:ext cx="4186987" cy="36576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10" name="Title 3"/>
          <p:cNvSpPr>
            <a:spLocks noGrp="1"/>
          </p:cNvSpPr>
          <p:nvPr>
            <p:ph type="title"/>
          </p:nvPr>
        </p:nvSpPr>
        <p:spPr bwMode="auto">
          <a:xfrm>
            <a:off x="223043" y="604373"/>
            <a:ext cx="8183563" cy="105092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en-US" altLang="en-US" sz="3600" dirty="0">
                <a:solidFill>
                  <a:schemeClr val="accent2">
                    <a:lumMod val="75000"/>
                  </a:schemeClr>
                </a:solidFill>
                <a:effectLst/>
              </a:rPr>
              <a:t>Terminology &amp; Descriptions</a:t>
            </a:r>
          </a:p>
        </p:txBody>
      </p:sp>
    </p:spTree>
  </p:cSld>
  <p:clrMapOvr>
    <a:masterClrMapping/>
  </p:clrMapOvr>
  <p:transition spd="slow">
    <p:cove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1655298"/>
            <a:ext cx="8692357" cy="4745502"/>
          </a:xfrm>
        </p:spPr>
        <p:txBody>
          <a:bodyPr>
            <a:normAutofit/>
          </a:bodyPr>
          <a:lstStyle/>
          <a:p>
            <a:pPr marL="0" lvl="1" indent="0" eaLnBrk="1" fontAlgn="auto" hangingPunct="1">
              <a:spcAft>
                <a:spcPts val="0"/>
              </a:spcAft>
              <a:buClr>
                <a:srgbClr val="B17462"/>
              </a:buClr>
              <a:buSzPct val="80000"/>
              <a:buFont typeface="Verdana" pitchFamily="34" charset="0"/>
              <a:buNone/>
              <a:defRPr/>
            </a:pPr>
            <a:r>
              <a:rPr lang="en-US" sz="2800" b="1" dirty="0">
                <a:solidFill>
                  <a:schemeClr val="tx1"/>
                </a:solidFill>
              </a:rPr>
              <a:t>Flash Drive</a:t>
            </a:r>
          </a:p>
          <a:p>
            <a:pPr marL="0" lvl="1" indent="0" eaLnBrk="1" fontAlgn="auto" hangingPunct="1">
              <a:spcAft>
                <a:spcPts val="0"/>
              </a:spcAft>
              <a:buClr>
                <a:srgbClr val="B17462"/>
              </a:buClr>
              <a:buSzPct val="80000"/>
              <a:buFont typeface="Verdana" pitchFamily="34" charset="0"/>
              <a:buNone/>
              <a:defRPr/>
            </a:pPr>
            <a:r>
              <a:rPr lang="en-US" sz="2400" dirty="0">
                <a:solidFill>
                  <a:schemeClr val="tx1"/>
                </a:solidFill>
              </a:rPr>
              <a:t>A pocket-sized data storage device used to save electronic files</a:t>
            </a:r>
            <a:endParaRPr lang="en-US" dirty="0">
              <a:solidFill>
                <a:schemeClr val="tx1"/>
              </a:solidFill>
              <a:latin typeface="Myriad Pro" pitchFamily="34" charset="0"/>
            </a:endParaRPr>
          </a:p>
        </p:txBody>
      </p:sp>
      <p:sp>
        <p:nvSpPr>
          <p:cNvPr id="13314" name="Title 3"/>
          <p:cNvSpPr>
            <a:spLocks noGrp="1"/>
          </p:cNvSpPr>
          <p:nvPr>
            <p:ph type="title"/>
          </p:nvPr>
        </p:nvSpPr>
        <p:spPr bwMode="auto">
          <a:xfrm>
            <a:off x="223043" y="604373"/>
            <a:ext cx="8183563" cy="105092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en-US" altLang="en-US" sz="3600" dirty="0">
                <a:solidFill>
                  <a:schemeClr val="accent2">
                    <a:lumMod val="75000"/>
                  </a:schemeClr>
                </a:solidFill>
                <a:effectLst/>
              </a:rPr>
              <a:t>Terminology &amp; Descriptions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6125" y="2971800"/>
            <a:ext cx="4250875" cy="32004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</p:cSld>
  <p:clrMapOvr>
    <a:masterClrMapping/>
  </p:clrMapOvr>
  <p:transition spd="slow">
    <p:cover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1655298"/>
            <a:ext cx="8692357" cy="4745502"/>
          </a:xfrm>
        </p:spPr>
        <p:txBody>
          <a:bodyPr>
            <a:normAutofit/>
          </a:bodyPr>
          <a:lstStyle/>
          <a:p>
            <a:pPr marL="0" lvl="1" indent="0" eaLnBrk="1" fontAlgn="auto" hangingPunct="1">
              <a:spcAft>
                <a:spcPts val="0"/>
              </a:spcAft>
              <a:buClr>
                <a:srgbClr val="B17462"/>
              </a:buClr>
              <a:buSzPct val="80000"/>
              <a:buFont typeface="Verdana" pitchFamily="34" charset="0"/>
              <a:buNone/>
              <a:defRPr/>
            </a:pPr>
            <a:r>
              <a:rPr lang="en-US" sz="2800" b="1" dirty="0">
                <a:solidFill>
                  <a:schemeClr val="tx1"/>
                </a:solidFill>
              </a:rPr>
              <a:t>Desktop</a:t>
            </a:r>
          </a:p>
          <a:p>
            <a:pPr marL="0" lvl="1" indent="0" eaLnBrk="1" fontAlgn="auto" hangingPunct="1">
              <a:spcAft>
                <a:spcPts val="0"/>
              </a:spcAft>
              <a:buClr>
                <a:srgbClr val="B17462"/>
              </a:buClr>
              <a:buSzPct val="80000"/>
              <a:buFont typeface="Verdana" pitchFamily="34" charset="0"/>
              <a:buNone/>
              <a:defRPr/>
            </a:pPr>
            <a:r>
              <a:rPr lang="en-US" sz="2400" dirty="0">
                <a:solidFill>
                  <a:schemeClr val="tx1"/>
                </a:solidFill>
              </a:rPr>
              <a:t>The primary display area on the computer screen </a:t>
            </a:r>
            <a:endParaRPr lang="en-US" dirty="0">
              <a:solidFill>
                <a:schemeClr val="tx1"/>
              </a:solidFill>
              <a:latin typeface="Myriad Pro" pitchFamily="34" charset="0"/>
            </a:endParaRPr>
          </a:p>
        </p:txBody>
      </p:sp>
      <p:sp>
        <p:nvSpPr>
          <p:cNvPr id="13314" name="Title 3"/>
          <p:cNvSpPr>
            <a:spLocks noGrp="1"/>
          </p:cNvSpPr>
          <p:nvPr>
            <p:ph type="title"/>
          </p:nvPr>
        </p:nvSpPr>
        <p:spPr bwMode="auto">
          <a:xfrm>
            <a:off x="223043" y="604373"/>
            <a:ext cx="8183563" cy="105092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en-US" altLang="en-US" sz="3600" dirty="0">
                <a:solidFill>
                  <a:schemeClr val="accent2">
                    <a:lumMod val="75000"/>
                  </a:schemeClr>
                </a:solidFill>
                <a:effectLst/>
              </a:rPr>
              <a:t>Terminology &amp; Descriptions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0920" y="2697480"/>
            <a:ext cx="6990080" cy="393192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811561218"/>
      </p:ext>
    </p:extLst>
  </p:cSld>
  <p:clrMapOvr>
    <a:masterClrMapping/>
  </p:clrMapOvr>
  <p:transition spd="slow">
    <p:cover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28600" y="1655298"/>
            <a:ext cx="8692357" cy="4745502"/>
          </a:xfrm>
        </p:spPr>
        <p:txBody>
          <a:bodyPr>
            <a:normAutofit/>
          </a:bodyPr>
          <a:lstStyle/>
          <a:p>
            <a:pPr marL="0" lvl="1" indent="0" eaLnBrk="1" fontAlgn="auto" hangingPunct="1">
              <a:spcAft>
                <a:spcPts val="0"/>
              </a:spcAft>
              <a:buClr>
                <a:srgbClr val="B17462"/>
              </a:buClr>
              <a:buSzPct val="80000"/>
              <a:buFont typeface="Verdana" pitchFamily="34" charset="0"/>
              <a:buNone/>
              <a:defRPr/>
            </a:pPr>
            <a:r>
              <a:rPr lang="en-US" sz="2800" b="1" dirty="0">
                <a:solidFill>
                  <a:schemeClr val="tx1"/>
                </a:solidFill>
              </a:rPr>
              <a:t>Icon</a:t>
            </a:r>
          </a:p>
          <a:p>
            <a:pPr marL="0" lvl="1" indent="0" eaLnBrk="1" fontAlgn="auto" hangingPunct="1">
              <a:spcAft>
                <a:spcPts val="0"/>
              </a:spcAft>
              <a:buClr>
                <a:srgbClr val="B17462"/>
              </a:buClr>
              <a:buSzPct val="80000"/>
              <a:buFont typeface="Verdana" pitchFamily="34" charset="0"/>
              <a:buNone/>
              <a:defRPr/>
            </a:pPr>
            <a:r>
              <a:rPr lang="en-US" sz="2400" dirty="0">
                <a:solidFill>
                  <a:schemeClr val="tx1"/>
                </a:solidFill>
              </a:rPr>
              <a:t>A small graphical representation of a computer program</a:t>
            </a:r>
            <a:endParaRPr lang="en-US" dirty="0">
              <a:solidFill>
                <a:schemeClr val="tx1"/>
              </a:solidFill>
              <a:latin typeface="Myriad Pro" pitchFamily="34" charset="0"/>
            </a:endParaRPr>
          </a:p>
        </p:txBody>
      </p:sp>
      <p:sp>
        <p:nvSpPr>
          <p:cNvPr id="13314" name="Title 3"/>
          <p:cNvSpPr>
            <a:spLocks noGrp="1"/>
          </p:cNvSpPr>
          <p:nvPr>
            <p:ph type="title"/>
          </p:nvPr>
        </p:nvSpPr>
        <p:spPr bwMode="auto">
          <a:xfrm>
            <a:off x="223043" y="604373"/>
            <a:ext cx="8183563" cy="105092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eaLnBrk="1" hangingPunct="1"/>
            <a:r>
              <a:rPr lang="en-US" altLang="en-US" sz="3600" dirty="0">
                <a:solidFill>
                  <a:schemeClr val="accent2">
                    <a:lumMod val="75000"/>
                  </a:schemeClr>
                </a:solidFill>
                <a:effectLst/>
              </a:rPr>
              <a:t>Terminology &amp; Descriptions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4260" y="3124200"/>
            <a:ext cx="2261128" cy="301752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32729313"/>
      </p:ext>
    </p:extLst>
  </p:cSld>
  <p:clrMapOvr>
    <a:masterClrMapping/>
  </p:clrMapOvr>
  <p:transition spd="slow">
    <p:cover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 TechEd Theme - Basic PowerPoint">
  <a:themeElements>
    <a:clrScheme name="digital learn template">
      <a:dk1>
        <a:sysClr val="windowText" lastClr="000000"/>
      </a:dk1>
      <a:lt1>
        <a:sysClr val="window" lastClr="FFFFFF"/>
      </a:lt1>
      <a:dk2>
        <a:srgbClr val="00A4CF"/>
      </a:dk2>
      <a:lt2>
        <a:srgbClr val="E7E6E6"/>
      </a:lt2>
      <a:accent1>
        <a:srgbClr val="00A4CF"/>
      </a:accent1>
      <a:accent2>
        <a:srgbClr val="6DCCE1"/>
      </a:accent2>
      <a:accent3>
        <a:srgbClr val="00A4CF"/>
      </a:accent3>
      <a:accent4>
        <a:srgbClr val="6DCCE1"/>
      </a:accent4>
      <a:accent5>
        <a:srgbClr val="4472C4"/>
      </a:accent5>
      <a:accent6>
        <a:srgbClr val="6DCCE1"/>
      </a:accent6>
      <a:hlink>
        <a:srgbClr val="7F7F7F"/>
      </a:hlink>
      <a:folHlink>
        <a:srgbClr val="FFFFFF"/>
      </a:folHlink>
    </a:clrScheme>
    <a:fontScheme name="Segoe Script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TechEd Theme - Basic PowerPoint" id="{EBF6C87B-479B-45DF-BCDE-BC68215B5F4A}" vid="{AD3EDA62-2FAF-4269-A490-1D1DBF2FAC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 Basic PowerPoint Theme</Template>
  <TotalTime>2087</TotalTime>
  <Words>557</Words>
  <Application>Microsoft Office PowerPoint</Application>
  <PresentationFormat>On-screen Show (4:3)</PresentationFormat>
  <Paragraphs>154</Paragraphs>
  <Slides>42</Slides>
  <Notes>32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52" baseType="lpstr">
      <vt:lpstr>Arial</vt:lpstr>
      <vt:lpstr>Calibri</vt:lpstr>
      <vt:lpstr>Georgia</vt:lpstr>
      <vt:lpstr>Myriad Pro</vt:lpstr>
      <vt:lpstr>Segoe UI</vt:lpstr>
      <vt:lpstr>Segoe UI Semibold</vt:lpstr>
      <vt:lpstr>Times New Roman</vt:lpstr>
      <vt:lpstr>Verdana</vt:lpstr>
      <vt:lpstr>Wingdings 2</vt:lpstr>
      <vt:lpstr>New TechEd Theme - Basic PowerPoint</vt:lpstr>
      <vt:lpstr>Computer Basics</vt:lpstr>
      <vt:lpstr>Agenda</vt:lpstr>
      <vt:lpstr>Terminology &amp; Descriptions</vt:lpstr>
      <vt:lpstr>Terminology &amp; Descriptions</vt:lpstr>
      <vt:lpstr>Terminology &amp; Descriptions</vt:lpstr>
      <vt:lpstr>Terminology &amp; Descriptions</vt:lpstr>
      <vt:lpstr>Terminology &amp; Descriptions</vt:lpstr>
      <vt:lpstr>Terminology &amp; Descriptions</vt:lpstr>
      <vt:lpstr>Terminology &amp; Descriptions</vt:lpstr>
      <vt:lpstr>Terminology &amp; Descriptions</vt:lpstr>
      <vt:lpstr>Terminology &amp; Descriptions</vt:lpstr>
      <vt:lpstr>Terminology &amp; Descriptions</vt:lpstr>
      <vt:lpstr>Terminology &amp; Descriptions</vt:lpstr>
      <vt:lpstr>Activity #1</vt:lpstr>
      <vt:lpstr>Desktop Elements</vt:lpstr>
      <vt:lpstr>Desktop Elements</vt:lpstr>
      <vt:lpstr>Desktop Elements</vt:lpstr>
      <vt:lpstr>Desktop Elements</vt:lpstr>
      <vt:lpstr>Desktop Elements</vt:lpstr>
      <vt:lpstr>Desktop Elements</vt:lpstr>
      <vt:lpstr>Desktop Elements</vt:lpstr>
      <vt:lpstr>Desktop Elements</vt:lpstr>
      <vt:lpstr>Desktop Elements</vt:lpstr>
      <vt:lpstr>Desktop Elements</vt:lpstr>
      <vt:lpstr>Desktop Elements</vt:lpstr>
      <vt:lpstr>Desktop Elements</vt:lpstr>
      <vt:lpstr>Activity #2</vt:lpstr>
      <vt:lpstr>Starting Up &amp; Shutting Down</vt:lpstr>
      <vt:lpstr>Activity #3</vt:lpstr>
      <vt:lpstr>Creating, Saving, &amp; Accessing Files</vt:lpstr>
      <vt:lpstr>Creating, Saving, &amp; Accessing Files</vt:lpstr>
      <vt:lpstr>Creating, Saving, &amp; Accessing Files</vt:lpstr>
      <vt:lpstr>Creating, Saving, &amp; Accessing Files</vt:lpstr>
      <vt:lpstr>Creating, Saving, &amp; Accessing Files</vt:lpstr>
      <vt:lpstr>Creating, Saving, &amp; Accessing Files</vt:lpstr>
      <vt:lpstr>Activity #4</vt:lpstr>
      <vt:lpstr>Creating Folders &amp; Renaming Files</vt:lpstr>
      <vt:lpstr>Creating Folders &amp; Renaming Files</vt:lpstr>
      <vt:lpstr>Creating Folders &amp; Renaming Files</vt:lpstr>
      <vt:lpstr>Creating Folders &amp; Renaming Files</vt:lpstr>
      <vt:lpstr>Activity #5</vt:lpstr>
      <vt:lpstr>Questions?</vt:lpstr>
    </vt:vector>
  </TitlesOfParts>
  <Company>Gail Borden Public Library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Get Connected!  Facebook Basics</dc:title>
  <dc:creator>Monica Dombrowski</dc:creator>
  <cp:lastModifiedBy>Nellie Barrett</cp:lastModifiedBy>
  <cp:revision>229</cp:revision>
  <cp:lastPrinted>2014-09-12T14:10:09Z</cp:lastPrinted>
  <dcterms:created xsi:type="dcterms:W3CDTF">2014-05-30T16:35:15Z</dcterms:created>
  <dcterms:modified xsi:type="dcterms:W3CDTF">2017-11-06T19:14:57Z</dcterms:modified>
</cp:coreProperties>
</file>