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19"/>
  </p:notesMasterIdLst>
  <p:handoutMasterIdLst>
    <p:handoutMasterId r:id="rId20"/>
  </p:handoutMasterIdLst>
  <p:sldIdLst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32" autoAdjust="0"/>
    <p:restoredTop sz="89911" autoAdjust="0"/>
  </p:normalViewPr>
  <p:slideViewPr>
    <p:cSldViewPr snapToGrid="0">
      <p:cViewPr>
        <p:scale>
          <a:sx n="79" d="100"/>
          <a:sy n="79" d="100"/>
        </p:scale>
        <p:origin x="2208" y="336"/>
      </p:cViewPr>
      <p:guideLst>
        <p:guide orient="horz" pos="2160"/>
        <p:guide pos="2880"/>
        <p:guide pos="5472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25" Type="http://schemas.microsoft.com/office/2015/10/relationships/revisionInfo" Target="revisionInfo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9/16/18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9/16/18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t>9/16/18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400" dirty="0" smtClean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Avery Smith </a:t>
            </a:r>
            <a:endParaRPr lang="en-US" sz="2400" dirty="0">
              <a:solidFill>
                <a:schemeClr val="accent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en-US" sz="2400" dirty="0" err="1" smtClean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BranchManager</a:t>
            </a:r>
            <a:endParaRPr lang="en-US" sz="2400" dirty="0">
              <a:solidFill>
                <a:schemeClr val="accent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en-US" sz="2400" dirty="0" smtClean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Tangipahoa Parish Library</a:t>
            </a:r>
            <a:endParaRPr lang="en-US" sz="2400" dirty="0">
              <a:solidFill>
                <a:schemeClr val="accent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811" y="1906073"/>
            <a:ext cx="8917798" cy="1762076"/>
          </a:xfrm>
        </p:spPr>
        <p:txBody>
          <a:bodyPr>
            <a:noAutofit/>
          </a:bodyPr>
          <a:lstStyle/>
          <a:p>
            <a:pPr algn="r"/>
            <a:r>
              <a:rPr lang="en-US" sz="4800" dirty="0" smtClean="0">
                <a:latin typeface="Segoe UI Semibold" panose="020B0702040204020203" pitchFamily="34" charset="0"/>
              </a:rPr>
              <a:t>Designing with </a:t>
            </a:r>
            <a:r>
              <a:rPr lang="en-US" sz="4800" dirty="0" err="1" smtClean="0">
                <a:latin typeface="Segoe UI Semibold" panose="020B0702040204020203" pitchFamily="34" charset="0"/>
              </a:rPr>
              <a:t>Canva</a:t>
            </a:r>
            <a:endParaRPr lang="en-US" sz="4800" dirty="0">
              <a:latin typeface="Segoe UI Semibold" panose="020B07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19A7CF7-61D5-40BA-B0B7-F041704793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318BABB-F366-4893-8FE0-1D6F3638E7A7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369" y="1487129"/>
            <a:ext cx="7565057" cy="508670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20329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Editing a Template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356369" y="1902542"/>
            <a:ext cx="4867450" cy="4948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300452" y="5880664"/>
            <a:ext cx="1620974" cy="6931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>
          <a:xfrm>
            <a:off x="8303343" y="5024099"/>
            <a:ext cx="0" cy="8565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801898" y="4377768"/>
            <a:ext cx="100289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Zoom </a:t>
            </a:r>
            <a:r>
              <a:rPr lang="en-US" smtClean="0"/>
              <a:t>in or out 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9935" y="2477729"/>
            <a:ext cx="2197510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Canva’s</a:t>
            </a:r>
            <a:r>
              <a:rPr lang="en-US" dirty="0" smtClean="0"/>
              <a:t> font formatting tool bar, functions similar to Microsoft Office programs</a:t>
            </a:r>
            <a:endParaRPr lang="en-US" dirty="0"/>
          </a:p>
        </p:txBody>
      </p:sp>
      <p:sp>
        <p:nvSpPr>
          <p:cNvPr id="15" name="Bent Arrow 14"/>
          <p:cNvSpPr/>
          <p:nvPr/>
        </p:nvSpPr>
        <p:spPr>
          <a:xfrm>
            <a:off x="722671" y="2020529"/>
            <a:ext cx="516194" cy="457200"/>
          </a:xfrm>
          <a:prstGeom prst="bentArrow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6196" y="707438"/>
            <a:ext cx="229523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Tools for working with </a:t>
            </a:r>
            <a:r>
              <a:rPr lang="en-US" smtClean="0"/>
              <a:t>different elements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341323" y="1886053"/>
            <a:ext cx="2592788" cy="4948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782195" y="1370258"/>
            <a:ext cx="284873" cy="5322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75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1722" indent="0" algn="ctr">
              <a:buNone/>
            </a:pPr>
            <a:endParaRPr lang="en-US" sz="6000" dirty="0"/>
          </a:p>
          <a:p>
            <a:pPr marL="61722" indent="0" algn="ctr">
              <a:buNone/>
            </a:pPr>
            <a:r>
              <a:rPr lang="en-US" sz="6000" dirty="0" smtClean="0"/>
              <a:t>ACTIVITY #2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65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45"/>
          <a:stretch/>
        </p:blipFill>
        <p:spPr>
          <a:xfrm>
            <a:off x="457201" y="1759631"/>
            <a:ext cx="3283518" cy="389005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51114"/>
            <a:ext cx="8229600" cy="849086"/>
          </a:xfrm>
        </p:spPr>
        <p:txBody>
          <a:bodyPr/>
          <a:lstStyle/>
          <a:p>
            <a:r>
              <a:rPr lang="en-US" sz="4000" dirty="0">
                <a:solidFill>
                  <a:srgbClr val="00A4CF"/>
                </a:solidFill>
              </a:rPr>
              <a:t>Editing a </a:t>
            </a:r>
            <a:r>
              <a:rPr lang="en-US" sz="4000" dirty="0" smtClean="0">
                <a:solidFill>
                  <a:srgbClr val="00A4CF"/>
                </a:solidFill>
              </a:rPr>
              <a:t>Template: Elements and Text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647" y="2755674"/>
            <a:ext cx="3015153" cy="38900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47557" y="1600200"/>
            <a:ext cx="373924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Add text to your design. You can always change the font and size later!</a:t>
            </a:r>
            <a:endParaRPr lang="en-US" dirty="0"/>
          </a:p>
        </p:txBody>
      </p:sp>
      <p:cxnSp>
        <p:nvCxnSpPr>
          <p:cNvPr id="8" name="Straight Arrow Connector 7"/>
          <p:cNvCxnSpPr>
            <a:endCxn id="9" idx="1"/>
          </p:cNvCxnSpPr>
          <p:nvPr/>
        </p:nvCxnSpPr>
        <p:spPr>
          <a:xfrm>
            <a:off x="5061857" y="2286000"/>
            <a:ext cx="687877" cy="20339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671647" y="4245429"/>
            <a:ext cx="533210" cy="5091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08314" y="5969699"/>
            <a:ext cx="373924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Add photos, shapes, illustrations</a:t>
            </a:r>
            <a:r>
              <a:rPr lang="en-US" smtClean="0"/>
              <a:t>, charts, and more to your design. 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326571" y="2755674"/>
            <a:ext cx="669471" cy="7059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816429" y="3431958"/>
            <a:ext cx="571500" cy="25377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97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734" y="2369076"/>
            <a:ext cx="3164628" cy="440760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" y="1681522"/>
            <a:ext cx="3257939" cy="424542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51114"/>
            <a:ext cx="8229600" cy="849086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rgbClr val="00A4CF"/>
                </a:solidFill>
              </a:rPr>
              <a:t>Editing a </a:t>
            </a:r>
            <a:r>
              <a:rPr lang="en-US" sz="4000" dirty="0" smtClean="0">
                <a:solidFill>
                  <a:srgbClr val="00A4CF"/>
                </a:solidFill>
              </a:rPr>
              <a:t>Template: </a:t>
            </a:r>
            <a:r>
              <a:rPr lang="en-US" sz="3600" dirty="0" smtClean="0">
                <a:solidFill>
                  <a:srgbClr val="00A4CF"/>
                </a:solidFill>
              </a:rPr>
              <a:t>Background and Uploads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947557" y="1600200"/>
            <a:ext cx="373924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Upload your own images to </a:t>
            </a:r>
            <a:r>
              <a:rPr lang="en-US" dirty="0" err="1" smtClean="0"/>
              <a:t>Canva</a:t>
            </a:r>
            <a:r>
              <a:rPr lang="en-US" dirty="0" smtClean="0"/>
              <a:t> for inclusion in your design </a:t>
            </a:r>
            <a:endParaRPr lang="en-US" dirty="0"/>
          </a:p>
        </p:txBody>
      </p:sp>
      <p:cxnSp>
        <p:nvCxnSpPr>
          <p:cNvPr id="8" name="Straight Arrow Connector 7"/>
          <p:cNvCxnSpPr>
            <a:endCxn id="9" idx="1"/>
          </p:cNvCxnSpPr>
          <p:nvPr/>
        </p:nvCxnSpPr>
        <p:spPr>
          <a:xfrm>
            <a:off x="5137800" y="2246531"/>
            <a:ext cx="689707" cy="28199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749734" y="4974836"/>
            <a:ext cx="531066" cy="6258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47084" y="5969700"/>
            <a:ext cx="304936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Select a design or color for the background of your design 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36765" y="3794017"/>
            <a:ext cx="669471" cy="70598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906236" y="4500000"/>
            <a:ext cx="481694" cy="14697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17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1722" lvl="0" indent="0" algn="ctr">
              <a:buClr>
                <a:srgbClr val="00A4CF"/>
              </a:buClr>
              <a:buNone/>
            </a:pPr>
            <a:endParaRPr lang="en-US" sz="6000" dirty="0">
              <a:solidFill>
                <a:srgbClr val="00A4CF"/>
              </a:solidFill>
            </a:endParaRPr>
          </a:p>
          <a:p>
            <a:pPr marL="61722" lvl="0" indent="0" algn="ctr">
              <a:buClr>
                <a:srgbClr val="00A4CF"/>
              </a:buClr>
              <a:buNone/>
            </a:pPr>
            <a:r>
              <a:rPr lang="en-US" sz="6000" dirty="0">
                <a:solidFill>
                  <a:srgbClr val="00A4CF"/>
                </a:solidFill>
              </a:rPr>
              <a:t>ACTIVITY </a:t>
            </a:r>
            <a:r>
              <a:rPr lang="en-US" sz="6000" dirty="0" smtClean="0">
                <a:solidFill>
                  <a:srgbClr val="00A4CF"/>
                </a:solidFill>
              </a:rPr>
              <a:t>#3</a:t>
            </a:r>
            <a:endParaRPr lang="en-US" sz="6000" dirty="0">
              <a:solidFill>
                <a:srgbClr val="00A4C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66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3" r="16041"/>
          <a:stretch/>
        </p:blipFill>
        <p:spPr>
          <a:xfrm>
            <a:off x="3804558" y="2233158"/>
            <a:ext cx="4702628" cy="43243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8457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Naming and Downloading a Design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87829" y="1785257"/>
            <a:ext cx="292281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Click on the default title </a:t>
            </a:r>
            <a:r>
              <a:rPr lang="en-US" smtClean="0"/>
              <a:t>to rename your design 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510643" y="1926771"/>
            <a:ext cx="1469571" cy="3063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7829" y="4278067"/>
            <a:ext cx="292281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Rename your design in the dropdown box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510642" y="3498388"/>
            <a:ext cx="1224644" cy="10647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1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96" y="3498388"/>
            <a:ext cx="4181780" cy="3096967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321" y="1735488"/>
            <a:ext cx="3053443" cy="254257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8457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Naming and Downloading a Design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10243" y="1785257"/>
            <a:ext cx="32004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Click the “Download button” to open the Download options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507308" y="2085293"/>
            <a:ext cx="2892241" cy="14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47582" y="5507248"/>
            <a:ext cx="292281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Use dropdown menu to select your preferred download format	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507308" y="4578103"/>
            <a:ext cx="1807827" cy="9314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6481609" y="1684095"/>
            <a:ext cx="636814" cy="4898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6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7724"/>
            <a:ext cx="8229600" cy="4325112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Defining and Accessing </a:t>
            </a:r>
            <a:r>
              <a:rPr lang="en-US" sz="2400" dirty="0" err="1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Canva</a:t>
            </a: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 smtClean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Tour and Finding </a:t>
            </a: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Template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Navigating the Design Screen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Naming and Downloading Documents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Navigating the “All Your Designs” Screen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6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88" y="3342807"/>
            <a:ext cx="6239011" cy="295481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Defining </a:t>
            </a:r>
            <a:r>
              <a:rPr lang="en-US" sz="4000" dirty="0" err="1" smtClean="0"/>
              <a:t>Canva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29784" y="2053652"/>
            <a:ext cx="8357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err="1" smtClean="0">
                <a:solidFill>
                  <a:schemeClr val="tx2"/>
                </a:solidFill>
              </a:rPr>
              <a:t>Canva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/>
              <a:t>is a free web-based graphic design software that can help you easily create fliers, social media posts, and more.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You can pay to unlock more features (such as additional images)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04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9800"/>
            <a:ext cx="3493600" cy="43243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33137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Accessing </a:t>
            </a:r>
            <a:r>
              <a:rPr lang="en-US" sz="4000" dirty="0" err="1" smtClean="0"/>
              <a:t>Canva</a:t>
            </a:r>
            <a:endParaRPr lang="en-US" sz="40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387777" y="2777178"/>
            <a:ext cx="2353456" cy="11092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41233" y="2115858"/>
            <a:ext cx="305799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Are you a teacher or student? Choose this option.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41233" y="3342807"/>
            <a:ext cx="294556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</a:t>
            </a:r>
            <a:r>
              <a:rPr lang="en-US" dirty="0" smtClean="0"/>
              <a:t>sing </a:t>
            </a:r>
            <a:r>
              <a:rPr lang="en-US" dirty="0" err="1" smtClean="0"/>
              <a:t>Canva</a:t>
            </a:r>
            <a:r>
              <a:rPr lang="en-US" dirty="0" smtClean="0"/>
              <a:t> to promote the large or small company, or nonprofit, that you work for? Choose one of these options.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530184" y="4013834"/>
            <a:ext cx="2211049" cy="8650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Brace 14"/>
          <p:cNvSpPr/>
          <p:nvPr/>
        </p:nvSpPr>
        <p:spPr>
          <a:xfrm>
            <a:off x="3387777" y="4371975"/>
            <a:ext cx="119921" cy="1013789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41233" y="5231567"/>
            <a:ext cx="3057993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Canva</a:t>
            </a:r>
            <a:r>
              <a:rPr lang="en-US" dirty="0" smtClean="0"/>
              <a:t> to promote your own creative work or personal project, or just not sure? Choose this option.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365292" y="5716120"/>
            <a:ext cx="2375941" cy="4492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85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1722" indent="0" algn="ctr">
              <a:buNone/>
            </a:pPr>
            <a:endParaRPr lang="en-US" sz="6000" dirty="0"/>
          </a:p>
          <a:p>
            <a:pPr marL="61722" indent="0" algn="ctr">
              <a:buNone/>
            </a:pPr>
            <a:r>
              <a:rPr lang="en-US" sz="6000" dirty="0" smtClean="0"/>
              <a:t>ACTIVITY #1</a:t>
            </a:r>
            <a:endParaRPr lang="en-US" sz="6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4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4945"/>
            <a:ext cx="8229600" cy="378428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88364"/>
            <a:ext cx="8229600" cy="97061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Tour of the Landing Page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231567" y="6041036"/>
            <a:ext cx="284813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Any designs you create </a:t>
            </a:r>
            <a:r>
              <a:rPr lang="en-US" smtClean="0"/>
              <a:t>will be stored here.</a:t>
            </a:r>
            <a:endParaRPr lang="en-US"/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4706911" y="5786203"/>
            <a:ext cx="524656" cy="577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" y="5891134"/>
            <a:ext cx="2960557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Teamwork and branding features are found here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974361" y="4077325"/>
            <a:ext cx="59960" cy="18138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90938" y="1124262"/>
            <a:ext cx="235345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Suggested templates are found here</a:t>
            </a:r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231567" y="1558977"/>
            <a:ext cx="914400" cy="5546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38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83830"/>
            <a:ext cx="8229600" cy="4790706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There are a few different places to view all of the templates available on </a:t>
            </a:r>
            <a:r>
              <a:rPr lang="en-US" sz="2000" dirty="0" err="1" smtClean="0">
                <a:solidFill>
                  <a:schemeClr val="tx1"/>
                </a:solidFill>
              </a:rPr>
              <a:t>Canva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14017"/>
            <a:ext cx="8229600" cy="1066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Finding Templates</a:t>
            </a:r>
            <a:endParaRPr lang="en-US" sz="4000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41578"/>
            <a:ext cx="8229600" cy="378428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14793" y="2833141"/>
            <a:ext cx="1648918" cy="5396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14793" y="4298807"/>
            <a:ext cx="1648918" cy="5396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963711" y="2896527"/>
            <a:ext cx="6550702" cy="130077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2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2"/>
          <a:stretch/>
        </p:blipFill>
        <p:spPr>
          <a:xfrm>
            <a:off x="2241754" y="2420986"/>
            <a:ext cx="6592529" cy="421732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34182"/>
            <a:ext cx="8229600" cy="85540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Selecting a Template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34181" y="1489588"/>
            <a:ext cx="2772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Choose a design category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59742" y="3097161"/>
            <a:ext cx="943897" cy="13126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78077" y="1858920"/>
            <a:ext cx="781665" cy="11202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22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7621"/>
            <a:ext cx="8229600" cy="42430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26807"/>
            <a:ext cx="8229600" cy="1066800"/>
          </a:xfrm>
        </p:spPr>
        <p:txBody>
          <a:bodyPr/>
          <a:lstStyle/>
          <a:p>
            <a:r>
              <a:rPr lang="en-US" sz="4000">
                <a:solidFill>
                  <a:srgbClr val="00A4CF"/>
                </a:solidFill>
              </a:rPr>
              <a:t>Selecting a Template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34181" y="1489588"/>
            <a:ext cx="769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Choose one of the template options from the category you’ve selected.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88142" y="3406877"/>
            <a:ext cx="2227006" cy="31119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920181" y="1858920"/>
            <a:ext cx="250722" cy="144471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038168" y="3303639"/>
            <a:ext cx="560437" cy="10176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628103" y="2993923"/>
            <a:ext cx="1828800" cy="6341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86401" y="2760546"/>
            <a:ext cx="191729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Scroll for more template options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743199" y="4655572"/>
            <a:ext cx="589935" cy="388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3392129" y="4915291"/>
            <a:ext cx="1710813" cy="1434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02941" y="4756227"/>
            <a:ext cx="2477729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Check here to see whether the template is free or part of </a:t>
            </a:r>
            <a:r>
              <a:rPr lang="en-US" dirty="0" err="1" smtClean="0"/>
              <a:t>Canva</a:t>
            </a:r>
            <a:r>
              <a:rPr lang="en-US" dirty="0" smtClean="0"/>
              <a:t> Pro/costs extra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27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03CE1A7-ED50-4EB3-AB0D-961BD785EBDF}" vid="{BCDF92C5-A4DB-4D05-B2EA-DA96C57295AD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Template- Standard PPT</Template>
  <TotalTime>0</TotalTime>
  <Words>431</Words>
  <Application>Microsoft Macintosh PowerPoint</Application>
  <PresentationFormat>On-screen Show (4:3)</PresentationFormat>
  <Paragraphs>57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Georgia</vt:lpstr>
      <vt:lpstr>Segoe UI</vt:lpstr>
      <vt:lpstr>Segoe UI Semibold</vt:lpstr>
      <vt:lpstr>Times New Roman</vt:lpstr>
      <vt:lpstr>Wingdings 2</vt:lpstr>
      <vt:lpstr>Training presentation</vt:lpstr>
      <vt:lpstr>Designing with Canva</vt:lpstr>
      <vt:lpstr>Agenda</vt:lpstr>
      <vt:lpstr>Defining Canva</vt:lpstr>
      <vt:lpstr>Accessing Canva</vt:lpstr>
      <vt:lpstr>PowerPoint Presentation</vt:lpstr>
      <vt:lpstr>Tour of the Landing Page</vt:lpstr>
      <vt:lpstr>Finding Templates</vt:lpstr>
      <vt:lpstr>Selecting a Template</vt:lpstr>
      <vt:lpstr>Selecting a Template</vt:lpstr>
      <vt:lpstr>Editing a Template</vt:lpstr>
      <vt:lpstr>PowerPoint Presentation</vt:lpstr>
      <vt:lpstr>Editing a Template: Elements and Text</vt:lpstr>
      <vt:lpstr>Editing a Template: Background and Uploads</vt:lpstr>
      <vt:lpstr>PowerPoint Presentation</vt:lpstr>
      <vt:lpstr>Naming and Downloading a Design</vt:lpstr>
      <vt:lpstr>Naming and Downloading a Design</vt:lpstr>
    </vt:vector>
  </TitlesOfParts>
  <Manager/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2016-06-22T21:30:11Z</dcterms:created>
  <dcterms:modified xsi:type="dcterms:W3CDTF">2018-09-16T18:45:00Z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