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43"/>
  </p:notesMasterIdLst>
  <p:handoutMasterIdLst>
    <p:handoutMasterId r:id="rId44"/>
  </p:handoutMasterIdLst>
  <p:sldIdLst>
    <p:sldId id="257" r:id="rId3"/>
    <p:sldId id="271" r:id="rId4"/>
    <p:sldId id="296" r:id="rId5"/>
    <p:sldId id="298" r:id="rId6"/>
    <p:sldId id="297" r:id="rId7"/>
    <p:sldId id="301" r:id="rId8"/>
    <p:sldId id="300" r:id="rId9"/>
    <p:sldId id="299" r:id="rId10"/>
    <p:sldId id="302" r:id="rId11"/>
    <p:sldId id="263" r:id="rId12"/>
    <p:sldId id="272" r:id="rId13"/>
    <p:sldId id="273" r:id="rId14"/>
    <p:sldId id="274" r:id="rId15"/>
    <p:sldId id="275" r:id="rId16"/>
    <p:sldId id="276" r:id="rId17"/>
    <p:sldId id="295" r:id="rId18"/>
    <p:sldId id="279" r:id="rId19"/>
    <p:sldId id="278" r:id="rId20"/>
    <p:sldId id="264" r:id="rId21"/>
    <p:sldId id="280" r:id="rId22"/>
    <p:sldId id="277" r:id="rId23"/>
    <p:sldId id="282" r:id="rId24"/>
    <p:sldId id="266" r:id="rId25"/>
    <p:sldId id="281" r:id="rId26"/>
    <p:sldId id="283" r:id="rId27"/>
    <p:sldId id="284" r:id="rId28"/>
    <p:sldId id="267" r:id="rId29"/>
    <p:sldId id="286" r:id="rId30"/>
    <p:sldId id="287" r:id="rId31"/>
    <p:sldId id="285" r:id="rId32"/>
    <p:sldId id="270" r:id="rId33"/>
    <p:sldId id="289" r:id="rId34"/>
    <p:sldId id="288" r:id="rId35"/>
    <p:sldId id="268" r:id="rId36"/>
    <p:sldId id="291" r:id="rId37"/>
    <p:sldId id="292" r:id="rId38"/>
    <p:sldId id="269" r:id="rId39"/>
    <p:sldId id="293" r:id="rId40"/>
    <p:sldId id="290" r:id="rId41"/>
    <p:sldId id="294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72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85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9911" autoAdjust="0"/>
  </p:normalViewPr>
  <p:slideViewPr>
    <p:cSldViewPr snapToGrid="0">
      <p:cViewPr varScale="1">
        <p:scale>
          <a:sx n="90" d="100"/>
          <a:sy n="90" d="100"/>
        </p:scale>
        <p:origin x="1434" y="78"/>
      </p:cViewPr>
      <p:guideLst>
        <p:guide orient="horz" pos="2160"/>
        <p:guide pos="2880"/>
        <p:guide pos="5472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959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40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318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148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724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386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58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89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520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098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592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5533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088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528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6693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148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2249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8134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305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1744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424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9087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1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0449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4476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3116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3976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8936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9448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9048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8487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50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7575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60D0AFC-7D11-415C-8379-422D0C784613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40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71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940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831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690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82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593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E708F12-96AD-4ED4-8132-A78F5E42C1F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C20F09E4-6EA4-4BF3-9FC8-FF40373B88E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288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s://www.nps.gov/ever/learn/photosmultimedia/upload/ebc06rockreef2pahayokee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Name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Title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Library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Best Travel Apps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80BC77-0850-4F5E-BD86-FC7E3D9804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4DCB8E8-7C2E-4848-A981-1332FC18AC4E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Planning Your Adventure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8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788" y="718020"/>
            <a:ext cx="1502875" cy="150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RoadTrippers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6386" y="1588706"/>
            <a:ext cx="3732896" cy="497719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2773680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Features trip guides for locations all over the United States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Based on scenery, movie filming locations, family interest, and more</a:t>
            </a:r>
          </a:p>
        </p:txBody>
      </p:sp>
    </p:spTree>
    <p:extLst>
      <p:ext uri="{BB962C8B-B14F-4D97-AF65-F5344CB8AC3E}">
        <p14:creationId xmlns:p14="http://schemas.microsoft.com/office/powerpoint/2010/main" val="150771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029" y="1588706"/>
            <a:ext cx="3732896" cy="497719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2" descr="Cover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788" y="718020"/>
            <a:ext cx="1502875" cy="150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RoadTrippers</a:t>
            </a:r>
            <a:endParaRPr lang="en-US" sz="48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199" y="1757724"/>
            <a:ext cx="2908855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Create a custom trip by adding start and finish points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Use the Discovery button in the menu to find interesting stops along the way</a:t>
            </a:r>
          </a:p>
        </p:txBody>
      </p:sp>
    </p:spTree>
    <p:extLst>
      <p:ext uri="{BB962C8B-B14F-4D97-AF65-F5344CB8AC3E}">
        <p14:creationId xmlns:p14="http://schemas.microsoft.com/office/powerpoint/2010/main" val="173286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029" y="1588706"/>
            <a:ext cx="3732896" cy="49771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2" descr="Cover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788" y="718020"/>
            <a:ext cx="1502875" cy="150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RoadTrippers</a:t>
            </a:r>
            <a:endParaRPr lang="en-US" sz="48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199" y="1757724"/>
            <a:ext cx="2878183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 stops along your route by browsing through categories</a:t>
            </a:r>
          </a:p>
        </p:txBody>
      </p:sp>
    </p:spTree>
    <p:extLst>
      <p:ext uri="{BB962C8B-B14F-4D97-AF65-F5344CB8AC3E}">
        <p14:creationId xmlns:p14="http://schemas.microsoft.com/office/powerpoint/2010/main" val="56667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17" y="796835"/>
            <a:ext cx="1330492" cy="133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Priceline</a:t>
            </a:r>
          </a:p>
        </p:txBody>
      </p:sp>
      <p:pic>
        <p:nvPicPr>
          <p:cNvPr id="3" name="Picture 2" descr="http://a5.mzstatic.com/us/r30/Purple18/v4/ac/ab/56/acab56ed-fbd6-dca1-4eec-3175be019b90/screen696x69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66" y="1605121"/>
            <a:ext cx="2715434" cy="482128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199" y="1757724"/>
            <a:ext cx="3490111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Search for travel deals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Compare hotels for location, price, ratings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special deals</a:t>
            </a:r>
          </a:p>
        </p:txBody>
      </p:sp>
    </p:spTree>
    <p:extLst>
      <p:ext uri="{BB962C8B-B14F-4D97-AF65-F5344CB8AC3E}">
        <p14:creationId xmlns:p14="http://schemas.microsoft.com/office/powerpoint/2010/main" val="267705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TripAdvisor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278880" y="2415897"/>
            <a:ext cx="2656890" cy="3534549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Compare hotel prices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Read Reviews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Immediate booking</a:t>
            </a:r>
          </a:p>
        </p:txBody>
      </p:sp>
      <p:sp>
        <p:nvSpPr>
          <p:cNvPr id="3" name="AutoShape 2" descr="https://photos-2.dropbox.com/t/2/AACQHnFluy5sOEYm1oh_3SA8ga3TNVqCXKHtNcRPQmUHSA/12/141316088/png/32x32/1/_/1/2/Photo%20Oct%2014%2C%209%2021%2000%20AM.png/EM3ynWwYqKYBIAIoAg/t_KcKjsUcW7R7YTLRZJipF54T9jOVGr9hGw_cFzynGo?size=800x600&amp;size_mode=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55708"/>
            <a:ext cx="5726317" cy="42947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87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ove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808" y="843557"/>
            <a:ext cx="1248947" cy="124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Hopper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83294" y="2269161"/>
            <a:ext cx="2600461" cy="4110715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Search for airline prices by destination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Visual depiction of prices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Notifications for price drop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" y="1692996"/>
            <a:ext cx="2634175" cy="4686880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8298" y="1692996"/>
            <a:ext cx="2636370" cy="4686880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2792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Tripcase</a:t>
            </a:r>
            <a:endParaRPr lang="en-US" sz="4800" dirty="0"/>
          </a:p>
        </p:txBody>
      </p:sp>
      <p:pic>
        <p:nvPicPr>
          <p:cNvPr id="4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314792" y="2415897"/>
            <a:ext cx="2433920" cy="3534549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Organize your itinerary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details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Notify preset contacts of updates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180"/>
          <a:stretch/>
        </p:blipFill>
        <p:spPr>
          <a:xfrm>
            <a:off x="3440316" y="1692997"/>
            <a:ext cx="2644351" cy="4257450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26" y="1692996"/>
            <a:ext cx="2663049" cy="42574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437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Airlines &amp; Hotel</a:t>
            </a:r>
          </a:p>
        </p:txBody>
      </p:sp>
      <p:pic>
        <p:nvPicPr>
          <p:cNvPr id="2050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084" y="4877342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ver 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11" y="1588706"/>
            <a:ext cx="1222147" cy="122214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232087" y="1755139"/>
            <a:ext cx="2843812" cy="321745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None/>
            </a:pPr>
            <a:r>
              <a:rPr lang="en-US" sz="2400" u="sng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Airlines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Mobile check in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Boarding pass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Updates, including gate changes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482" name="Picture 2" descr="https://lh4.ggpht.com/hDkTxwJLBW-nQzFW8ZPK-P5YfzNAE4h5wrnGhAUGgZeH5Jgylf6DnPEklm6mCdZRqA=h9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6470"/>
            <a:ext cx="2634175" cy="46852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35336" y="2851248"/>
            <a:ext cx="2806844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300"/>
              </a:spcAft>
              <a:buClr>
                <a:srgbClr val="038549"/>
              </a:buClr>
            </a:pPr>
            <a:endParaRPr lang="en-US" sz="2400" u="sng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spcAft>
                <a:spcPts val="300"/>
              </a:spcAft>
              <a:buClr>
                <a:srgbClr val="038549"/>
              </a:buClr>
            </a:pPr>
            <a:r>
              <a:rPr lang="en-US" sz="2400" u="sng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Hotels</a:t>
            </a:r>
          </a:p>
          <a:p>
            <a:pPr marL="273050" lvl="0" indent="-273050">
              <a:spcAft>
                <a:spcPts val="300"/>
              </a:spcAft>
              <a:buClr>
                <a:srgbClr val="038549"/>
              </a:buClr>
              <a:buFont typeface="Georgia"/>
              <a:buChar char="•"/>
            </a:pPr>
            <a:r>
              <a:rPr lang="en-US" sz="2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your reservation</a:t>
            </a:r>
          </a:p>
          <a:p>
            <a:pPr marL="273050" lvl="0" indent="-273050">
              <a:spcAft>
                <a:spcPts val="300"/>
              </a:spcAft>
              <a:buClr>
                <a:srgbClr val="038549"/>
              </a:buClr>
              <a:buFont typeface="Georgia"/>
              <a:buChar char="•"/>
            </a:pPr>
            <a:endParaRPr lang="en-US" sz="2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lvl="0" indent="-273050">
              <a:spcAft>
                <a:spcPts val="300"/>
              </a:spcAft>
              <a:buClr>
                <a:srgbClr val="038549"/>
              </a:buClr>
              <a:buFont typeface="Georgia"/>
              <a:buChar char="•"/>
            </a:pPr>
            <a:r>
              <a:rPr lang="en-US" sz="2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other details like </a:t>
            </a:r>
            <a:r>
              <a:rPr lang="en-US" sz="2400" dirty="0" err="1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WiFi</a:t>
            </a:r>
            <a:r>
              <a:rPr lang="en-US" sz="2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and amenities</a:t>
            </a:r>
          </a:p>
        </p:txBody>
      </p:sp>
      <p:pic>
        <p:nvPicPr>
          <p:cNvPr id="1026" name="Picture 2" descr="Image result for american airlines app 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635" y="4939874"/>
            <a:ext cx="1214989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7" t="9775" r="10338" b="12253"/>
          <a:stretch/>
        </p:blipFill>
        <p:spPr>
          <a:xfrm>
            <a:off x="7527712" y="915910"/>
            <a:ext cx="1180091" cy="11534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5113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Takin’ a Road Trip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03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2046"/>
            <a:ext cx="8229600" cy="4685211"/>
          </a:xfrm>
        </p:spPr>
        <p:txBody>
          <a:bodyPr>
            <a:normAutofit/>
          </a:bodyPr>
          <a:lstStyle/>
          <a:p>
            <a:pPr marL="0" indent="-27432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 Availability</a:t>
            </a:r>
          </a:p>
          <a:p>
            <a:pPr marL="0" indent="-27432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Location Services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Planning Your Adventure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Takin’ a Road Trip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Things To Do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Don’t Get Lost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Always Be Prepared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Over the Border</a:t>
            </a:r>
          </a:p>
          <a:p>
            <a:pPr marL="0" lvl="1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Connecting While Away</a:t>
            </a:r>
          </a:p>
          <a:p>
            <a:pPr marL="0" indent="-27432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Questions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17852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GasBuddy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652" y="1504590"/>
            <a:ext cx="2749026" cy="488715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2743200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nearby gas stations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Find the lowest price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Map view helps you navigate</a:t>
            </a:r>
          </a:p>
        </p:txBody>
      </p:sp>
    </p:spTree>
    <p:extLst>
      <p:ext uri="{BB962C8B-B14F-4D97-AF65-F5344CB8AC3E}">
        <p14:creationId xmlns:p14="http://schemas.microsoft.com/office/powerpoint/2010/main" val="150422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iExit</a:t>
            </a:r>
            <a:r>
              <a:rPr lang="en-US" sz="4800" dirty="0"/>
              <a:t>  </a:t>
            </a:r>
            <a:r>
              <a:rPr lang="en-US" sz="3200" dirty="0">
                <a:solidFill>
                  <a:srgbClr val="FF0000"/>
                </a:solidFill>
              </a:rPr>
              <a:t>$0.99</a:t>
            </a:r>
            <a:endParaRPr lang="en-US" sz="48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198514" y="2415897"/>
            <a:ext cx="2750831" cy="3960077"/>
          </a:xfrm>
        </p:spPr>
        <p:txBody>
          <a:bodyPr>
            <a:normAutofit lnSpcReduction="10000"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“How far to the next bathroom?”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“I’m hungry”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exits on a map or as a list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location services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92996"/>
            <a:ext cx="2634175" cy="468297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7857" y="1690654"/>
            <a:ext cx="2634175" cy="468532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04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24" y="1913876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Road Trip Travel Games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781006" y="3792021"/>
            <a:ext cx="4119155" cy="2782950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Variety of games in App Store or Google Play Store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Instructions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More than one player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0332" y="867363"/>
            <a:ext cx="1238380" cy="1233042"/>
          </a:xfrm>
          <a:prstGeom prst="rect">
            <a:avLst/>
          </a:prstGeom>
        </p:spPr>
      </p:pic>
      <p:pic>
        <p:nvPicPr>
          <p:cNvPr id="5122" name="Picture 2" descr="Cover 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355" y="2419922"/>
            <a:ext cx="1172205" cy="117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180" y="1588706"/>
            <a:ext cx="3884285" cy="517904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27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Things To Do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1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019" y="803832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Time Out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966971" y="2264230"/>
            <a:ext cx="2781741" cy="4231807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Find information on major cities that include food, attractions, events, and user-made lists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 Out also has individual apps for some cities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92996"/>
            <a:ext cx="2643047" cy="46987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925" y="1692996"/>
            <a:ext cx="2643047" cy="46987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440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Travel Guide: San Fran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76839"/>
            <a:ext cx="2652136" cy="471490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7834" y="1684918"/>
            <a:ext cx="2643047" cy="46987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4791" y="2415897"/>
            <a:ext cx="2655037" cy="4129758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Example of app for travelers, city specific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location services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nearby attractions and details</a:t>
            </a:r>
          </a:p>
        </p:txBody>
      </p:sp>
    </p:spTree>
    <p:extLst>
      <p:ext uri="{BB962C8B-B14F-4D97-AF65-F5344CB8AC3E}">
        <p14:creationId xmlns:p14="http://schemas.microsoft.com/office/powerpoint/2010/main" val="407955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National Park Service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85584" y="3250193"/>
            <a:ext cx="5263128" cy="3251639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Listen to audio recordings while touring National Parks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See also: apps about specific parks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90747" y="2375039"/>
            <a:ext cx="3786602" cy="618933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25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Everglades audio tour</a:t>
            </a:r>
          </a:p>
        </p:txBody>
      </p:sp>
      <p:pic>
        <p:nvPicPr>
          <p:cNvPr id="7172" name="Picture 4" descr="Image result for PLAY BUTTO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239" y="2332801"/>
            <a:ext cx="703407" cy="70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942" y="1692996"/>
            <a:ext cx="2632862" cy="468064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8119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Don’t Get Lost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13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   Citymapper- screenshot 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839"/>
            <a:ext cx="2634175" cy="480883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over 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City Mapper</a:t>
            </a:r>
          </a:p>
        </p:txBody>
      </p:sp>
      <p:pic>
        <p:nvPicPr>
          <p:cNvPr id="9224" name="Picture 8" descr="   Citymapper- screenshot 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46" y="1684917"/>
            <a:ext cx="2625323" cy="47926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314792" y="2415897"/>
            <a:ext cx="2433920" cy="4069779"/>
          </a:xfrm>
        </p:spPr>
        <p:txBody>
          <a:bodyPr>
            <a:normAutofit lnSpcReduction="10000"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inclusive maps for travelers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Quick links for getting home or to work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transport options and time</a:t>
            </a:r>
          </a:p>
        </p:txBody>
      </p:sp>
    </p:spTree>
    <p:extLst>
      <p:ext uri="{BB962C8B-B14F-4D97-AF65-F5344CB8AC3E}">
        <p14:creationId xmlns:p14="http://schemas.microsoft.com/office/powerpoint/2010/main" val="38471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485" y="1685264"/>
            <a:ext cx="2704580" cy="480814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242" name="Picture 2" descr="Cover 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Uber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3444844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Alternative to taxi service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 your pickup location and destination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Choose a car size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Pay directly through the app</a:t>
            </a:r>
          </a:p>
        </p:txBody>
      </p:sp>
    </p:spTree>
    <p:extLst>
      <p:ext uri="{BB962C8B-B14F-4D97-AF65-F5344CB8AC3E}">
        <p14:creationId xmlns:p14="http://schemas.microsoft.com/office/powerpoint/2010/main" val="356936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App Availability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21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Metro San Francisco</a:t>
            </a:r>
          </a:p>
        </p:txBody>
      </p:sp>
      <p:pic>
        <p:nvPicPr>
          <p:cNvPr id="8196" name="Picture 4" descr="   Metro San Francisco -Muni Bart- screenshot 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" y="1692995"/>
            <a:ext cx="2694551" cy="47926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   Metro San Francisco -Muni Bart- screenshot 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386" y="1692994"/>
            <a:ext cx="2694550" cy="47926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165669" y="2194560"/>
            <a:ext cx="2583043" cy="4291113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Great example of transport app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location services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Find nearby stops and view routes</a:t>
            </a:r>
          </a:p>
        </p:txBody>
      </p:sp>
    </p:spTree>
    <p:extLst>
      <p:ext uri="{BB962C8B-B14F-4D97-AF65-F5344CB8AC3E}">
        <p14:creationId xmlns:p14="http://schemas.microsoft.com/office/powerpoint/2010/main" val="254709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Always Be Prepared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26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First Aid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15129"/>
            <a:ext cx="5675326" cy="4151191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314792" y="2346228"/>
            <a:ext cx="2433920" cy="3993612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Respond quickly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Illustrations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Step by step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Locate a hospital</a:t>
            </a:r>
          </a:p>
        </p:txBody>
      </p:sp>
    </p:spTree>
    <p:extLst>
      <p:ext uri="{BB962C8B-B14F-4D97-AF65-F5344CB8AC3E}">
        <p14:creationId xmlns:p14="http://schemas.microsoft.com/office/powerpoint/2010/main" val="336772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189" y="1692995"/>
            <a:ext cx="2720847" cy="46972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chemeClr val="tx1"/>
            </a:solidFill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92994"/>
            <a:ext cx="2720848" cy="4697241"/>
          </a:xfrm>
          <a:prstGeom prst="rect">
            <a:avLst/>
          </a:prstGeom>
          <a:ln w="19050">
            <a:solidFill>
              <a:schemeClr val="tx1"/>
            </a:solidFill>
          </a:ln>
          <a:effectLst/>
        </p:spPr>
      </p:pic>
      <p:pic>
        <p:nvPicPr>
          <p:cNvPr id="13314" name="Picture 2" descr="Cover 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389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Zocdoc</a:t>
            </a:r>
            <a:endParaRPr lang="en-US" sz="48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14792" y="2415897"/>
            <a:ext cx="2433920" cy="3974338"/>
          </a:xfrm>
        </p:spPr>
        <p:txBody>
          <a:bodyPr>
            <a:normAutofit lnSpcReduction="10000"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Find a doctor quickly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Include insurance info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Read reviews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Make appointment</a:t>
            </a:r>
          </a:p>
        </p:txBody>
      </p:sp>
    </p:spTree>
    <p:extLst>
      <p:ext uri="{BB962C8B-B14F-4D97-AF65-F5344CB8AC3E}">
        <p14:creationId xmlns:p14="http://schemas.microsoft.com/office/powerpoint/2010/main" val="183692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Over the Border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4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Google Translate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314792" y="2342607"/>
            <a:ext cx="2433920" cy="4035708"/>
          </a:xfrm>
        </p:spPr>
        <p:txBody>
          <a:bodyPr>
            <a:normAutofit lnSpcReduction="10000"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Type to translate text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a translation file for offline use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Immediate translation using the microphone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" y="1692996"/>
            <a:ext cx="2634175" cy="468531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0493" y="1692996"/>
            <a:ext cx="2634175" cy="46868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58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199" y="1757724"/>
            <a:ext cx="3453898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Quickly convert amounts on the go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Ensure honesty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 chart of exchange rates</a:t>
            </a:r>
          </a:p>
        </p:txBody>
      </p:sp>
      <p:pic>
        <p:nvPicPr>
          <p:cNvPr id="14338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XE Currency</a:t>
            </a:r>
          </a:p>
        </p:txBody>
      </p:sp>
      <p:pic>
        <p:nvPicPr>
          <p:cNvPr id="14342" name="Picture 6" descr="   XE Currency- screenshot 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194" y="1692996"/>
            <a:ext cx="2808533" cy="468088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58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Connecting While Away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0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514" y="1695363"/>
            <a:ext cx="2694551" cy="479031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52" y="853913"/>
            <a:ext cx="1212559" cy="12023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WiFi Map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3372416" cy="4516076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 security, rely on open networks and use your own security measures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location services to automatically search around you</a:t>
            </a:r>
          </a:p>
        </p:txBody>
      </p:sp>
    </p:spTree>
    <p:extLst>
      <p:ext uri="{BB962C8B-B14F-4D97-AF65-F5344CB8AC3E}">
        <p14:creationId xmlns:p14="http://schemas.microsoft.com/office/powerpoint/2010/main" val="295626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over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31" y="881511"/>
            <a:ext cx="1174781" cy="1174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Skype</a:t>
            </a:r>
          </a:p>
        </p:txBody>
      </p:sp>
      <p:pic>
        <p:nvPicPr>
          <p:cNvPr id="11268" name="Picture 4" descr="Image result for sky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06" y="1829957"/>
            <a:ext cx="5582109" cy="314039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52880" y="2267851"/>
            <a:ext cx="2433920" cy="4185200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Video chat or call 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Useful if you only have </a:t>
            </a:r>
            <a:r>
              <a:rPr lang="en-US" sz="2400" dirty="0" err="1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WiFi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connection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Setup account and contacts ahead of time</a:t>
            </a:r>
          </a:p>
        </p:txBody>
      </p:sp>
    </p:spTree>
    <p:extLst>
      <p:ext uri="{BB962C8B-B14F-4D97-AF65-F5344CB8AC3E}">
        <p14:creationId xmlns:p14="http://schemas.microsoft.com/office/powerpoint/2010/main" val="114328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App Availability</a:t>
            </a:r>
          </a:p>
        </p:txBody>
      </p:sp>
      <p:pic>
        <p:nvPicPr>
          <p:cNvPr id="1028" name="Picture 4" descr="Image result for google pl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626" y="3846294"/>
            <a:ext cx="2438400" cy="255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app store logo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 t="16970" r="29569" b="11756"/>
          <a:stretch/>
        </p:blipFill>
        <p:spPr bwMode="auto">
          <a:xfrm>
            <a:off x="2967068" y="4561740"/>
            <a:ext cx="1604932" cy="158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iphone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7" t="4166" r="18325" b="3789"/>
          <a:stretch/>
        </p:blipFill>
        <p:spPr bwMode="auto">
          <a:xfrm flipH="1">
            <a:off x="554816" y="3835291"/>
            <a:ext cx="2162175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samsung phon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2" t="5468" r="14440" b="4165"/>
          <a:stretch/>
        </p:blipFill>
        <p:spPr bwMode="auto">
          <a:xfrm>
            <a:off x="6041543" y="1464881"/>
            <a:ext cx="2038349" cy="27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5219700" cy="1033101"/>
          </a:xfrm>
        </p:spPr>
        <p:txBody>
          <a:bodyPr>
            <a:normAutofit/>
          </a:bodyPr>
          <a:lstStyle/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Download these apps and related ones from your app store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9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651125"/>
            <a:ext cx="8183563" cy="3140075"/>
          </a:xfrm>
        </p:spPr>
        <p:txBody>
          <a:bodyPr>
            <a:normAutofit fontScale="92500" lnSpcReduction="10000"/>
          </a:bodyPr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THANKS FOR ATTENDING!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2800" b="1" dirty="0">
                <a:solidFill>
                  <a:srgbClr val="00B050"/>
                </a:solidFill>
                <a:latin typeface="+mj-lt"/>
              </a:rPr>
              <a:t>Need more help? </a:t>
            </a: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2800" b="1" dirty="0">
                <a:solidFill>
                  <a:srgbClr val="00B050"/>
                </a:solidFill>
                <a:latin typeface="+mj-lt"/>
              </a:rPr>
              <a:t>Schedule a 1 on 1 appointment with a librarian! 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8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1066800"/>
            <a:ext cx="2971800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cs typeface="Courier New" panose="02070309020205020404" pitchFamily="49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36739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1" y="1906073"/>
            <a:ext cx="8917798" cy="1762076"/>
          </a:xfrm>
        </p:spPr>
        <p:txBody>
          <a:bodyPr>
            <a:noAutofit/>
          </a:bodyPr>
          <a:lstStyle/>
          <a:p>
            <a:pPr algn="r"/>
            <a:r>
              <a:rPr lang="en-US" sz="4800" dirty="0">
                <a:latin typeface="Segoe UI Semibold" panose="020B0702040204020203" pitchFamily="34" charset="0"/>
              </a:rPr>
              <a:t>Location Services</a:t>
            </a:r>
          </a:p>
        </p:txBody>
      </p:sp>
      <p:pic>
        <p:nvPicPr>
          <p:cNvPr id="1025" name="Picture 1" descr="spac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91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Location Services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57723"/>
            <a:ext cx="5856514" cy="447761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Built in feature for smartphones/tablets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Must be enabled to work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Provides apps with real-time coordinates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Allows features such as mapping, navigation, destination searches, etc.</a:t>
            </a:r>
          </a:p>
          <a:p>
            <a:pPr marL="342900" indent="-3429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30" name="Picture 6" descr="Image result for location services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9" t="4128" r="4568" b="3671"/>
          <a:stretch/>
        </p:blipFill>
        <p:spPr bwMode="auto">
          <a:xfrm rot="19568130">
            <a:off x="5454728" y="1986732"/>
            <a:ext cx="3449928" cy="271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2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iOS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4152900" cy="451607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Settings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Privacy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Location Services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the </a:t>
            </a:r>
            <a:r>
              <a:rPr lang="en-US" sz="24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toggle button to 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Location Services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241925" y="1143000"/>
            <a:ext cx="3031939" cy="5283199"/>
            <a:chOff x="5241925" y="1143000"/>
            <a:chExt cx="3031939" cy="5283199"/>
          </a:xfrm>
        </p:grpSpPr>
        <p:pic>
          <p:nvPicPr>
            <p:cNvPr id="3074" name="Picture 2" descr="Image result for ios location service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925" y="1143000"/>
              <a:ext cx="3031939" cy="528319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7489370" y="2116183"/>
              <a:ext cx="679269" cy="37446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325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Android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57724"/>
            <a:ext cx="4152900" cy="451607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Slide down your Notifications Screen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Location to enable Location Services</a:t>
            </a:r>
          </a:p>
          <a:p>
            <a:pPr marL="273050" indent="-27305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279163" y="1179402"/>
            <a:ext cx="2847975" cy="4873054"/>
            <a:chOff x="5279163" y="1179402"/>
            <a:chExt cx="2847975" cy="4873054"/>
          </a:xfrm>
        </p:grpSpPr>
        <p:pic>
          <p:nvPicPr>
            <p:cNvPr id="2050" name="Picture 2" descr="Image result for samsung location services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3753"/>
            <a:stretch/>
          </p:blipFill>
          <p:spPr bwMode="auto">
            <a:xfrm>
              <a:off x="5279163" y="1179402"/>
              <a:ext cx="2847975" cy="487305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5799909" y="1506583"/>
              <a:ext cx="635725" cy="75764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17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Android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873828"/>
            <a:ext cx="3024254" cy="3399971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Settings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Location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Tap the toggle button to enable Location Services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653631" y="848477"/>
            <a:ext cx="2847975" cy="2417237"/>
            <a:chOff x="5557837" y="848477"/>
            <a:chExt cx="2847975" cy="2417237"/>
          </a:xfrm>
        </p:grpSpPr>
        <p:grpSp>
          <p:nvGrpSpPr>
            <p:cNvPr id="10" name="Group 9"/>
            <p:cNvGrpSpPr/>
            <p:nvPr/>
          </p:nvGrpSpPr>
          <p:grpSpPr>
            <a:xfrm>
              <a:off x="5557837" y="848477"/>
              <a:ext cx="2847975" cy="2417237"/>
              <a:chOff x="5557837" y="848477"/>
              <a:chExt cx="2847975" cy="2417237"/>
            </a:xfrm>
          </p:grpSpPr>
          <p:pic>
            <p:nvPicPr>
              <p:cNvPr id="2050" name="Picture 2" descr="Image result for samsung location services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2257"/>
              <a:stretch/>
            </p:blipFill>
            <p:spPr bwMode="auto">
              <a:xfrm>
                <a:off x="5557837" y="848477"/>
                <a:ext cx="2847975" cy="241723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29396" y="1159063"/>
                <a:ext cx="612192" cy="839578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7576456" y="848477"/>
              <a:ext cx="322217" cy="31058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77248" y="3683725"/>
            <a:ext cx="5001579" cy="2817855"/>
            <a:chOff x="3481453" y="3727268"/>
            <a:chExt cx="5001579" cy="2817855"/>
          </a:xfrm>
        </p:grpSpPr>
        <p:grpSp>
          <p:nvGrpSpPr>
            <p:cNvPr id="5" name="Group 4"/>
            <p:cNvGrpSpPr/>
            <p:nvPr/>
          </p:nvGrpSpPr>
          <p:grpSpPr>
            <a:xfrm>
              <a:off x="3481453" y="3727268"/>
              <a:ext cx="5001579" cy="2817855"/>
              <a:chOff x="632724" y="3643904"/>
              <a:chExt cx="5001579" cy="2817855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1079"/>
              <a:stretch/>
            </p:blipFill>
            <p:spPr>
              <a:xfrm>
                <a:off x="632724" y="3643904"/>
                <a:ext cx="2690133" cy="2817855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8571"/>
              <a:stretch/>
            </p:blipFill>
            <p:spPr>
              <a:xfrm>
                <a:off x="3000640" y="4053839"/>
                <a:ext cx="2633663" cy="240792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</p:grpSp>
        <p:sp>
          <p:nvSpPr>
            <p:cNvPr id="13" name="Rectangle 12"/>
            <p:cNvSpPr/>
            <p:nvPr/>
          </p:nvSpPr>
          <p:spPr>
            <a:xfrm>
              <a:off x="3481453" y="5686697"/>
              <a:ext cx="1430181" cy="39188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898673" y="4362994"/>
              <a:ext cx="584359" cy="31350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1631102"/>
            <a:ext cx="4075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300"/>
              </a:spcAft>
              <a:buClr>
                <a:srgbClr val="038549"/>
              </a:buClr>
            </a:pPr>
            <a:r>
              <a:rPr lang="en-US" sz="240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If Location Services does not appear on the Notifications screen…</a:t>
            </a:r>
            <a:endParaRPr lang="en-US" sz="2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74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03CE1A7-ED50-4EB3-AB0D-961BD785EBDF}" vid="{BCDF92C5-A4DB-4D05-B2EA-DA96C57295AD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Template- Standard PPT</Template>
  <TotalTime>0</TotalTime>
  <Words>2127</Words>
  <Application>Microsoft Office PowerPoint</Application>
  <PresentationFormat>On-screen Show (4:3)</PresentationFormat>
  <Paragraphs>291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Arial</vt:lpstr>
      <vt:lpstr>Calibri</vt:lpstr>
      <vt:lpstr>Courier New</vt:lpstr>
      <vt:lpstr>Georgia</vt:lpstr>
      <vt:lpstr>Segoe UI</vt:lpstr>
      <vt:lpstr>Segoe UI Semibold</vt:lpstr>
      <vt:lpstr>Times New Roman</vt:lpstr>
      <vt:lpstr>Wingdings 2</vt:lpstr>
      <vt:lpstr>Training presentation</vt:lpstr>
      <vt:lpstr>Best Travel Apps</vt:lpstr>
      <vt:lpstr>Agenda</vt:lpstr>
      <vt:lpstr>App Availability</vt:lpstr>
      <vt:lpstr>App Availability</vt:lpstr>
      <vt:lpstr>Location Services</vt:lpstr>
      <vt:lpstr>Location Services</vt:lpstr>
      <vt:lpstr>iOS</vt:lpstr>
      <vt:lpstr>Android</vt:lpstr>
      <vt:lpstr>Android</vt:lpstr>
      <vt:lpstr>Planning Your Adventure</vt:lpstr>
      <vt:lpstr>RoadTrippers</vt:lpstr>
      <vt:lpstr>RoadTrippers</vt:lpstr>
      <vt:lpstr>RoadTrippers</vt:lpstr>
      <vt:lpstr>Priceline</vt:lpstr>
      <vt:lpstr>TripAdvisor</vt:lpstr>
      <vt:lpstr>Hopper</vt:lpstr>
      <vt:lpstr>Tripcase</vt:lpstr>
      <vt:lpstr>Airlines &amp; Hotel</vt:lpstr>
      <vt:lpstr>Takin’ a Road Trip</vt:lpstr>
      <vt:lpstr>GasBuddy</vt:lpstr>
      <vt:lpstr>iExit  $0.99</vt:lpstr>
      <vt:lpstr>Road Trip Travel Games</vt:lpstr>
      <vt:lpstr>Things To Do</vt:lpstr>
      <vt:lpstr>Time Out</vt:lpstr>
      <vt:lpstr>Travel Guide: San Fran</vt:lpstr>
      <vt:lpstr>National Park Service</vt:lpstr>
      <vt:lpstr>Don’t Get Lost</vt:lpstr>
      <vt:lpstr>City Mapper</vt:lpstr>
      <vt:lpstr>Uber</vt:lpstr>
      <vt:lpstr>Metro San Francisco</vt:lpstr>
      <vt:lpstr>Always Be Prepared</vt:lpstr>
      <vt:lpstr>First Aid</vt:lpstr>
      <vt:lpstr>Zocdoc</vt:lpstr>
      <vt:lpstr>Over the Border</vt:lpstr>
      <vt:lpstr>Google Translate</vt:lpstr>
      <vt:lpstr>XE Currency</vt:lpstr>
      <vt:lpstr>Connecting While Away</vt:lpstr>
      <vt:lpstr>WiFi Map</vt:lpstr>
      <vt:lpstr>Skype</vt:lpstr>
      <vt:lpstr>Questions?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2016-06-22T21:30:11Z</dcterms:created>
  <dcterms:modified xsi:type="dcterms:W3CDTF">2017-11-13T17:26:46Z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