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84" r:id="rId2"/>
  </p:sldMasterIdLst>
  <p:notesMasterIdLst>
    <p:notesMasterId r:id="rId41"/>
  </p:notesMasterIdLst>
  <p:sldIdLst>
    <p:sldId id="256" r:id="rId3"/>
    <p:sldId id="329" r:id="rId4"/>
    <p:sldId id="270" r:id="rId5"/>
    <p:sldId id="323" r:id="rId6"/>
    <p:sldId id="330" r:id="rId7"/>
    <p:sldId id="321" r:id="rId8"/>
    <p:sldId id="322" r:id="rId9"/>
    <p:sldId id="327" r:id="rId10"/>
    <p:sldId id="332" r:id="rId11"/>
    <p:sldId id="334" r:id="rId12"/>
    <p:sldId id="286" r:id="rId13"/>
    <p:sldId id="320" r:id="rId14"/>
    <p:sldId id="290" r:id="rId15"/>
    <p:sldId id="288" r:id="rId16"/>
    <p:sldId id="289" r:id="rId17"/>
    <p:sldId id="308" r:id="rId18"/>
    <p:sldId id="291" r:id="rId19"/>
    <p:sldId id="325" r:id="rId20"/>
    <p:sldId id="335" r:id="rId21"/>
    <p:sldId id="293" r:id="rId22"/>
    <p:sldId id="324" r:id="rId23"/>
    <p:sldId id="280" r:id="rId24"/>
    <p:sldId id="295" r:id="rId25"/>
    <p:sldId id="296" r:id="rId26"/>
    <p:sldId id="281" r:id="rId27"/>
    <p:sldId id="298" r:id="rId28"/>
    <p:sldId id="299" r:id="rId29"/>
    <p:sldId id="300" r:id="rId30"/>
    <p:sldId id="309" r:id="rId31"/>
    <p:sldId id="312" r:id="rId32"/>
    <p:sldId id="336" r:id="rId33"/>
    <p:sldId id="311" r:id="rId34"/>
    <p:sldId id="283" r:id="rId35"/>
    <p:sldId id="303" r:id="rId36"/>
    <p:sldId id="313" r:id="rId37"/>
    <p:sldId id="284" r:id="rId38"/>
    <p:sldId id="304" r:id="rId39"/>
    <p:sldId id="279" r:id="rId40"/>
  </p:sldIdLst>
  <p:sldSz cx="9144000" cy="6858000" type="screen4x3"/>
  <p:notesSz cx="68580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181" autoAdjust="0"/>
    <p:restoredTop sz="91058" autoAdjust="0"/>
  </p:normalViewPr>
  <p:slideViewPr>
    <p:cSldViewPr>
      <p:cViewPr varScale="1">
        <p:scale>
          <a:sx n="82" d="100"/>
          <a:sy n="82" d="100"/>
        </p:scale>
        <p:origin x="1716" y="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microsoft.com/office/2015/10/relationships/revisionInfo" Target="revisionInfo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643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6643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53B0B8-E3D2-4223-B3B8-830A334A671B}" type="datetimeFigureOut">
              <a:rPr lang="en-US" smtClean="0"/>
              <a:t>11/6/2017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38263" y="1162050"/>
            <a:ext cx="4181475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73892"/>
            <a:ext cx="5486400" cy="366045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2971800" cy="4664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829967"/>
            <a:ext cx="2971800" cy="4664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C655D9-A360-4198-B486-7020BC1AC0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22884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C655D9-A360-4198-B486-7020BC1AC05D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742865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HD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C655D9-A360-4198-B486-7020BC1AC05D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019595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HD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C655D9-A360-4198-B486-7020BC1AC05D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661857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HD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C655D9-A360-4198-B486-7020BC1AC05D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644779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HD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C655D9-A360-4198-B486-7020BC1AC05D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794438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HD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C655D9-A360-4198-B486-7020BC1AC05D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395075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HD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C655D9-A360-4198-B486-7020BC1AC05D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913309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C655D9-A360-4198-B486-7020BC1AC05D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795599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HD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C655D9-A360-4198-B486-7020BC1AC05D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174034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HD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C655D9-A360-4198-B486-7020BC1AC05D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432794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C655D9-A360-4198-B486-7020BC1AC05D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86381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C655D9-A360-4198-B486-7020BC1AC05D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189064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HD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C655D9-A360-4198-B486-7020BC1AC05D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948538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HD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C655D9-A360-4198-B486-7020BC1AC05D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922027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C655D9-A360-4198-B486-7020BC1AC05D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587141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HD?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C655D9-A360-4198-B486-7020BC1AC05D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620698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HD?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C655D9-A360-4198-B486-7020BC1AC05D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593775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HD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C655D9-A360-4198-B486-7020BC1AC05D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659365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HD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C655D9-A360-4198-B486-7020BC1AC05D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690888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HD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C655D9-A360-4198-B486-7020BC1AC05D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069936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HD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C655D9-A360-4198-B486-7020BC1AC05D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799572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HD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C655D9-A360-4198-B486-7020BC1AC05D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94086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C655D9-A360-4198-B486-7020BC1AC05D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4315170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HD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C655D9-A360-4198-B486-7020BC1AC05D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5108652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704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171450" indent="-171450">
              <a:buFontTx/>
              <a:buChar char="•"/>
            </a:pPr>
            <a:endParaRPr lang="en-US" altLang="en-US" dirty="0"/>
          </a:p>
        </p:txBody>
      </p:sp>
      <p:sp>
        <p:nvSpPr>
          <p:cNvPr id="5734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560D0AFC-7D11-415C-8379-422D0C784613}" type="slidenum">
              <a:rPr lang="en-US" altLang="en-US">
                <a:solidFill>
                  <a:prstClr val="black"/>
                </a:solidFill>
                <a:latin typeface="Calibri" panose="020F0502020204030204" pitchFamily="34" charset="0"/>
              </a:rPr>
              <a:pPr eaLnBrk="1" hangingPunct="1"/>
              <a:t>38</a:t>
            </a:fld>
            <a:endParaRPr lang="en-US" altLang="en-US">
              <a:solidFill>
                <a:prstClr val="black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930998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C655D9-A360-4198-B486-7020BC1AC05D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64745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HD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C655D9-A360-4198-B486-7020BC1AC05D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081396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C655D9-A360-4198-B486-7020BC1AC05D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595279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C655D9-A360-4198-B486-7020BC1AC05D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53321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HD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C655D9-A360-4198-B486-7020BC1AC05D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557792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HD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C655D9-A360-4198-B486-7020BC1AC05D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19389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/>
          <p:cNvSpPr/>
          <p:nvPr/>
        </p:nvSpPr>
        <p:spPr>
          <a:xfrm flipV="1">
            <a:off x="5410186" y="3810008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760" dirty="0"/>
          </a:p>
        </p:txBody>
      </p:sp>
      <p:sp>
        <p:nvSpPr>
          <p:cNvPr id="24" name="Rectangle 23"/>
          <p:cNvSpPr/>
          <p:nvPr/>
        </p:nvSpPr>
        <p:spPr>
          <a:xfrm flipV="1">
            <a:off x="5410204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760" dirty="0"/>
          </a:p>
        </p:txBody>
      </p:sp>
      <p:sp>
        <p:nvSpPr>
          <p:cNvPr id="25" name="Rectangle 24"/>
          <p:cNvSpPr/>
          <p:nvPr/>
        </p:nvSpPr>
        <p:spPr>
          <a:xfrm flipV="1">
            <a:off x="5410204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760" dirty="0"/>
          </a:p>
        </p:txBody>
      </p:sp>
      <p:sp>
        <p:nvSpPr>
          <p:cNvPr id="26" name="Rectangle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760" dirty="0"/>
          </a:p>
        </p:txBody>
      </p:sp>
      <p:sp>
        <p:nvSpPr>
          <p:cNvPr id="27" name="Rectangle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760" dirty="0"/>
          </a:p>
        </p:txBody>
      </p:sp>
      <p:sp useBgFill="1">
        <p:nvSpPr>
          <p:cNvPr id="30" name="Rounded Rectangle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760" dirty="0"/>
          </a:p>
        </p:txBody>
      </p:sp>
      <p:sp useBgFill="1">
        <p:nvSpPr>
          <p:cNvPr id="31" name="Rounded Rectangle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760" dirty="0"/>
          </a:p>
        </p:txBody>
      </p:sp>
      <p:sp>
        <p:nvSpPr>
          <p:cNvPr id="7" name="Rectangle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760" dirty="0"/>
          </a:p>
        </p:txBody>
      </p:sp>
      <p:sp>
        <p:nvSpPr>
          <p:cNvPr id="10" name="Rectangle 9"/>
          <p:cNvSpPr/>
          <p:nvPr/>
        </p:nvSpPr>
        <p:spPr>
          <a:xfrm>
            <a:off x="4" y="3675533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760" dirty="0"/>
          </a:p>
        </p:txBody>
      </p:sp>
      <p:sp>
        <p:nvSpPr>
          <p:cNvPr id="11" name="Rectangle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760" dirty="0"/>
          </a:p>
        </p:txBody>
      </p:sp>
      <p:sp>
        <p:nvSpPr>
          <p:cNvPr id="19" name="Rectangle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760" dirty="0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2DC2274F-7835-40D1-AFAA-6E0AE0C7F22A}" type="datetimeFigureOut">
              <a:rPr lang="en-US" smtClean="0"/>
              <a:t>11/6/2017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320089" y="1136"/>
            <a:ext cx="747712" cy="365760"/>
          </a:xfrm>
        </p:spPr>
        <p:txBody>
          <a:bodyPr/>
          <a:lstStyle>
            <a:lvl1pPr algn="r">
              <a:defRPr sz="760">
                <a:solidFill>
                  <a:schemeClr val="bg1"/>
                </a:solidFill>
              </a:defRPr>
            </a:lvl1pPr>
          </a:lstStyle>
          <a:p>
            <a:fld id="{BAE47FB3-DDD1-44C6-9ED9-05A51BC1A8E0}" type="slidenum">
              <a:rPr lang="en-US" smtClean="0"/>
              <a:t>‹#›</a:t>
            </a:fld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27004" indent="0" algn="l">
              <a:buNone/>
              <a:defRPr sz="1013">
                <a:solidFill>
                  <a:schemeClr val="tx2"/>
                </a:solidFill>
              </a:defRPr>
            </a:lvl1pPr>
            <a:lvl2pPr marL="192881" indent="0" algn="ctr">
              <a:buNone/>
            </a:lvl2pPr>
            <a:lvl3pPr marL="385763" indent="0" algn="ctr">
              <a:buNone/>
            </a:lvl3pPr>
            <a:lvl4pPr marL="578644" indent="0" algn="ctr">
              <a:buNone/>
            </a:lvl4pPr>
            <a:lvl5pPr marL="771525" indent="0" algn="ctr">
              <a:buNone/>
            </a:lvl5pPr>
            <a:lvl6pPr marL="964406" indent="0" algn="ctr">
              <a:buNone/>
            </a:lvl6pPr>
            <a:lvl7pPr marL="1157288" indent="0" algn="ctr">
              <a:buNone/>
            </a:lvl7pPr>
            <a:lvl8pPr marL="1350169" indent="0" algn="ctr">
              <a:buNone/>
            </a:lvl8pPr>
            <a:lvl9pPr marL="1543050" indent="0" algn="ctr">
              <a:buNone/>
            </a:lvl9pPr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57200" y="2401895"/>
            <a:ext cx="8458200" cy="1470025"/>
          </a:xfrm>
        </p:spPr>
        <p:txBody>
          <a:bodyPr anchor="b"/>
          <a:lstStyle>
            <a:lvl1pPr>
              <a:defRPr sz="1856">
                <a:solidFill>
                  <a:schemeClr val="bg1"/>
                </a:solidFill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090586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C2274F-7835-40D1-AFAA-6E0AE0C7F22A}" type="datetimeFigureOut">
              <a:rPr lang="en-US" smtClean="0"/>
              <a:t>11/6/2017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E47FB3-DDD1-44C6-9ED9-05A51BC1A8E0}" type="slidenum">
              <a:rPr lang="en-US" smtClean="0"/>
              <a:t>‹#›</a:t>
            </a:fld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058807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C2274F-7835-40D1-AFAA-6E0AE0C7F22A}" type="datetimeFigureOut">
              <a:rPr lang="en-US" smtClean="0"/>
              <a:t>11/6/2017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E47FB3-DDD1-44C6-9ED9-05A51BC1A8E0}" type="slidenum">
              <a:rPr lang="en-US" smtClean="0"/>
              <a:t>‹#›</a:t>
            </a:fld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48300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48300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630851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/>
          <p:cNvSpPr/>
          <p:nvPr/>
        </p:nvSpPr>
        <p:spPr>
          <a:xfrm flipV="1">
            <a:off x="5410185" y="381000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1013" dirty="0">
              <a:solidFill>
                <a:prstClr val="white"/>
              </a:solidFill>
            </a:endParaRPr>
          </a:p>
        </p:txBody>
      </p:sp>
      <p:sp>
        <p:nvSpPr>
          <p:cNvPr id="24" name="Rectangle 23"/>
          <p:cNvSpPr/>
          <p:nvPr/>
        </p:nvSpPr>
        <p:spPr>
          <a:xfrm flipV="1">
            <a:off x="5410203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1013" dirty="0">
              <a:solidFill>
                <a:prstClr val="white"/>
              </a:solidFill>
            </a:endParaRPr>
          </a:p>
        </p:txBody>
      </p:sp>
      <p:sp>
        <p:nvSpPr>
          <p:cNvPr id="25" name="Rectangle 24"/>
          <p:cNvSpPr/>
          <p:nvPr/>
        </p:nvSpPr>
        <p:spPr>
          <a:xfrm flipV="1">
            <a:off x="5410203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1013" dirty="0">
              <a:solidFill>
                <a:prstClr val="white"/>
              </a:solidFill>
            </a:endParaRPr>
          </a:p>
        </p:txBody>
      </p:sp>
      <p:sp>
        <p:nvSpPr>
          <p:cNvPr id="26" name="Rectangle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1013" dirty="0">
              <a:solidFill>
                <a:prstClr val="white"/>
              </a:solidFill>
            </a:endParaRPr>
          </a:p>
        </p:txBody>
      </p:sp>
      <p:sp>
        <p:nvSpPr>
          <p:cNvPr id="27" name="Rectangle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1013" dirty="0">
              <a:solidFill>
                <a:prstClr val="white"/>
              </a:solidFill>
            </a:endParaRPr>
          </a:p>
        </p:txBody>
      </p:sp>
      <p:sp useBgFill="1">
        <p:nvSpPr>
          <p:cNvPr id="30" name="Rounded Rectangle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1013" dirty="0">
              <a:solidFill>
                <a:prstClr val="white"/>
              </a:solidFill>
            </a:endParaRPr>
          </a:p>
        </p:txBody>
      </p:sp>
      <p:sp useBgFill="1">
        <p:nvSpPr>
          <p:cNvPr id="31" name="Rounded Rectangle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1013" dirty="0">
              <a:solidFill>
                <a:prstClr val="white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1013" dirty="0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" y="3675533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1013" dirty="0">
              <a:solidFill>
                <a:prstClr val="white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1013" dirty="0">
              <a:solidFill>
                <a:prstClr val="white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1013" dirty="0">
              <a:solidFill>
                <a:prstClr val="white"/>
              </a:solidFill>
            </a:endParaRPr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pPr>
              <a:defRPr/>
            </a:pPr>
            <a:fld id="{23DCBCD1-5EA9-4C07-9124-EBC9A27B2EB7}" type="datetimeFigureOut">
              <a:rPr lang="en-US" smtClean="0">
                <a:solidFill>
                  <a:srgbClr val="1BB26E"/>
                </a:solidFill>
              </a:rPr>
              <a:pPr>
                <a:defRPr/>
              </a:pPr>
              <a:t>11/6/2017</a:t>
            </a:fld>
            <a:endParaRPr lang="en-US">
              <a:solidFill>
                <a:srgbClr val="1BB26E"/>
              </a:solidFill>
            </a:endParaRPr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pPr>
              <a:defRPr/>
            </a:pPr>
            <a:endParaRPr lang="en-US">
              <a:solidFill>
                <a:srgbClr val="1BB26E"/>
              </a:solidFill>
            </a:endParaRPr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320089" y="1136"/>
            <a:ext cx="747712" cy="365760"/>
          </a:xfrm>
        </p:spPr>
        <p:txBody>
          <a:bodyPr/>
          <a:lstStyle>
            <a:lvl1pPr algn="r">
              <a:defRPr sz="1013">
                <a:solidFill>
                  <a:schemeClr val="bg1"/>
                </a:solidFill>
              </a:defRPr>
            </a:lvl1pPr>
          </a:lstStyle>
          <a:p>
            <a:fld id="{1B953AA9-1FB5-4785-B1CD-C2CEDB0A235E}" type="slidenum">
              <a:rPr lang="en-US" altLang="en-US" smtClean="0">
                <a:solidFill>
                  <a:prstClr val="white"/>
                </a:solidFill>
              </a:rPr>
              <a:pPr/>
              <a:t>‹#›</a:t>
            </a:fld>
            <a:endParaRPr lang="en-US" altLang="en-US">
              <a:solidFill>
                <a:prstClr val="white"/>
              </a:solidFill>
            </a:endParaRPr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36005" indent="0" algn="l">
              <a:buNone/>
              <a:defRPr sz="1350">
                <a:solidFill>
                  <a:schemeClr val="tx2"/>
                </a:solidFill>
              </a:defRPr>
            </a:lvl1pPr>
            <a:lvl2pPr marL="257175" indent="0" algn="ctr">
              <a:buNone/>
            </a:lvl2pPr>
            <a:lvl3pPr marL="514350" indent="0" algn="ctr">
              <a:buNone/>
            </a:lvl3pPr>
            <a:lvl4pPr marL="771525" indent="0" algn="ctr">
              <a:buNone/>
            </a:lvl4pPr>
            <a:lvl5pPr marL="1028700" indent="0" algn="ctr">
              <a:buNone/>
            </a:lvl5pPr>
            <a:lvl6pPr marL="1285875" indent="0" algn="ctr">
              <a:buNone/>
            </a:lvl6pPr>
            <a:lvl7pPr marL="1543050" indent="0" algn="ctr">
              <a:buNone/>
            </a:lvl7pPr>
            <a:lvl8pPr marL="1800225" indent="0" algn="ctr">
              <a:buNone/>
            </a:lvl8pPr>
            <a:lvl9pPr marL="2057400" indent="0" algn="ctr">
              <a:buNone/>
            </a:lvl9pPr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57200" y="2401893"/>
            <a:ext cx="8458200" cy="1470025"/>
          </a:xfrm>
        </p:spPr>
        <p:txBody>
          <a:bodyPr anchor="b"/>
          <a:lstStyle>
            <a:lvl1pPr>
              <a:defRPr sz="2475">
                <a:solidFill>
                  <a:schemeClr val="bg1"/>
                </a:solidFill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510002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FBA039F-FB08-4A1F-9E43-F5EB10C85665}" type="datetimeFigureOut">
              <a:rPr lang="en-US" smtClean="0">
                <a:solidFill>
                  <a:srgbClr val="1BB26E"/>
                </a:solidFill>
              </a:rPr>
              <a:pPr>
                <a:defRPr/>
              </a:pPr>
              <a:t>11/6/2017</a:t>
            </a:fld>
            <a:endParaRPr lang="en-US">
              <a:solidFill>
                <a:srgbClr val="1BB26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srgbClr val="1BB26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37AE2-966E-4409-B2B7-73752EDEF665}" type="slidenum">
              <a:rPr lang="en-US" altLang="en-US" smtClean="0"/>
              <a:pPr/>
              <a:t>‹#›</a:t>
            </a:fld>
            <a:endParaRPr lang="en-US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663222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E0DFF47-8EDA-4B7F-9440-5994F0EBF58E}" type="datetimeFigureOut">
              <a:rPr lang="en-US" smtClean="0">
                <a:solidFill>
                  <a:srgbClr val="1BB26E"/>
                </a:solidFill>
              </a:rPr>
              <a:pPr>
                <a:defRPr/>
              </a:pPr>
              <a:t>11/6/2017</a:t>
            </a:fld>
            <a:endParaRPr lang="en-US">
              <a:solidFill>
                <a:srgbClr val="1BB26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srgbClr val="1BB26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8D8A94-6870-46CD-9212-ADE004C545A3}" type="slidenum">
              <a:rPr lang="en-US" altLang="en-US" smtClean="0"/>
              <a:pPr/>
              <a:t>‹#›</a:t>
            </a:fld>
            <a:endParaRPr lang="en-US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25718" indent="0">
              <a:buNone/>
              <a:defRPr sz="1181" b="0">
                <a:solidFill>
                  <a:schemeClr val="tx2"/>
                </a:solidFill>
              </a:defRPr>
            </a:lvl1pPr>
            <a:lvl2pPr>
              <a:buNone/>
              <a:defRPr sz="1013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788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788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/>
              <a:t>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981206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2419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chemeClr val="accent2"/>
                </a:solidFill>
                <a:effectLst/>
              </a:defRPr>
            </a:lvl1pPr>
          </a:lstStyle>
          <a:p>
            <a:r>
              <a:rPr kumimoji="0" lang="en-US"/>
              <a:t>Click to edit Master title style</a:t>
            </a:r>
            <a:endParaRPr kumimoji="0" lang="en-US" dirty="0"/>
          </a:p>
        </p:txBody>
      </p:sp>
    </p:spTree>
    <p:extLst>
      <p:ext uri="{BB962C8B-B14F-4D97-AF65-F5344CB8AC3E}">
        <p14:creationId xmlns:p14="http://schemas.microsoft.com/office/powerpoint/2010/main" val="13596912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9E9B4EE-4F53-4DA3-88DB-4B9F7883D080}" type="datetimeFigureOut">
              <a:rPr lang="en-US" smtClean="0">
                <a:solidFill>
                  <a:srgbClr val="1BB26E"/>
                </a:solidFill>
              </a:rPr>
              <a:pPr>
                <a:defRPr/>
              </a:pPr>
              <a:t>11/6/2017</a:t>
            </a:fld>
            <a:endParaRPr lang="en-US">
              <a:solidFill>
                <a:srgbClr val="1BB26E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srgbClr val="1BB26E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B6E29-70EB-4961-9B43-524DDC2D0CD8}" type="slidenum">
              <a:rPr lang="en-US" altLang="en-US" smtClean="0"/>
              <a:pPr/>
              <a:t>‹#›</a:t>
            </a:fld>
            <a:endParaRPr lang="en-US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249430"/>
            <a:ext cx="4038600" cy="4341875"/>
          </a:xfrm>
        </p:spPr>
        <p:txBody>
          <a:bodyPr/>
          <a:lstStyle>
            <a:lvl1pPr>
              <a:defRPr sz="1125"/>
            </a:lvl1pPr>
            <a:lvl2pPr>
              <a:defRPr sz="1069"/>
            </a:lvl2pPr>
            <a:lvl3pPr>
              <a:defRPr sz="1013"/>
            </a:lvl3pPr>
            <a:lvl4pPr>
              <a:defRPr sz="1013"/>
            </a:lvl4pPr>
            <a:lvl5pPr>
              <a:defRPr sz="1013"/>
            </a:lvl5pPr>
          </a:lstStyle>
          <a:p>
            <a:pPr lvl="0" eaLnBrk="1" latinLnBrk="0" hangingPunct="1"/>
            <a:r>
              <a:rPr lang="en-US"/>
              <a:t>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249430"/>
            <a:ext cx="4038600" cy="4341875"/>
          </a:xfrm>
        </p:spPr>
        <p:txBody>
          <a:bodyPr/>
          <a:lstStyle>
            <a:lvl1pPr>
              <a:defRPr sz="1125"/>
            </a:lvl1pPr>
            <a:lvl2pPr>
              <a:defRPr sz="1069"/>
            </a:lvl2pPr>
            <a:lvl3pPr>
              <a:defRPr sz="1013"/>
            </a:lvl3pPr>
            <a:lvl4pPr>
              <a:defRPr sz="1013"/>
            </a:lvl4pPr>
            <a:lvl5pPr>
              <a:defRPr sz="1013"/>
            </a:lvl5pPr>
          </a:lstStyle>
          <a:p>
            <a:pPr lvl="0" eaLnBrk="1" latinLnBrk="0" hangingPunct="1"/>
            <a:r>
              <a:rPr lang="en-US"/>
              <a:t>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551589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Date Placeholder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>
              <a:defRPr/>
            </a:pPr>
            <a:fld id="{99BB9C99-368E-4A51-A4E7-B9D18B51E875}" type="datetimeFigureOut">
              <a:rPr lang="en-US" smtClean="0">
                <a:solidFill>
                  <a:srgbClr val="1BB26E"/>
                </a:solidFill>
              </a:rPr>
              <a:pPr>
                <a:defRPr/>
              </a:pPr>
              <a:t>11/6/2017</a:t>
            </a:fld>
            <a:endParaRPr lang="en-US">
              <a:solidFill>
                <a:srgbClr val="1BB26E"/>
              </a:solidFill>
            </a:endParaRPr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C699ACBD-A48D-4288-B26D-3FFA6A0E09B7}" type="slidenum">
              <a:rPr lang="en-US" altLang="en-US" smtClean="0"/>
              <a:pPr/>
              <a:t>‹#›</a:t>
            </a:fld>
            <a:endParaRPr lang="en-US" altLang="en-US"/>
          </a:p>
        </p:txBody>
      </p:sp>
      <p:sp>
        <p:nvSpPr>
          <p:cNvPr id="28" name="Footer Placeholder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>
              <a:defRPr/>
            </a:pPr>
            <a:endParaRPr lang="en-US">
              <a:solidFill>
                <a:srgbClr val="1BB26E"/>
              </a:solidFill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18307" y="2708519"/>
            <a:ext cx="4041775" cy="3886200"/>
          </a:xfrm>
        </p:spPr>
        <p:txBody>
          <a:bodyPr/>
          <a:lstStyle>
            <a:lvl1pPr>
              <a:defRPr sz="1125"/>
            </a:lvl1pPr>
            <a:lvl2pPr>
              <a:defRPr sz="1125"/>
            </a:lvl2pPr>
            <a:lvl3pPr>
              <a:defRPr sz="1013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lang="en-US"/>
              <a:t>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721228" y="2244970"/>
            <a:ext cx="4041775" cy="457200"/>
          </a:xfrm>
          <a:solidFill>
            <a:schemeClr val="accent2">
              <a:lumMod val="60000"/>
              <a:lumOff val="4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25718" indent="0">
              <a:buNone/>
              <a:defRPr sz="1069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1125" b="1"/>
            </a:lvl2pPr>
            <a:lvl3pPr>
              <a:buNone/>
              <a:defRPr sz="1013" b="1"/>
            </a:lvl3pPr>
            <a:lvl4pPr>
              <a:buNone/>
              <a:defRPr sz="900" b="1"/>
            </a:lvl4pPr>
            <a:lvl5pPr>
              <a:buNone/>
              <a:defRPr sz="900" b="1"/>
            </a:lvl5pPr>
          </a:lstStyle>
          <a:p>
            <a:pPr lvl="0" eaLnBrk="1" latinLnBrk="0" hangingPunct="1"/>
            <a:r>
              <a:rPr kumimoji="0" lang="en-US"/>
              <a:t>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1125"/>
            </a:lvl1pPr>
            <a:lvl2pPr>
              <a:defRPr sz="1125"/>
            </a:lvl2pPr>
            <a:lvl3pPr>
              <a:defRPr sz="1013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lang="en-US"/>
              <a:t>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lumMod val="60000"/>
              <a:lumOff val="4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25718" indent="0">
              <a:buNone/>
              <a:defRPr sz="1069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1125" b="1"/>
            </a:lvl2pPr>
            <a:lvl3pPr>
              <a:buNone/>
              <a:defRPr sz="1013" b="1"/>
            </a:lvl3pPr>
            <a:lvl4pPr>
              <a:buNone/>
              <a:defRPr sz="900" b="1"/>
            </a:lvl4pPr>
            <a:lvl5pPr>
              <a:buNone/>
              <a:defRPr sz="900" b="1"/>
            </a:lvl5pPr>
          </a:lstStyle>
          <a:p>
            <a:pPr lvl="0" eaLnBrk="1" latinLnBrk="0" hangingPunct="1"/>
            <a:r>
              <a:rPr kumimoji="0" lang="en-US"/>
              <a:t>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2250" b="0" i="0" cap="none" baseline="0"/>
            </a:lvl1pPr>
          </a:lstStyle>
          <a:p>
            <a:r>
              <a:rPr kumimoji="0"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75094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pPr>
              <a:defRPr/>
            </a:pPr>
            <a:fld id="{417C76C5-C1C2-4F87-8B64-5CF9E71F6B61}" type="datetimeFigureOut">
              <a:rPr lang="en-US" smtClean="0">
                <a:solidFill>
                  <a:srgbClr val="1BB26E"/>
                </a:solidFill>
              </a:rPr>
              <a:pPr>
                <a:defRPr/>
              </a:pPr>
              <a:t>11/6/2017</a:t>
            </a:fld>
            <a:endParaRPr lang="en-US">
              <a:solidFill>
                <a:srgbClr val="1BB26E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pPr>
              <a:defRPr/>
            </a:pPr>
            <a:endParaRPr lang="en-US">
              <a:solidFill>
                <a:srgbClr val="1BB26E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1AA799E5-9BEE-41A5-BA8C-73371A0ACACB}" type="slidenum">
              <a:rPr lang="en-US" altLang="en-US" smtClean="0"/>
              <a:pPr/>
              <a:t>‹#›</a:t>
            </a:fld>
            <a:endParaRPr lang="en-US" alt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2250">
                <a:solidFill>
                  <a:schemeClr val="tx2"/>
                </a:solidFill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820720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A128B47-2CCE-4542-9458-058E40134F58}" type="datetimeFigureOut">
              <a:rPr lang="en-US" smtClean="0">
                <a:solidFill>
                  <a:srgbClr val="1BB26E"/>
                </a:solidFill>
              </a:rPr>
              <a:pPr>
                <a:defRPr/>
              </a:pPr>
              <a:t>11/6/2017</a:t>
            </a:fld>
            <a:endParaRPr lang="en-US">
              <a:solidFill>
                <a:srgbClr val="1BB26E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srgbClr val="1BB26E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160ADF-A0FD-4494-B576-A4606128B461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33732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2E57853-09DA-4262-A40F-A82F4DB8BB69}" type="datetimeFigureOut">
              <a:rPr lang="en-US" smtClean="0">
                <a:solidFill>
                  <a:srgbClr val="1BB26E"/>
                </a:solidFill>
              </a:rPr>
              <a:pPr>
                <a:defRPr/>
              </a:pPr>
              <a:t>11/6/2017</a:t>
            </a:fld>
            <a:endParaRPr lang="en-US">
              <a:solidFill>
                <a:srgbClr val="1BB26E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srgbClr val="1BB26E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992113-D360-4C7B-A797-9C261A724D8F}" type="slidenum">
              <a:rPr lang="en-US" altLang="en-US" smtClean="0"/>
              <a:pPr/>
              <a:t>‹#›</a:t>
            </a:fld>
            <a:endParaRPr lang="en-US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152400" y="776292"/>
            <a:ext cx="5102352" cy="5805083"/>
          </a:xfrm>
        </p:spPr>
        <p:txBody>
          <a:bodyPr/>
          <a:lstStyle>
            <a:lvl1pPr>
              <a:defRPr sz="1800"/>
            </a:lvl1pPr>
            <a:lvl2pPr>
              <a:defRPr sz="1575"/>
            </a:lvl2pPr>
            <a:lvl3pPr>
              <a:defRPr sz="1350"/>
            </a:lvl3pPr>
            <a:lvl4pPr>
              <a:defRPr sz="1125"/>
            </a:lvl4pPr>
            <a:lvl5pPr>
              <a:defRPr sz="1125"/>
            </a:lvl5pPr>
          </a:lstStyle>
          <a:p>
            <a:pPr lvl="0" eaLnBrk="1" latinLnBrk="0" hangingPunct="1"/>
            <a:r>
              <a:rPr lang="en-US"/>
              <a:t>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5353496" y="2010732"/>
            <a:ext cx="3383280" cy="4580573"/>
          </a:xfrm>
        </p:spPr>
        <p:txBody>
          <a:bodyPr/>
          <a:lstStyle>
            <a:lvl1pPr marL="5144" indent="0">
              <a:buNone/>
              <a:defRPr sz="788"/>
            </a:lvl1pPr>
            <a:lvl2pPr>
              <a:buNone/>
              <a:defRPr sz="675"/>
            </a:lvl2pPr>
            <a:lvl3pPr>
              <a:buNone/>
              <a:defRPr sz="563"/>
            </a:lvl3pPr>
            <a:lvl4pPr>
              <a:buNone/>
              <a:defRPr sz="506"/>
            </a:lvl4pPr>
            <a:lvl5pPr>
              <a:buNone/>
              <a:defRPr sz="506"/>
            </a:lvl5pPr>
          </a:lstStyle>
          <a:p>
            <a:pPr lvl="0" eaLnBrk="1" latinLnBrk="0" hangingPunct="1"/>
            <a:r>
              <a:rPr kumimoji="0" lang="en-US"/>
              <a:t>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013" b="1"/>
            </a:lvl1pPr>
          </a:lstStyle>
          <a:p>
            <a:r>
              <a:rPr kumimoji="0"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9190817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C2274F-7835-40D1-AFAA-6E0AE0C7F22A}" type="datetimeFigureOut">
              <a:rPr lang="en-US" smtClean="0"/>
              <a:t>11/6/2017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E47FB3-DDD1-44C6-9ED9-05A51BC1A8E0}" type="slidenum">
              <a:rPr lang="en-US" smtClean="0"/>
              <a:t>‹#›</a:t>
            </a:fld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365730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88AA65A-C248-4CBB-B45C-E21AB2CFBC43}" type="datetimeFigureOut">
              <a:rPr lang="en-US" smtClean="0">
                <a:solidFill>
                  <a:srgbClr val="1BB26E"/>
                </a:solidFill>
              </a:rPr>
              <a:pPr>
                <a:defRPr/>
              </a:pPr>
              <a:t>11/6/2017</a:t>
            </a:fld>
            <a:endParaRPr lang="en-US">
              <a:solidFill>
                <a:srgbClr val="1BB26E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srgbClr val="1BB26E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45ACC2-7241-4E80-B7FB-4B959F02F5DA}" type="slidenum">
              <a:rPr lang="en-US" altLang="en-US" smtClean="0"/>
              <a:pPr/>
              <a:t>‹#›</a:t>
            </a:fld>
            <a:endParaRPr lang="en-US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1800"/>
            </a:lvl1pPr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88443" y="3274314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731"/>
            </a:lvl1pPr>
            <a:lvl2pPr>
              <a:buFontTx/>
              <a:buNone/>
              <a:defRPr sz="675"/>
            </a:lvl2pPr>
            <a:lvl3pPr>
              <a:buFontTx/>
              <a:buNone/>
              <a:defRPr sz="563"/>
            </a:lvl3pPr>
            <a:lvl4pPr>
              <a:buFontTx/>
              <a:buNone/>
              <a:defRPr sz="506"/>
            </a:lvl4pPr>
            <a:lvl5pPr>
              <a:buFontTx/>
              <a:buNone/>
              <a:defRPr sz="506"/>
            </a:lvl5pPr>
          </a:lstStyle>
          <a:p>
            <a:pPr lvl="0" eaLnBrk="1" latinLnBrk="0" hangingPunct="1"/>
            <a:r>
              <a:rPr kumimoji="0" lang="en-US"/>
              <a:t>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40436" y="1109162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1125" b="1"/>
            </a:lvl1pPr>
          </a:lstStyle>
          <a:p>
            <a:r>
              <a:rPr kumimoji="0"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459209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C9FF2A6-8C86-437E-9A86-0C3010536388}" type="datetimeFigureOut">
              <a:rPr lang="en-US" smtClean="0">
                <a:solidFill>
                  <a:srgbClr val="1BB26E"/>
                </a:solidFill>
              </a:rPr>
              <a:pPr>
                <a:defRPr/>
              </a:pPr>
              <a:t>11/6/2017</a:t>
            </a:fld>
            <a:endParaRPr lang="en-US">
              <a:solidFill>
                <a:srgbClr val="1BB26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srgbClr val="1BB26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8F6D23-D71A-4211-97B3-80711D83F120}" type="slidenum">
              <a:rPr lang="en-US" altLang="en-US" smtClean="0"/>
              <a:pPr/>
              <a:t>‹#›</a:t>
            </a:fld>
            <a:endParaRPr lang="en-US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534488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A19458B-59FA-4BCB-9224-4B56F5F40D20}" type="datetimeFigureOut">
              <a:rPr lang="en-US" smtClean="0">
                <a:solidFill>
                  <a:srgbClr val="1BB26E"/>
                </a:solidFill>
              </a:rPr>
              <a:pPr>
                <a:defRPr/>
              </a:pPr>
              <a:t>11/6/2017</a:t>
            </a:fld>
            <a:endParaRPr lang="en-US">
              <a:solidFill>
                <a:srgbClr val="1BB26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srgbClr val="1BB26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3B8125-BF77-46B3-A008-0CDE48D9CD48}" type="slidenum">
              <a:rPr lang="en-US" altLang="en-US" smtClean="0"/>
              <a:pPr/>
              <a:t>‹#›</a:t>
            </a:fld>
            <a:endParaRPr lang="en-US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48300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48300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614556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C2274F-7835-40D1-AFAA-6E0AE0C7F22A}" type="datetimeFigureOut">
              <a:rPr lang="en-US" smtClean="0"/>
              <a:t>11/6/2017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E47FB3-DDD1-44C6-9ED9-05A51BC1A8E0}" type="slidenum">
              <a:rPr lang="en-US" smtClean="0"/>
              <a:t>‹#›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19289" indent="0">
              <a:buNone/>
              <a:defRPr sz="886" b="0">
                <a:solidFill>
                  <a:schemeClr val="tx2"/>
                </a:solidFill>
              </a:defRPr>
            </a:lvl1pPr>
            <a:lvl2pPr>
              <a:buNone/>
              <a:defRPr sz="76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675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591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591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981208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1814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chemeClr val="accent2"/>
                </a:solidFill>
                <a:effectLst/>
              </a:defRPr>
            </a:lvl1pPr>
          </a:lstStyle>
          <a:p>
            <a:r>
              <a:rPr kumimoji="0" lang="en-US"/>
              <a:t>Click to edit Master title style</a:t>
            </a:r>
            <a:endParaRPr kumimoji="0" lang="en-US" dirty="0"/>
          </a:p>
        </p:txBody>
      </p:sp>
    </p:spTree>
    <p:extLst>
      <p:ext uri="{BB962C8B-B14F-4D97-AF65-F5344CB8AC3E}">
        <p14:creationId xmlns:p14="http://schemas.microsoft.com/office/powerpoint/2010/main" val="3298725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C2274F-7835-40D1-AFAA-6E0AE0C7F22A}" type="datetimeFigureOut">
              <a:rPr lang="en-US" smtClean="0"/>
              <a:t>11/6/2017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E47FB3-DDD1-44C6-9ED9-05A51BC1A8E0}" type="slidenum">
              <a:rPr lang="en-US" smtClean="0"/>
              <a:t>‹#›</a:t>
            </a:fld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249432"/>
            <a:ext cx="4038600" cy="4341875"/>
          </a:xfrm>
        </p:spPr>
        <p:txBody>
          <a:bodyPr/>
          <a:lstStyle>
            <a:lvl1pPr>
              <a:defRPr sz="844"/>
            </a:lvl1pPr>
            <a:lvl2pPr>
              <a:defRPr sz="802"/>
            </a:lvl2pPr>
            <a:lvl3pPr>
              <a:defRPr sz="760"/>
            </a:lvl3pPr>
            <a:lvl4pPr>
              <a:defRPr sz="760"/>
            </a:lvl4pPr>
            <a:lvl5pPr>
              <a:defRPr sz="76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249432"/>
            <a:ext cx="4038600" cy="4341875"/>
          </a:xfrm>
        </p:spPr>
        <p:txBody>
          <a:bodyPr/>
          <a:lstStyle>
            <a:lvl1pPr>
              <a:defRPr sz="844"/>
            </a:lvl1pPr>
            <a:lvl2pPr>
              <a:defRPr sz="802"/>
            </a:lvl2pPr>
            <a:lvl3pPr>
              <a:defRPr sz="760"/>
            </a:lvl3pPr>
            <a:lvl4pPr>
              <a:defRPr sz="760"/>
            </a:lvl4pPr>
            <a:lvl5pPr>
              <a:defRPr sz="76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251800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2160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Date Placeholder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2DC2274F-7835-40D1-AFAA-6E0AE0C7F22A}" type="datetimeFigureOut">
              <a:rPr lang="en-US" smtClean="0"/>
              <a:t>11/6/2017</a:t>
            </a:fld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AE47FB3-DDD1-44C6-9ED9-05A51BC1A8E0}" type="slidenum">
              <a:rPr lang="en-US" smtClean="0"/>
              <a:t>‹#›</a:t>
            </a:fld>
            <a:endParaRPr lang="en-US"/>
          </a:p>
        </p:txBody>
      </p:sp>
      <p:sp>
        <p:nvSpPr>
          <p:cNvPr id="28" name="Footer Placeholder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18308" y="2708519"/>
            <a:ext cx="4041775" cy="3886200"/>
          </a:xfrm>
        </p:spPr>
        <p:txBody>
          <a:bodyPr/>
          <a:lstStyle>
            <a:lvl1pPr>
              <a:defRPr sz="844"/>
            </a:lvl1pPr>
            <a:lvl2pPr>
              <a:defRPr sz="844"/>
            </a:lvl2pPr>
            <a:lvl3pPr>
              <a:defRPr sz="760"/>
            </a:lvl3pPr>
            <a:lvl4pPr>
              <a:defRPr sz="675"/>
            </a:lvl4pPr>
            <a:lvl5pPr>
              <a:defRPr sz="675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721229" y="2244970"/>
            <a:ext cx="4041775" cy="457200"/>
          </a:xfrm>
          <a:solidFill>
            <a:schemeClr val="accent2">
              <a:lumMod val="60000"/>
              <a:lumOff val="4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19289" indent="0">
              <a:buNone/>
              <a:defRPr sz="802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844" b="1"/>
            </a:lvl2pPr>
            <a:lvl3pPr>
              <a:buNone/>
              <a:defRPr sz="760" b="1"/>
            </a:lvl3pPr>
            <a:lvl4pPr>
              <a:buNone/>
              <a:defRPr sz="675" b="1"/>
            </a:lvl4pPr>
            <a:lvl5pPr>
              <a:buNone/>
              <a:defRPr sz="675" b="1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844"/>
            </a:lvl1pPr>
            <a:lvl2pPr>
              <a:defRPr sz="844"/>
            </a:lvl2pPr>
            <a:lvl3pPr>
              <a:defRPr sz="760"/>
            </a:lvl3pPr>
            <a:lvl4pPr>
              <a:defRPr sz="675"/>
            </a:lvl4pPr>
            <a:lvl5pPr>
              <a:defRPr sz="675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lumMod val="60000"/>
              <a:lumOff val="4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19289" indent="0">
              <a:buNone/>
              <a:defRPr sz="802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844" b="1"/>
            </a:lvl2pPr>
            <a:lvl3pPr>
              <a:buNone/>
              <a:defRPr sz="760" b="1"/>
            </a:lvl3pPr>
            <a:lvl4pPr>
              <a:buNone/>
              <a:defRPr sz="675" b="1"/>
            </a:lvl4pPr>
            <a:lvl5pPr>
              <a:buNone/>
              <a:defRPr sz="675" b="1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1688" b="0" i="0" cap="none" baseline="0"/>
            </a:lvl1pPr>
          </a:lstStyle>
          <a:p>
            <a:r>
              <a:rPr kumimoji="0"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950436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2DC2274F-7835-40D1-AFAA-6E0AE0C7F22A}" type="datetimeFigureOut">
              <a:rPr lang="en-US" smtClean="0"/>
              <a:t>11/6/2017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BAE47FB3-DDD1-44C6-9ED9-05A51BC1A8E0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1688">
                <a:solidFill>
                  <a:schemeClr val="tx2"/>
                </a:solidFill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9309683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C2274F-7835-40D1-AFAA-6E0AE0C7F22A}" type="datetimeFigureOut">
              <a:rPr lang="en-US" smtClean="0"/>
              <a:t>11/6/2017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E47FB3-DDD1-44C6-9ED9-05A51BC1A8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1717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C2274F-7835-40D1-AFAA-6E0AE0C7F22A}" type="datetimeFigureOut">
              <a:rPr lang="en-US" smtClean="0"/>
              <a:t>11/6/2017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E47FB3-DDD1-44C6-9ED9-05A51BC1A8E0}" type="slidenum">
              <a:rPr lang="en-US" smtClean="0"/>
              <a:t>‹#›</a:t>
            </a:fld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152400" y="776294"/>
            <a:ext cx="5102352" cy="5805083"/>
          </a:xfrm>
        </p:spPr>
        <p:txBody>
          <a:bodyPr/>
          <a:lstStyle>
            <a:lvl1pPr>
              <a:defRPr sz="1350"/>
            </a:lvl1pPr>
            <a:lvl2pPr>
              <a:defRPr sz="1181"/>
            </a:lvl2pPr>
            <a:lvl3pPr>
              <a:defRPr sz="1013"/>
            </a:lvl3pPr>
            <a:lvl4pPr>
              <a:defRPr sz="844"/>
            </a:lvl4pPr>
            <a:lvl5pPr>
              <a:defRPr sz="844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5353496" y="2010734"/>
            <a:ext cx="3383280" cy="4580573"/>
          </a:xfrm>
        </p:spPr>
        <p:txBody>
          <a:bodyPr/>
          <a:lstStyle>
            <a:lvl1pPr marL="3858" indent="0">
              <a:buNone/>
              <a:defRPr sz="591"/>
            </a:lvl1pPr>
            <a:lvl2pPr>
              <a:buNone/>
              <a:defRPr sz="506"/>
            </a:lvl2pPr>
            <a:lvl3pPr>
              <a:buNone/>
              <a:defRPr sz="422"/>
            </a:lvl3pPr>
            <a:lvl4pPr>
              <a:buNone/>
              <a:defRPr sz="380"/>
            </a:lvl4pPr>
            <a:lvl5pPr>
              <a:buNone/>
              <a:defRPr sz="38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760" b="1"/>
            </a:lvl1pPr>
          </a:lstStyle>
          <a:p>
            <a:r>
              <a:rPr kumimoji="0"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759905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C2274F-7835-40D1-AFAA-6E0AE0C7F22A}" type="datetimeFigureOut">
              <a:rPr lang="en-US" smtClean="0"/>
              <a:t>11/6/2017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E47FB3-DDD1-44C6-9ED9-05A51BC1A8E0}" type="slidenum">
              <a:rPr lang="en-US" smtClean="0"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1350"/>
            </a:lvl1pPr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88443" y="3274316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548"/>
            </a:lvl1pPr>
            <a:lvl2pPr>
              <a:buFontTx/>
              <a:buNone/>
              <a:defRPr sz="506"/>
            </a:lvl2pPr>
            <a:lvl3pPr>
              <a:buFontTx/>
              <a:buNone/>
              <a:defRPr sz="422"/>
            </a:lvl3pPr>
            <a:lvl4pPr>
              <a:buFontTx/>
              <a:buNone/>
              <a:defRPr sz="380"/>
            </a:lvl4pPr>
            <a:lvl5pPr>
              <a:buFontTx/>
              <a:buNone/>
              <a:defRPr sz="38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40436" y="1109162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844" b="1"/>
            </a:lvl1pPr>
          </a:lstStyle>
          <a:p>
            <a:r>
              <a:rPr kumimoji="0"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731305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/>
          <p:cNvSpPr/>
          <p:nvPr/>
        </p:nvSpPr>
        <p:spPr>
          <a:xfrm>
            <a:off x="1" y="366826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760" dirty="0"/>
          </a:p>
        </p:txBody>
      </p:sp>
      <p:sp>
        <p:nvSpPr>
          <p:cNvPr id="29" name="Rectangle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760" dirty="0"/>
          </a:p>
        </p:txBody>
      </p:sp>
      <p:sp>
        <p:nvSpPr>
          <p:cNvPr id="30" name="Rectangle 29"/>
          <p:cNvSpPr/>
          <p:nvPr/>
        </p:nvSpPr>
        <p:spPr>
          <a:xfrm>
            <a:off x="4" y="308284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760" dirty="0"/>
          </a:p>
        </p:txBody>
      </p:sp>
      <p:sp>
        <p:nvSpPr>
          <p:cNvPr id="31" name="Rectangle 30"/>
          <p:cNvSpPr/>
          <p:nvPr/>
        </p:nvSpPr>
        <p:spPr>
          <a:xfrm flipV="1">
            <a:off x="5410186" y="360254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760" dirty="0"/>
          </a:p>
        </p:txBody>
      </p:sp>
      <p:sp>
        <p:nvSpPr>
          <p:cNvPr id="32" name="Rectangle 31"/>
          <p:cNvSpPr/>
          <p:nvPr/>
        </p:nvSpPr>
        <p:spPr>
          <a:xfrm flipV="1">
            <a:off x="5410204" y="440120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760" dirty="0"/>
          </a:p>
        </p:txBody>
      </p:sp>
      <p:sp useBgFill="1">
        <p:nvSpPr>
          <p:cNvPr id="33" name="Rounded Rectangle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760" dirty="0"/>
          </a:p>
        </p:txBody>
      </p:sp>
      <p:sp useBgFill="1">
        <p:nvSpPr>
          <p:cNvPr id="34" name="Rounded Rectangle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760" dirty="0"/>
          </a:p>
        </p:txBody>
      </p:sp>
      <p:sp>
        <p:nvSpPr>
          <p:cNvPr id="35" name="Rectangle 34"/>
          <p:cNvSpPr/>
          <p:nvPr/>
        </p:nvSpPr>
        <p:spPr bwMode="invGray">
          <a:xfrm>
            <a:off x="9084967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760" dirty="0"/>
          </a:p>
        </p:txBody>
      </p:sp>
      <p:sp>
        <p:nvSpPr>
          <p:cNvPr id="36" name="Rectangle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760" dirty="0"/>
          </a:p>
        </p:txBody>
      </p:sp>
      <p:sp>
        <p:nvSpPr>
          <p:cNvPr id="37" name="Rectangle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760" dirty="0"/>
          </a:p>
        </p:txBody>
      </p:sp>
      <p:sp>
        <p:nvSpPr>
          <p:cNvPr id="38" name="Rectangle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760" dirty="0"/>
          </a:p>
        </p:txBody>
      </p:sp>
      <p:sp>
        <p:nvSpPr>
          <p:cNvPr id="39" name="Rectangle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760" dirty="0"/>
          </a:p>
        </p:txBody>
      </p:sp>
      <p:sp>
        <p:nvSpPr>
          <p:cNvPr id="40" name="Rectangle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760" dirty="0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338">
                <a:solidFill>
                  <a:schemeClr val="accent2"/>
                </a:solidFill>
              </a:defRPr>
            </a:lvl1pPr>
          </a:lstStyle>
          <a:p>
            <a:fld id="{2DC2274F-7835-40D1-AFAA-6E0AE0C7F22A}" type="datetimeFigureOut">
              <a:rPr lang="en-US" smtClean="0"/>
              <a:t>11/6/2017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338">
                <a:solidFill>
                  <a:schemeClr val="accent2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760">
                <a:solidFill>
                  <a:srgbClr val="FFFFFF"/>
                </a:solidFill>
              </a:defRPr>
            </a:lvl1pPr>
          </a:lstStyle>
          <a:p>
            <a:fld id="{BAE47FB3-DDD1-44C6-9ED9-05A51BC1A8E0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/>
              <a:t>Click to edit Master title style</a:t>
            </a:r>
            <a:endParaRPr kumimoji="0" lang="en-US" dirty="0"/>
          </a:p>
        </p:txBody>
      </p:sp>
    </p:spTree>
    <p:extLst>
      <p:ext uri="{BB962C8B-B14F-4D97-AF65-F5344CB8AC3E}">
        <p14:creationId xmlns:p14="http://schemas.microsoft.com/office/powerpoint/2010/main" val="33560828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rtl="0" eaLnBrk="1" latinLnBrk="0" hangingPunct="1">
        <a:spcBef>
          <a:spcPct val="0"/>
        </a:spcBef>
        <a:buNone/>
        <a:defRPr kumimoji="0" sz="1688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54305" indent="-108014" algn="l" rtl="0" eaLnBrk="1" latinLnBrk="0" hangingPunct="1">
        <a:spcBef>
          <a:spcPts val="127"/>
        </a:spcBef>
        <a:buClr>
          <a:schemeClr val="accent3"/>
        </a:buClr>
        <a:buFont typeface="Georgia"/>
        <a:buChar char="•"/>
        <a:defRPr kumimoji="0" sz="1181" kern="1200">
          <a:solidFill>
            <a:schemeClr val="tx2"/>
          </a:solidFill>
          <a:latin typeface="+mn-lt"/>
          <a:ea typeface="+mn-ea"/>
          <a:cs typeface="+mn-cs"/>
        </a:defRPr>
      </a:lvl1pPr>
      <a:lvl2pPr marL="277749" indent="-104156" algn="l" rtl="0" eaLnBrk="1" latinLnBrk="0" hangingPunct="1">
        <a:spcBef>
          <a:spcPts val="127"/>
        </a:spcBef>
        <a:buClr>
          <a:schemeClr val="accent2"/>
        </a:buClr>
        <a:buFont typeface="Georgia"/>
        <a:buChar char="▫"/>
        <a:defRPr kumimoji="0" sz="1097" kern="1200">
          <a:solidFill>
            <a:schemeClr val="tx2"/>
          </a:solidFill>
          <a:latin typeface="+mn-lt"/>
          <a:ea typeface="+mn-ea"/>
          <a:cs typeface="+mn-cs"/>
        </a:defRPr>
      </a:lvl2pPr>
      <a:lvl3pPr marL="389621" indent="-92583" algn="l" rtl="0" eaLnBrk="1" latinLnBrk="0" hangingPunct="1">
        <a:spcBef>
          <a:spcPts val="127"/>
        </a:spcBef>
        <a:buClr>
          <a:schemeClr val="accent1"/>
        </a:buClr>
        <a:buFont typeface="Wingdings 2" panose="05020102010507070707" pitchFamily="18" charset="2"/>
        <a:buChar char=""/>
        <a:defRPr kumimoji="0" sz="1013" kern="1200">
          <a:solidFill>
            <a:schemeClr val="tx2"/>
          </a:solidFill>
          <a:latin typeface="+mn-lt"/>
          <a:ea typeface="+mn-ea"/>
          <a:cs typeface="+mn-cs"/>
        </a:defRPr>
      </a:lvl3pPr>
      <a:lvl4pPr marL="497634" indent="-84868" algn="l" rtl="0" eaLnBrk="1" latinLnBrk="0" hangingPunct="1">
        <a:spcBef>
          <a:spcPts val="127"/>
        </a:spcBef>
        <a:buClr>
          <a:schemeClr val="accent1"/>
        </a:buClr>
        <a:buFont typeface="Wingdings 2" panose="05020102010507070707" pitchFamily="18" charset="2"/>
        <a:buChar char=""/>
        <a:defRPr kumimoji="0" sz="929" kern="1200">
          <a:solidFill>
            <a:schemeClr val="tx2"/>
          </a:solidFill>
          <a:latin typeface="+mn-lt"/>
          <a:ea typeface="+mn-ea"/>
          <a:cs typeface="+mn-cs"/>
        </a:defRPr>
      </a:lvl4pPr>
      <a:lvl5pPr marL="586359" indent="-77153" algn="l" rtl="0" eaLnBrk="1" latinLnBrk="0" hangingPunct="1">
        <a:spcBef>
          <a:spcPts val="127"/>
        </a:spcBef>
        <a:buClr>
          <a:schemeClr val="accent1"/>
        </a:buClr>
        <a:buFont typeface="Wingdings 2" panose="05020102010507070707" pitchFamily="18" charset="2"/>
        <a:buChar char=""/>
        <a:defRPr kumimoji="0" sz="844" kern="1200">
          <a:solidFill>
            <a:schemeClr val="tx2"/>
          </a:solidFill>
          <a:latin typeface="+mn-lt"/>
          <a:ea typeface="+mn-ea"/>
          <a:cs typeface="+mn-cs"/>
        </a:defRPr>
      </a:lvl5pPr>
      <a:lvl6pPr marL="678942" indent="-77153" algn="l" rtl="0" eaLnBrk="1" latinLnBrk="0" hangingPunct="1">
        <a:spcBef>
          <a:spcPts val="127"/>
        </a:spcBef>
        <a:buClr>
          <a:schemeClr val="accent1"/>
        </a:buClr>
        <a:buFont typeface="Wingdings 2" panose="05020102010507070707" pitchFamily="18" charset="2"/>
        <a:buChar char=""/>
        <a:defRPr kumimoji="0" sz="760" kern="1200">
          <a:solidFill>
            <a:schemeClr val="tx2"/>
          </a:solidFill>
          <a:latin typeface="+mn-lt"/>
          <a:ea typeface="+mn-ea"/>
          <a:cs typeface="+mn-cs"/>
        </a:defRPr>
      </a:lvl6pPr>
      <a:lvl7pPr marL="771525" indent="-77153" algn="l" rtl="0" eaLnBrk="1" latinLnBrk="0" hangingPunct="1">
        <a:spcBef>
          <a:spcPts val="127"/>
        </a:spcBef>
        <a:buClr>
          <a:schemeClr val="accent1"/>
        </a:buClr>
        <a:buFont typeface="Wingdings 2" panose="05020102010507070707" pitchFamily="18" charset="2"/>
        <a:buChar char=""/>
        <a:defRPr kumimoji="0" sz="675" kern="1200">
          <a:solidFill>
            <a:schemeClr val="tx2"/>
          </a:solidFill>
          <a:latin typeface="+mn-lt"/>
          <a:ea typeface="+mn-ea"/>
          <a:cs typeface="+mn-cs"/>
        </a:defRPr>
      </a:lvl7pPr>
      <a:lvl8pPr marL="856393" indent="-77153" algn="l" rtl="0" eaLnBrk="1" latinLnBrk="0" hangingPunct="1">
        <a:spcBef>
          <a:spcPts val="127"/>
        </a:spcBef>
        <a:buClr>
          <a:schemeClr val="accent1"/>
        </a:buClr>
        <a:buFont typeface="Wingdings 2" panose="05020102010507070707" pitchFamily="18" charset="2"/>
        <a:buChar char=""/>
        <a:defRPr kumimoji="0" sz="633" kern="1200">
          <a:solidFill>
            <a:schemeClr val="tx2"/>
          </a:solidFill>
          <a:latin typeface="+mn-lt"/>
          <a:ea typeface="+mn-ea"/>
          <a:cs typeface="+mn-cs"/>
        </a:defRPr>
      </a:lvl8pPr>
      <a:lvl9pPr marL="945119" indent="-77153" algn="l" rtl="0" eaLnBrk="1" latinLnBrk="0" hangingPunct="1">
        <a:spcBef>
          <a:spcPts val="127"/>
        </a:spcBef>
        <a:buClr>
          <a:schemeClr val="accent1"/>
        </a:buClr>
        <a:buFont typeface="Wingdings 2" panose="05020102010507070707" pitchFamily="18" charset="2"/>
        <a:buChar char=""/>
        <a:defRPr kumimoji="0" sz="591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192881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385763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578644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771525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964406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1157288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1350169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154305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2160">
          <p15:clr>
            <a:srgbClr val="F26B43"/>
          </p15:clr>
        </p15:guide>
        <p15:guide id="3" orient="horz" pos="4152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/>
          <p:cNvSpPr/>
          <p:nvPr/>
        </p:nvSpPr>
        <p:spPr>
          <a:xfrm>
            <a:off x="1" y="366824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1013" dirty="0">
              <a:solidFill>
                <a:prstClr val="white"/>
              </a:solidFill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1013" dirty="0">
              <a:solidFill>
                <a:prstClr val="white"/>
              </a:solidFill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3" y="308282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1013" dirty="0">
              <a:solidFill>
                <a:prstClr val="white"/>
              </a:solidFill>
            </a:endParaRPr>
          </a:p>
        </p:txBody>
      </p:sp>
      <p:sp>
        <p:nvSpPr>
          <p:cNvPr id="31" name="Rectangle 30"/>
          <p:cNvSpPr/>
          <p:nvPr/>
        </p:nvSpPr>
        <p:spPr>
          <a:xfrm flipV="1">
            <a:off x="5410185" y="360252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1013" dirty="0">
              <a:solidFill>
                <a:prstClr val="white"/>
              </a:solidFill>
            </a:endParaRPr>
          </a:p>
        </p:txBody>
      </p:sp>
      <p:sp>
        <p:nvSpPr>
          <p:cNvPr id="32" name="Rectangle 31"/>
          <p:cNvSpPr/>
          <p:nvPr/>
        </p:nvSpPr>
        <p:spPr>
          <a:xfrm flipV="1">
            <a:off x="5410203" y="440118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1013" dirty="0">
              <a:solidFill>
                <a:prstClr val="white"/>
              </a:solidFill>
            </a:endParaRPr>
          </a:p>
        </p:txBody>
      </p:sp>
      <p:sp useBgFill="1">
        <p:nvSpPr>
          <p:cNvPr id="33" name="Rounded Rectangle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1013" dirty="0">
              <a:solidFill>
                <a:prstClr val="white"/>
              </a:solidFill>
            </a:endParaRPr>
          </a:p>
        </p:txBody>
      </p:sp>
      <p:sp useBgFill="1">
        <p:nvSpPr>
          <p:cNvPr id="34" name="Rounded Rectangle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1013" dirty="0">
              <a:solidFill>
                <a:prstClr val="white"/>
              </a:solidFill>
            </a:endParaRPr>
          </a:p>
        </p:txBody>
      </p:sp>
      <p:sp>
        <p:nvSpPr>
          <p:cNvPr id="35" name="Rectangle 34"/>
          <p:cNvSpPr/>
          <p:nvPr/>
        </p:nvSpPr>
        <p:spPr bwMode="invGray">
          <a:xfrm>
            <a:off x="9084967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1013" dirty="0">
              <a:solidFill>
                <a:prstClr val="white"/>
              </a:solidFill>
            </a:endParaRPr>
          </a:p>
        </p:txBody>
      </p:sp>
      <p:sp>
        <p:nvSpPr>
          <p:cNvPr id="36" name="Rectangle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1013" dirty="0">
              <a:solidFill>
                <a:prstClr val="white"/>
              </a:solidFill>
            </a:endParaRPr>
          </a:p>
        </p:txBody>
      </p:sp>
      <p:sp>
        <p:nvSpPr>
          <p:cNvPr id="37" name="Rectangle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1013" dirty="0">
              <a:solidFill>
                <a:prstClr val="white"/>
              </a:solidFill>
            </a:endParaRPr>
          </a:p>
        </p:txBody>
      </p:sp>
      <p:sp>
        <p:nvSpPr>
          <p:cNvPr id="38" name="Rectangle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1013" dirty="0">
              <a:solidFill>
                <a:prstClr val="white"/>
              </a:solidFill>
            </a:endParaRPr>
          </a:p>
        </p:txBody>
      </p:sp>
      <p:sp>
        <p:nvSpPr>
          <p:cNvPr id="39" name="Rectangle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1013" dirty="0">
              <a:solidFill>
                <a:prstClr val="white"/>
              </a:solidFill>
            </a:endParaRPr>
          </a:p>
        </p:txBody>
      </p:sp>
      <p:sp>
        <p:nvSpPr>
          <p:cNvPr id="40" name="Rectangle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1013" dirty="0">
              <a:solidFill>
                <a:prstClr val="white"/>
              </a:solidFill>
            </a:endParaRPr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450">
                <a:solidFill>
                  <a:schemeClr val="accent2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B42D32F-7077-4315-8BAA-B43EFC521191}" type="datetimeFigureOut">
              <a:rPr lang="en-US" smtClean="0">
                <a:solidFill>
                  <a:srgbClr val="1BB26E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11/6/2017</a:t>
            </a:fld>
            <a:endParaRPr lang="en-US">
              <a:solidFill>
                <a:srgbClr val="1BB26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450">
                <a:solidFill>
                  <a:schemeClr val="accent2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1BB26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13">
                <a:solidFill>
                  <a:srgbClr val="FFFFFF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91B970DD-1DCB-4988-8714-40102C9BCDEF}" type="slidenum">
              <a:rPr lang="en-US" altLang="en-US" smtClean="0">
                <a:latin typeface="Arial" panose="020B0604020202020204" pitchFamily="34" charset="0"/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/>
              <a:t>Click to edit Master title style</a:t>
            </a:r>
            <a:endParaRPr kumimoji="0" lang="en-US" dirty="0"/>
          </a:p>
        </p:txBody>
      </p:sp>
    </p:spTree>
    <p:extLst>
      <p:ext uri="{BB962C8B-B14F-4D97-AF65-F5344CB8AC3E}">
        <p14:creationId xmlns:p14="http://schemas.microsoft.com/office/powerpoint/2010/main" val="17943446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rtl="0" eaLnBrk="1" latinLnBrk="0" hangingPunct="1">
        <a:spcBef>
          <a:spcPct val="0"/>
        </a:spcBef>
        <a:buNone/>
        <a:defRPr kumimoji="0" sz="225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05740" indent="-144018" algn="l" rtl="0" eaLnBrk="1" latinLnBrk="0" hangingPunct="1">
        <a:spcBef>
          <a:spcPts val="169"/>
        </a:spcBef>
        <a:buClr>
          <a:schemeClr val="accent3"/>
        </a:buClr>
        <a:buFont typeface="Georgia"/>
        <a:buChar char="•"/>
        <a:defRPr kumimoji="0" sz="1575" kern="1200">
          <a:solidFill>
            <a:schemeClr val="tx2"/>
          </a:solidFill>
          <a:latin typeface="+mn-lt"/>
          <a:ea typeface="+mn-ea"/>
          <a:cs typeface="+mn-cs"/>
        </a:defRPr>
      </a:lvl1pPr>
      <a:lvl2pPr marL="370332" indent="-138875" algn="l" rtl="0" eaLnBrk="1" latinLnBrk="0" hangingPunct="1">
        <a:spcBef>
          <a:spcPts val="169"/>
        </a:spcBef>
        <a:buClr>
          <a:schemeClr val="accent2"/>
        </a:buClr>
        <a:buFont typeface="Georgia"/>
        <a:buChar char="▫"/>
        <a:defRPr kumimoji="0" sz="1463" kern="1200">
          <a:solidFill>
            <a:schemeClr val="tx2"/>
          </a:solidFill>
          <a:latin typeface="+mn-lt"/>
          <a:ea typeface="+mn-ea"/>
          <a:cs typeface="+mn-cs"/>
        </a:defRPr>
      </a:lvl2pPr>
      <a:lvl3pPr marL="519494" indent="-123444" algn="l" rtl="0" eaLnBrk="1" latinLnBrk="0" hangingPunct="1">
        <a:spcBef>
          <a:spcPts val="169"/>
        </a:spcBef>
        <a:buClr>
          <a:schemeClr val="accent1"/>
        </a:buClr>
        <a:buFont typeface="Wingdings 2" panose="05020102010507070707" pitchFamily="18" charset="2"/>
        <a:buChar char=""/>
        <a:defRPr kumimoji="0" sz="1350" kern="1200">
          <a:solidFill>
            <a:schemeClr val="tx2"/>
          </a:solidFill>
          <a:latin typeface="+mn-lt"/>
          <a:ea typeface="+mn-ea"/>
          <a:cs typeface="+mn-cs"/>
        </a:defRPr>
      </a:lvl3pPr>
      <a:lvl4pPr marL="663512" indent="-113157" algn="l" rtl="0" eaLnBrk="1" latinLnBrk="0" hangingPunct="1">
        <a:spcBef>
          <a:spcPts val="169"/>
        </a:spcBef>
        <a:buClr>
          <a:schemeClr val="accent1"/>
        </a:buClr>
        <a:buFont typeface="Wingdings 2" panose="05020102010507070707" pitchFamily="18" charset="2"/>
        <a:buChar char=""/>
        <a:defRPr kumimoji="0" sz="1238" kern="1200">
          <a:solidFill>
            <a:schemeClr val="tx2"/>
          </a:solidFill>
          <a:latin typeface="+mn-lt"/>
          <a:ea typeface="+mn-ea"/>
          <a:cs typeface="+mn-cs"/>
        </a:defRPr>
      </a:lvl4pPr>
      <a:lvl5pPr marL="781812" indent="-102870" algn="l" rtl="0" eaLnBrk="1" latinLnBrk="0" hangingPunct="1">
        <a:spcBef>
          <a:spcPts val="169"/>
        </a:spcBef>
        <a:buClr>
          <a:schemeClr val="accent1"/>
        </a:buClr>
        <a:buFont typeface="Wingdings 2" panose="05020102010507070707" pitchFamily="18" charset="2"/>
        <a:buChar char=""/>
        <a:defRPr kumimoji="0" sz="1125" kern="1200">
          <a:solidFill>
            <a:schemeClr val="tx2"/>
          </a:solidFill>
          <a:latin typeface="+mn-lt"/>
          <a:ea typeface="+mn-ea"/>
          <a:cs typeface="+mn-cs"/>
        </a:defRPr>
      </a:lvl5pPr>
      <a:lvl6pPr marL="905256" indent="-102870" algn="l" rtl="0" eaLnBrk="1" latinLnBrk="0" hangingPunct="1">
        <a:spcBef>
          <a:spcPts val="169"/>
        </a:spcBef>
        <a:buClr>
          <a:schemeClr val="accent1"/>
        </a:buClr>
        <a:buFont typeface="Wingdings 2" panose="05020102010507070707" pitchFamily="18" charset="2"/>
        <a:buChar char=""/>
        <a:defRPr kumimoji="0" sz="1013" kern="1200">
          <a:solidFill>
            <a:schemeClr val="tx2"/>
          </a:solidFill>
          <a:latin typeface="+mn-lt"/>
          <a:ea typeface="+mn-ea"/>
          <a:cs typeface="+mn-cs"/>
        </a:defRPr>
      </a:lvl6pPr>
      <a:lvl7pPr marL="1028700" indent="-102870" algn="l" rtl="0" eaLnBrk="1" latinLnBrk="0" hangingPunct="1">
        <a:spcBef>
          <a:spcPts val="169"/>
        </a:spcBef>
        <a:buClr>
          <a:schemeClr val="accent1"/>
        </a:buClr>
        <a:buFont typeface="Wingdings 2" panose="05020102010507070707" pitchFamily="18" charset="2"/>
        <a:buChar char=""/>
        <a:defRPr kumimoji="0" sz="900" kern="1200">
          <a:solidFill>
            <a:schemeClr val="tx2"/>
          </a:solidFill>
          <a:latin typeface="+mn-lt"/>
          <a:ea typeface="+mn-ea"/>
          <a:cs typeface="+mn-cs"/>
        </a:defRPr>
      </a:lvl7pPr>
      <a:lvl8pPr marL="1141857" indent="-102870" algn="l" rtl="0" eaLnBrk="1" latinLnBrk="0" hangingPunct="1">
        <a:spcBef>
          <a:spcPts val="169"/>
        </a:spcBef>
        <a:buClr>
          <a:schemeClr val="accent1"/>
        </a:buClr>
        <a:buFont typeface="Wingdings 2" panose="05020102010507070707" pitchFamily="18" charset="2"/>
        <a:buChar char=""/>
        <a:defRPr kumimoji="0" sz="844" kern="1200">
          <a:solidFill>
            <a:schemeClr val="tx2"/>
          </a:solidFill>
          <a:latin typeface="+mn-lt"/>
          <a:ea typeface="+mn-ea"/>
          <a:cs typeface="+mn-cs"/>
        </a:defRPr>
      </a:lvl8pPr>
      <a:lvl9pPr marL="1260158" indent="-102870" algn="l" rtl="0" eaLnBrk="1" latinLnBrk="0" hangingPunct="1">
        <a:spcBef>
          <a:spcPts val="169"/>
        </a:spcBef>
        <a:buClr>
          <a:schemeClr val="accent1"/>
        </a:buClr>
        <a:buFont typeface="Wingdings 2" panose="05020102010507070707" pitchFamily="18" charset="2"/>
        <a:buChar char=""/>
        <a:defRPr kumimoji="0" sz="788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771525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1285875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154305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1800225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2880">
          <p15:clr>
            <a:srgbClr val="F26B43"/>
          </p15:clr>
        </p15:guide>
        <p15:guide id="3" orient="horz" pos="4152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outervision.com/power-supply-calculator" TargetMode="Externa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e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3881760"/>
            <a:ext cx="5410200" cy="1828800"/>
          </a:xfrm>
        </p:spPr>
        <p:txBody>
          <a:bodyPr>
            <a:normAutofit/>
          </a:bodyPr>
          <a:lstStyle/>
          <a:p>
            <a:pPr algn="r"/>
            <a:r>
              <a:rPr lang="en-US" sz="2400" dirty="0"/>
              <a:t>Name</a:t>
            </a:r>
          </a:p>
          <a:p>
            <a:pPr algn="r"/>
            <a:r>
              <a:rPr lang="en-US" sz="2400" dirty="0"/>
              <a:t>Title</a:t>
            </a:r>
          </a:p>
          <a:p>
            <a:pPr algn="r"/>
            <a:r>
              <a:rPr lang="en-US" sz="2400" dirty="0"/>
              <a:t>Library Name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" y="1295400"/>
            <a:ext cx="8686800" cy="2586360"/>
          </a:xfrm>
        </p:spPr>
        <p:txBody>
          <a:bodyPr>
            <a:normAutofit/>
          </a:bodyPr>
          <a:lstStyle/>
          <a:p>
            <a:r>
              <a:rPr lang="en-US" sz="4800" dirty="0"/>
              <a:t>Build Your Own Desktop PC – </a:t>
            </a:r>
            <a:br>
              <a:rPr lang="en-US" sz="4800"/>
            </a:br>
            <a:r>
              <a:rPr lang="en-US" sz="4800"/>
              <a:t>Part 1</a:t>
            </a:r>
            <a:endParaRPr lang="en-US" sz="48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5743B43-6FDB-460A-B46B-5F2E46C2F60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3847" y="5717518"/>
            <a:ext cx="3135454" cy="73378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7645B00D-A66B-4F5E-BF0F-B000B7EC5F99}"/>
              </a:ext>
            </a:extLst>
          </p:cNvPr>
          <p:cNvSpPr/>
          <p:nvPr/>
        </p:nvSpPr>
        <p:spPr>
          <a:xfrm>
            <a:off x="4429554" y="6333981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r" eaLnBrk="0" fontAlgn="base" hangingPunct="0">
              <a:spcBef>
                <a:spcPct val="0"/>
              </a:spcBef>
              <a:spcAft>
                <a:spcPct val="0"/>
              </a:spcAft>
              <a:tabLst>
                <a:tab pos="2743200" algn="ctr"/>
                <a:tab pos="5486400" algn="r"/>
                <a:tab pos="6572250" algn="r"/>
              </a:tabLst>
            </a:pPr>
            <a:r>
              <a:rPr lang="en-US" altLang="en-US" sz="900" dirty="0">
                <a:ea typeface="Times New Roman" panose="02020603050405020304" pitchFamily="18" charset="0"/>
                <a:cs typeface="Arial" panose="020B0604020202020204" pitchFamily="34" charset="0"/>
              </a:rPr>
              <a:t>Courtesy of Gail Borden Public Library</a:t>
            </a:r>
          </a:p>
          <a:p>
            <a:pPr lvl="0" algn="r" eaLnBrk="0" fontAlgn="base" hangingPunct="0">
              <a:spcBef>
                <a:spcPct val="0"/>
              </a:spcBef>
              <a:spcAft>
                <a:spcPct val="0"/>
              </a:spcAft>
              <a:tabLst>
                <a:tab pos="2743200" algn="ctr"/>
                <a:tab pos="5486400" algn="r"/>
                <a:tab pos="6572250" algn="r"/>
              </a:tabLst>
            </a:pPr>
            <a:r>
              <a:rPr lang="en-US" altLang="en-US" sz="900" dirty="0">
                <a:ea typeface="Times New Roman" panose="02020603050405020304" pitchFamily="18" charset="0"/>
                <a:cs typeface="Arial" panose="020B0604020202020204" pitchFamily="34" charset="0"/>
              </a:rPr>
              <a:t>and the Public Library Association</a:t>
            </a: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193482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600200"/>
            <a:ext cx="8610600" cy="1295400"/>
          </a:xfrm>
        </p:spPr>
        <p:txBody>
          <a:bodyPr>
            <a:normAutofit/>
          </a:bodyPr>
          <a:lstStyle/>
          <a:p>
            <a:pPr marL="0" indent="0">
              <a:buClr>
                <a:schemeClr val="accent1"/>
              </a:buClr>
              <a:buNone/>
            </a:pPr>
            <a:r>
              <a:rPr lang="en-US" sz="2400" dirty="0">
                <a:solidFill>
                  <a:schemeClr val="tx1"/>
                </a:solidFill>
              </a:rPr>
              <a:t>The main chip on your computer that runs programs and apps</a:t>
            </a:r>
          </a:p>
          <a:p>
            <a:pPr marL="694944" lvl="1" indent="-457200"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1"/>
                </a:solidFill>
              </a:rPr>
              <a:t>CPU = Central Processing Unit / APU = Accelerated Processing Unit</a:t>
            </a:r>
          </a:p>
          <a:p>
            <a:pPr marL="694944" lvl="1" indent="-457200"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1"/>
                </a:solidFill>
              </a:rPr>
              <a:t>APU = A CPU with graphics included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533400"/>
            <a:ext cx="8229600" cy="1066800"/>
          </a:xfrm>
        </p:spPr>
        <p:txBody>
          <a:bodyPr>
            <a:normAutofit/>
          </a:bodyPr>
          <a:lstStyle/>
          <a:p>
            <a:r>
              <a:rPr lang="en-US" sz="4800" dirty="0"/>
              <a:t>CPUs &amp; APUs</a:t>
            </a:r>
            <a:endParaRPr lang="en-US" sz="3200" dirty="0"/>
          </a:p>
        </p:txBody>
      </p:sp>
      <p:pic>
        <p:nvPicPr>
          <p:cNvPr id="3074" name="Picture 2" descr="http://images.anandtech.com/doci/6985/DT_Haswell_i7_FB_678x45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4737939"/>
            <a:ext cx="2590800" cy="172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media.bestofmicro.com/J/D/446521/gallery/CPU-00_w_60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1" y="4803561"/>
            <a:ext cx="2819400" cy="1682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9857105"/>
              </p:ext>
            </p:extLst>
          </p:nvPr>
        </p:nvGraphicFramePr>
        <p:xfrm>
          <a:off x="440310" y="2924666"/>
          <a:ext cx="8187180" cy="16184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467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467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4679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4679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9484">
                <a:tc>
                  <a:txBody>
                    <a:bodyPr/>
                    <a:lstStyle/>
                    <a:p>
                      <a:pPr algn="l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/>
                        <a:t>Light User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/>
                        <a:t>Moderate User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/>
                        <a:t>Power</a:t>
                      </a:r>
                      <a:r>
                        <a:rPr lang="en-US" baseline="0" dirty="0"/>
                        <a:t> User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39484">
                <a:tc>
                  <a:txBody>
                    <a:bodyPr/>
                    <a:lstStyle/>
                    <a:p>
                      <a:pPr algn="l"/>
                      <a:r>
                        <a:rPr lang="en-US" sz="1800" dirty="0" err="1"/>
                        <a:t>Passmark</a:t>
                      </a:r>
                      <a:r>
                        <a:rPr lang="en-US" sz="1800" baseline="0" dirty="0"/>
                        <a:t> Score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800" dirty="0"/>
                        <a:t>APU: 3000+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800" dirty="0"/>
                        <a:t>APU/CPU: 5000+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800" dirty="0"/>
                        <a:t>APU/CPU: 8000+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39484">
                <a:tc>
                  <a:txBody>
                    <a:bodyPr/>
                    <a:lstStyle/>
                    <a:p>
                      <a:pPr algn="l"/>
                      <a:r>
                        <a:rPr lang="en-US" sz="1800" dirty="0"/>
                        <a:t>Price</a:t>
                      </a:r>
                      <a:r>
                        <a:rPr lang="en-US" sz="1800" baseline="0" dirty="0"/>
                        <a:t> Range</a:t>
                      </a:r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800" dirty="0"/>
                        <a:t>$55-$100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800" dirty="0"/>
                        <a:t>$110-$180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800" dirty="0"/>
                        <a:t>$200-$1000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997341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600200"/>
            <a:ext cx="8915400" cy="5257800"/>
          </a:xfrm>
        </p:spPr>
        <p:txBody>
          <a:bodyPr>
            <a:normAutofit/>
          </a:bodyPr>
          <a:lstStyle/>
          <a:p>
            <a:pPr marL="0" indent="0">
              <a:buClr>
                <a:schemeClr val="accent1"/>
              </a:buClr>
              <a:buNone/>
            </a:pPr>
            <a:r>
              <a:rPr lang="en-US" sz="2800" dirty="0">
                <a:solidFill>
                  <a:schemeClr val="tx1"/>
                </a:solidFill>
              </a:rPr>
              <a:t>The mainboard that connects all your components</a:t>
            </a:r>
          </a:p>
          <a:p>
            <a:pPr marL="0" indent="0">
              <a:buClr>
                <a:schemeClr val="accent1"/>
              </a:buClr>
              <a:buNone/>
            </a:pPr>
            <a:endParaRPr lang="en-US" sz="2800" dirty="0">
              <a:solidFill>
                <a:schemeClr val="tx1"/>
              </a:solidFill>
            </a:endParaRPr>
          </a:p>
          <a:p>
            <a:pPr marL="457200" indent="-457200">
              <a:buClr>
                <a:schemeClr val="accent1"/>
              </a:buClr>
            </a:pPr>
            <a:r>
              <a:rPr lang="en-US" sz="2800" dirty="0">
                <a:solidFill>
                  <a:schemeClr val="tx1"/>
                </a:solidFill>
              </a:rPr>
              <a:t>Does your motherboard support your CPU?</a:t>
            </a:r>
          </a:p>
          <a:p>
            <a:pPr marL="692516" lvl="2" indent="-457200"/>
            <a:r>
              <a:rPr lang="en-US" sz="2632" dirty="0">
                <a:solidFill>
                  <a:schemeClr val="tx1"/>
                </a:solidFill>
              </a:rPr>
              <a:t>Match brands: Intel or AMD supported motherboard</a:t>
            </a:r>
          </a:p>
          <a:p>
            <a:pPr marL="692516" lvl="2" indent="-457200"/>
            <a:r>
              <a:rPr lang="en-US" sz="2632" dirty="0">
                <a:solidFill>
                  <a:schemeClr val="tx1"/>
                </a:solidFill>
              </a:rPr>
              <a:t>Match motherboard with CPU socket</a:t>
            </a:r>
          </a:p>
          <a:p>
            <a:pPr marL="457200" indent="-457200">
              <a:buClr>
                <a:schemeClr val="accent1"/>
              </a:buClr>
            </a:pPr>
            <a:r>
              <a:rPr lang="en-US" sz="2800" dirty="0">
                <a:solidFill>
                  <a:schemeClr val="tx1"/>
                </a:solidFill>
              </a:rPr>
              <a:t>Choose a Motherboard that will fit in your case</a:t>
            </a:r>
          </a:p>
          <a:p>
            <a:pPr marL="694944" lvl="1" indent="-457200"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sz="2548" dirty="0">
                <a:solidFill>
                  <a:schemeClr val="tx1"/>
                </a:solidFill>
              </a:rPr>
              <a:t>Light user: $35-$60</a:t>
            </a:r>
          </a:p>
          <a:p>
            <a:pPr marL="694944" lvl="1" indent="-457200"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sz="2548" dirty="0">
                <a:solidFill>
                  <a:schemeClr val="tx1"/>
                </a:solidFill>
              </a:rPr>
              <a:t>Moderate user: $80-$120</a:t>
            </a:r>
          </a:p>
          <a:p>
            <a:pPr marL="694944" lvl="1" indent="-457200"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sz="2548" dirty="0">
                <a:solidFill>
                  <a:schemeClr val="tx1"/>
                </a:solidFill>
              </a:rPr>
              <a:t>Power user: $120-$350</a:t>
            </a:r>
          </a:p>
          <a:p>
            <a:pPr marL="692516" lvl="2" indent="-457200"/>
            <a:endParaRPr lang="en-US" sz="2632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533400"/>
            <a:ext cx="8915400" cy="1066800"/>
          </a:xfrm>
        </p:spPr>
        <p:txBody>
          <a:bodyPr>
            <a:normAutofit/>
          </a:bodyPr>
          <a:lstStyle/>
          <a:p>
            <a:r>
              <a:rPr lang="en-US" sz="4800" dirty="0"/>
              <a:t>Motherboard</a:t>
            </a:r>
            <a:endParaRPr lang="en-US" sz="3200" dirty="0"/>
          </a:p>
        </p:txBody>
      </p:sp>
      <p:pic>
        <p:nvPicPr>
          <p:cNvPr id="4098" name="Picture 2" descr="https://s2.graphiq.com/sites/default/files/5030/media/images/_4286738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4381500"/>
            <a:ext cx="3713687" cy="2476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69312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600200"/>
            <a:ext cx="8915400" cy="5257800"/>
          </a:xfrm>
        </p:spPr>
        <p:txBody>
          <a:bodyPr>
            <a:normAutofit/>
          </a:bodyPr>
          <a:lstStyle/>
          <a:p>
            <a:pPr marL="457200" indent="-457200">
              <a:buClr>
                <a:schemeClr val="accent1"/>
              </a:buClr>
            </a:pPr>
            <a:r>
              <a:rPr lang="en-US" sz="2800" dirty="0">
                <a:solidFill>
                  <a:schemeClr val="tx1"/>
                </a:solidFill>
              </a:rPr>
              <a:t>Purchase a board based off features</a:t>
            </a:r>
          </a:p>
          <a:p>
            <a:pPr marL="692516" lvl="2" indent="-457200"/>
            <a:r>
              <a:rPr lang="en-US" sz="2632" dirty="0">
                <a:solidFill>
                  <a:schemeClr val="tx1"/>
                </a:solidFill>
              </a:rPr>
              <a:t>Higher Price = more features (not equal to quality or performance)</a:t>
            </a:r>
          </a:p>
          <a:p>
            <a:pPr marL="0" indent="0" algn="ctr">
              <a:buClr>
                <a:schemeClr val="accent1"/>
              </a:buClr>
              <a:buNone/>
            </a:pPr>
            <a:r>
              <a:rPr lang="en-US" sz="2800" u="sng" dirty="0">
                <a:solidFill>
                  <a:schemeClr val="tx1"/>
                </a:solidFill>
              </a:rPr>
              <a:t>Features to consider</a:t>
            </a:r>
          </a:p>
          <a:p>
            <a:pPr marL="457200" indent="-457200">
              <a:buClr>
                <a:schemeClr val="accent1"/>
              </a:buClr>
            </a:pPr>
            <a:r>
              <a:rPr lang="en-US" sz="2632" dirty="0">
                <a:solidFill>
                  <a:schemeClr val="tx1"/>
                </a:solidFill>
              </a:rPr>
              <a:t>Ram support (speed, # of slots, and Max ram)</a:t>
            </a:r>
          </a:p>
          <a:p>
            <a:pPr marL="457200" indent="-457200">
              <a:buClr>
                <a:schemeClr val="accent1"/>
              </a:buClr>
            </a:pPr>
            <a:r>
              <a:rPr lang="en-US" sz="2632" dirty="0">
                <a:solidFill>
                  <a:schemeClr val="tx1"/>
                </a:solidFill>
              </a:rPr>
              <a:t># of Sata slots</a:t>
            </a:r>
          </a:p>
          <a:p>
            <a:pPr marL="692516" lvl="2" indent="-457200"/>
            <a:r>
              <a:rPr lang="en-US" sz="2464" dirty="0">
                <a:solidFill>
                  <a:schemeClr val="tx1"/>
                </a:solidFill>
              </a:rPr>
              <a:t>Sata connects hard drives and DVD/Blu-ray drives</a:t>
            </a:r>
          </a:p>
          <a:p>
            <a:pPr marL="457200" indent="-457200">
              <a:buClr>
                <a:schemeClr val="accent1"/>
              </a:buClr>
            </a:pPr>
            <a:r>
              <a:rPr lang="en-US" sz="2632" dirty="0">
                <a:solidFill>
                  <a:schemeClr val="tx1"/>
                </a:solidFill>
              </a:rPr>
              <a:t>Onboard video support</a:t>
            </a:r>
          </a:p>
          <a:p>
            <a:pPr marL="457200" indent="-457200">
              <a:buClr>
                <a:schemeClr val="accent1"/>
              </a:buClr>
            </a:pPr>
            <a:r>
              <a:rPr lang="en-US" sz="2632" dirty="0">
                <a:solidFill>
                  <a:schemeClr val="tx1"/>
                </a:solidFill>
              </a:rPr>
              <a:t># of ports (usb, audio, HDMI, etc.)</a:t>
            </a:r>
          </a:p>
          <a:p>
            <a:pPr marL="457200" indent="-457200">
              <a:buClr>
                <a:schemeClr val="accent1"/>
              </a:buClr>
            </a:pPr>
            <a:r>
              <a:rPr lang="en-US" sz="2632" dirty="0">
                <a:solidFill>
                  <a:schemeClr val="tx1"/>
                </a:solidFill>
              </a:rPr>
              <a:t># of PCI/PCI express slots</a:t>
            </a:r>
          </a:p>
          <a:p>
            <a:pPr marL="457200" indent="-457200">
              <a:buClr>
                <a:schemeClr val="accent1"/>
              </a:buClr>
            </a:pPr>
            <a:r>
              <a:rPr lang="en-US" sz="2632" dirty="0">
                <a:solidFill>
                  <a:schemeClr val="tx1"/>
                </a:solidFill>
              </a:rPr>
              <a:t># of fan connectors</a:t>
            </a:r>
          </a:p>
          <a:p>
            <a:pPr marL="457200" indent="-457200">
              <a:buClr>
                <a:schemeClr val="accent1"/>
              </a:buClr>
            </a:pPr>
            <a:r>
              <a:rPr lang="en-US" sz="2632" dirty="0">
                <a:solidFill>
                  <a:schemeClr val="tx1"/>
                </a:solidFill>
              </a:rPr>
              <a:t>Wireless internet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533400"/>
            <a:ext cx="8915400" cy="1066800"/>
          </a:xfrm>
        </p:spPr>
        <p:txBody>
          <a:bodyPr>
            <a:normAutofit/>
          </a:bodyPr>
          <a:lstStyle/>
          <a:p>
            <a:r>
              <a:rPr lang="en-US" sz="4800" dirty="0"/>
              <a:t>Motherboard Features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419558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1955" y="2628400"/>
            <a:ext cx="5473046" cy="1867400"/>
          </a:xfrm>
        </p:spPr>
        <p:txBody>
          <a:bodyPr>
            <a:normAutofit/>
          </a:bodyPr>
          <a:lstStyle/>
          <a:p>
            <a:pPr marL="457200" indent="-457200">
              <a:buClr>
                <a:schemeClr val="accent1"/>
              </a:buClr>
            </a:pPr>
            <a:r>
              <a:rPr lang="en-US" sz="2800" dirty="0">
                <a:solidFill>
                  <a:schemeClr val="tx1"/>
                </a:solidFill>
              </a:rPr>
              <a:t>GPU=Graphics Processing Unit</a:t>
            </a:r>
          </a:p>
          <a:p>
            <a:pPr marL="457200" indent="-457200">
              <a:buClr>
                <a:schemeClr val="accent1"/>
              </a:buClr>
            </a:pPr>
            <a:r>
              <a:rPr lang="en-US" sz="2800" dirty="0">
                <a:solidFill>
                  <a:schemeClr val="tx1"/>
                </a:solidFill>
              </a:rPr>
              <a:t>Workstation GPU is for video editing, 3d rendering, and scientific data crunching.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533400"/>
            <a:ext cx="8229600" cy="1066800"/>
          </a:xfrm>
        </p:spPr>
        <p:txBody>
          <a:bodyPr>
            <a:normAutofit/>
          </a:bodyPr>
          <a:lstStyle/>
          <a:p>
            <a:r>
              <a:rPr lang="en-US" sz="4800" dirty="0"/>
              <a:t>GPU</a:t>
            </a:r>
            <a:endParaRPr lang="en-US" sz="3200" dirty="0"/>
          </a:p>
        </p:txBody>
      </p:sp>
      <p:pic>
        <p:nvPicPr>
          <p:cNvPr id="5122" name="Picture 2" descr="card-329267_960_720.jpg (960×720)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1" y="2038348"/>
            <a:ext cx="2971800" cy="22288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28600" y="1442610"/>
            <a:ext cx="85344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spcBef>
                <a:spcPts val="127"/>
              </a:spcBef>
              <a:buClr>
                <a:srgbClr val="038549"/>
              </a:buClr>
            </a:pPr>
            <a:r>
              <a:rPr lang="en-US" sz="2800" dirty="0">
                <a:solidFill>
                  <a:prstClr val="black"/>
                </a:solidFill>
              </a:rPr>
              <a:t>The graphics card is what creates and allows images to be displayed on the screen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1463162"/>
              </p:ext>
            </p:extLst>
          </p:nvPr>
        </p:nvGraphicFramePr>
        <p:xfrm>
          <a:off x="402210" y="4572000"/>
          <a:ext cx="8187180" cy="17190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467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467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4679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4679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9484">
                <a:tc>
                  <a:txBody>
                    <a:bodyPr/>
                    <a:lstStyle/>
                    <a:p>
                      <a:pPr algn="l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/>
                        <a:t>Light User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/>
                        <a:t>Moderate User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/>
                        <a:t>Power</a:t>
                      </a:r>
                      <a:r>
                        <a:rPr lang="en-US" baseline="0" dirty="0"/>
                        <a:t> User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39484">
                <a:tc>
                  <a:txBody>
                    <a:bodyPr/>
                    <a:lstStyle/>
                    <a:p>
                      <a:pPr algn="l"/>
                      <a:r>
                        <a:rPr lang="en-US" sz="1800" dirty="0" err="1"/>
                        <a:t>Passmark</a:t>
                      </a:r>
                      <a:r>
                        <a:rPr lang="en-US" sz="1800" baseline="0" dirty="0"/>
                        <a:t> Score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800" dirty="0"/>
                        <a:t>No</a:t>
                      </a:r>
                      <a:r>
                        <a:rPr lang="en-US" sz="1800" baseline="0" dirty="0"/>
                        <a:t> GPU (APU will handle graphics)</a:t>
                      </a:r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800" dirty="0"/>
                        <a:t>GPU: 4000+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800" dirty="0"/>
                        <a:t>GPU: 7000+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39484">
                <a:tc>
                  <a:txBody>
                    <a:bodyPr/>
                    <a:lstStyle/>
                    <a:p>
                      <a:pPr algn="l"/>
                      <a:r>
                        <a:rPr lang="en-US" sz="1800" dirty="0"/>
                        <a:t>Price</a:t>
                      </a:r>
                      <a:r>
                        <a:rPr lang="en-US" sz="1800" baseline="0" dirty="0"/>
                        <a:t> Range</a:t>
                      </a:r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800" dirty="0"/>
                        <a:t>$0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800" dirty="0"/>
                        <a:t>$120-$200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800" dirty="0"/>
                        <a:t>$250-$1000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00824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2667000"/>
            <a:ext cx="8382000" cy="3902484"/>
          </a:xfrm>
        </p:spPr>
        <p:txBody>
          <a:bodyPr>
            <a:normAutofit/>
          </a:bodyPr>
          <a:lstStyle/>
          <a:p>
            <a:pPr marL="457200" indent="-457200">
              <a:buClr>
                <a:schemeClr val="accent1"/>
              </a:buClr>
            </a:pPr>
            <a:r>
              <a:rPr lang="en-US" sz="2800" dirty="0">
                <a:solidFill>
                  <a:schemeClr val="tx1"/>
                </a:solidFill>
              </a:rPr>
              <a:t>RAM = Random Access Memory</a:t>
            </a:r>
          </a:p>
          <a:p>
            <a:pPr marL="457200" indent="-457200">
              <a:buClr>
                <a:schemeClr val="accent1"/>
              </a:buClr>
            </a:pPr>
            <a:r>
              <a:rPr lang="en-US" sz="2800" dirty="0">
                <a:solidFill>
                  <a:schemeClr val="tx1"/>
                </a:solidFill>
              </a:rPr>
              <a:t>Size</a:t>
            </a:r>
          </a:p>
          <a:p>
            <a:pPr marL="694944" lvl="1" indent="-457200"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sz="2716" dirty="0">
                <a:solidFill>
                  <a:schemeClr val="tx1"/>
                </a:solidFill>
              </a:rPr>
              <a:t>Minimum: 4 GB</a:t>
            </a:r>
          </a:p>
          <a:p>
            <a:pPr marL="694944" lvl="1" indent="-457200"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sz="2716" dirty="0">
                <a:solidFill>
                  <a:schemeClr val="tx1"/>
                </a:solidFill>
              </a:rPr>
              <a:t>Recommended: 8 GB+</a:t>
            </a:r>
          </a:p>
          <a:p>
            <a:pPr marL="457200" indent="-457200">
              <a:buClr>
                <a:schemeClr val="accent1"/>
              </a:buClr>
            </a:pPr>
            <a:r>
              <a:rPr lang="en-US" sz="2800" dirty="0">
                <a:solidFill>
                  <a:schemeClr val="tx1"/>
                </a:solidFill>
              </a:rPr>
              <a:t>Price Range: $5-$10 per GB</a:t>
            </a:r>
          </a:p>
          <a:p>
            <a:pPr marL="457200" indent="-457200">
              <a:buClr>
                <a:schemeClr val="accent1"/>
              </a:buClr>
            </a:pPr>
            <a:r>
              <a:rPr lang="en-US" sz="2800" dirty="0">
                <a:solidFill>
                  <a:schemeClr val="tx1"/>
                </a:solidFill>
              </a:rPr>
              <a:t>Must be compatible with your motherboard</a:t>
            </a:r>
          </a:p>
          <a:p>
            <a:pPr marL="457200" indent="-457200">
              <a:buClr>
                <a:schemeClr val="accent1"/>
              </a:buClr>
            </a:pPr>
            <a:r>
              <a:rPr lang="en-US" sz="2800" dirty="0">
                <a:solidFill>
                  <a:schemeClr val="tx1"/>
                </a:solidFill>
              </a:rPr>
              <a:t>DDR3 vs DDR4</a:t>
            </a:r>
          </a:p>
          <a:p>
            <a:pPr marL="692516" lvl="2" indent="-457200"/>
            <a:r>
              <a:rPr lang="en-US" sz="2232" dirty="0">
                <a:solidFill>
                  <a:schemeClr val="tx1"/>
                </a:solidFill>
              </a:rPr>
              <a:t>DDR 4 is the new standard, making it faster &amp; expensive</a:t>
            </a:r>
          </a:p>
          <a:p>
            <a:pPr marL="692516" lvl="2" indent="-457200"/>
            <a:r>
              <a:rPr lang="en-US" sz="2232" dirty="0">
                <a:solidFill>
                  <a:schemeClr val="tx1"/>
                </a:solidFill>
              </a:rPr>
              <a:t>DDR 4 will only help APU performance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533400"/>
            <a:ext cx="8915400" cy="1066800"/>
          </a:xfrm>
        </p:spPr>
        <p:txBody>
          <a:bodyPr>
            <a:normAutofit/>
          </a:bodyPr>
          <a:lstStyle/>
          <a:p>
            <a:r>
              <a:rPr lang="en-US" sz="4800" dirty="0"/>
              <a:t>RAM</a:t>
            </a:r>
          </a:p>
        </p:txBody>
      </p:sp>
      <p:pic>
        <p:nvPicPr>
          <p:cNvPr id="8196" name="Picture 4" descr="29855.JPG (300×300)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2105999"/>
            <a:ext cx="2514600" cy="2514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28600" y="1510432"/>
            <a:ext cx="82296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spcBef>
                <a:spcPts val="127"/>
              </a:spcBef>
              <a:buClr>
                <a:srgbClr val="038549"/>
              </a:buClr>
            </a:pPr>
            <a:r>
              <a:rPr lang="en-US" sz="2800" dirty="0">
                <a:solidFill>
                  <a:prstClr val="black"/>
                </a:solidFill>
              </a:rPr>
              <a:t>The memory stick used to run all of your programs and apps (It does not save files)</a:t>
            </a:r>
          </a:p>
        </p:txBody>
      </p:sp>
    </p:spTree>
    <p:extLst>
      <p:ext uri="{BB962C8B-B14F-4D97-AF65-F5344CB8AC3E}">
        <p14:creationId xmlns:p14="http://schemas.microsoft.com/office/powerpoint/2010/main" val="17345626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2590800"/>
            <a:ext cx="8229600" cy="1808439"/>
          </a:xfrm>
        </p:spPr>
        <p:txBody>
          <a:bodyPr>
            <a:normAutofit/>
          </a:bodyPr>
          <a:lstStyle/>
          <a:p>
            <a:pPr marL="457200" indent="-457200">
              <a:buClr>
                <a:schemeClr val="accent1"/>
              </a:buClr>
            </a:pPr>
            <a:r>
              <a:rPr lang="en-US" sz="2800" dirty="0">
                <a:solidFill>
                  <a:schemeClr val="tx1"/>
                </a:solidFill>
              </a:rPr>
              <a:t>Types of Hard drives</a:t>
            </a:r>
          </a:p>
          <a:p>
            <a:pPr marL="692516" lvl="2" indent="-457200"/>
            <a:r>
              <a:rPr lang="en-US" sz="2632" dirty="0">
                <a:solidFill>
                  <a:schemeClr val="tx1"/>
                </a:solidFill>
              </a:rPr>
              <a:t>SSD drives (fastest)</a:t>
            </a:r>
          </a:p>
          <a:p>
            <a:pPr marL="692516" lvl="2" indent="-457200"/>
            <a:r>
              <a:rPr lang="en-US" sz="2632" dirty="0">
                <a:solidFill>
                  <a:schemeClr val="tx1"/>
                </a:solidFill>
              </a:rPr>
              <a:t>Hybrid drives (fast with high storage)</a:t>
            </a:r>
          </a:p>
          <a:p>
            <a:pPr marL="692516" lvl="2" indent="-457200"/>
            <a:r>
              <a:rPr lang="en-US" sz="2632" dirty="0">
                <a:solidFill>
                  <a:schemeClr val="tx1"/>
                </a:solidFill>
              </a:rPr>
              <a:t>Mechanical hard drive (slowest highest storage)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533400"/>
            <a:ext cx="8229600" cy="1066800"/>
          </a:xfrm>
        </p:spPr>
        <p:txBody>
          <a:bodyPr>
            <a:normAutofit/>
          </a:bodyPr>
          <a:lstStyle/>
          <a:p>
            <a:r>
              <a:rPr lang="en-US" sz="4800" dirty="0"/>
              <a:t>Hard Drive(s)</a:t>
            </a:r>
          </a:p>
        </p:txBody>
      </p:sp>
      <p:pic>
        <p:nvPicPr>
          <p:cNvPr id="9218" name="Picture 2" descr="Hard_disk_Western_Digital_WD740_1_(dark1).jpg (1600×1206)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301367">
            <a:off x="5963425" y="1805315"/>
            <a:ext cx="2743200" cy="20676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28600" y="1524000"/>
            <a:ext cx="8763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spcBef>
                <a:spcPts val="127"/>
              </a:spcBef>
              <a:buClr>
                <a:srgbClr val="038549"/>
              </a:buClr>
            </a:pPr>
            <a:r>
              <a:rPr lang="en-US" sz="2800" dirty="0">
                <a:solidFill>
                  <a:prstClr val="black"/>
                </a:solidFill>
              </a:rPr>
              <a:t>Saves your files, programs, and apps to the computer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0733703"/>
              </p:ext>
            </p:extLst>
          </p:nvPr>
        </p:nvGraphicFramePr>
        <p:xfrm>
          <a:off x="762000" y="4759002"/>
          <a:ext cx="7162800" cy="1371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87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87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3876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572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SSD HD User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Mechanical HD </a:t>
                      </a:r>
                      <a:r>
                        <a:rPr lang="en-US" baseline="0" dirty="0"/>
                        <a:t>User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r>
                        <a:rPr lang="en-US" dirty="0"/>
                        <a:t>Capacity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120GB-240</a:t>
                      </a:r>
                      <a:r>
                        <a:rPr lang="en-US" baseline="0" dirty="0"/>
                        <a:t> GB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500GB-2TB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r>
                        <a:rPr lang="en-US" dirty="0"/>
                        <a:t>Price Range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$45-$120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$40-$150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31660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600200"/>
            <a:ext cx="8229600" cy="4724400"/>
          </a:xfrm>
        </p:spPr>
        <p:txBody>
          <a:bodyPr>
            <a:normAutofit/>
          </a:bodyPr>
          <a:lstStyle/>
          <a:p>
            <a:pPr marL="457200" indent="-457200">
              <a:buClr>
                <a:schemeClr val="accent1"/>
              </a:buClr>
            </a:pPr>
            <a:r>
              <a:rPr lang="en-US" sz="2800" dirty="0">
                <a:solidFill>
                  <a:schemeClr val="tx1"/>
                </a:solidFill>
              </a:rPr>
              <a:t>Get a Blu-Ray or DVD drive based on use</a:t>
            </a:r>
          </a:p>
          <a:p>
            <a:pPr marL="694944" lvl="1" indent="-457200"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sz="2716" dirty="0">
                <a:solidFill>
                  <a:schemeClr val="tx1"/>
                </a:solidFill>
              </a:rPr>
              <a:t>DVD: $20</a:t>
            </a:r>
          </a:p>
          <a:p>
            <a:pPr marL="694944" lvl="1" indent="-457200"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sz="2716" dirty="0">
                <a:solidFill>
                  <a:schemeClr val="tx1"/>
                </a:solidFill>
              </a:rPr>
              <a:t>Blu-ray: $50-200</a:t>
            </a:r>
          </a:p>
          <a:p>
            <a:pPr marL="457200" lvl="0" indent="-457200">
              <a:buClr>
                <a:srgbClr val="038549"/>
              </a:buClr>
            </a:pPr>
            <a:r>
              <a:rPr lang="en-US" sz="2800" dirty="0">
                <a:solidFill>
                  <a:prstClr val="black"/>
                </a:solidFill>
              </a:rPr>
              <a:t>If you do not use discs (for software or videos) forgo an optical drive</a:t>
            </a:r>
          </a:p>
          <a:p>
            <a:pPr marL="0" indent="0">
              <a:buClr>
                <a:schemeClr val="accent1"/>
              </a:buClr>
              <a:buNone/>
            </a:pP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533400"/>
            <a:ext cx="8915400" cy="1066800"/>
          </a:xfrm>
        </p:spPr>
        <p:txBody>
          <a:bodyPr>
            <a:normAutofit/>
          </a:bodyPr>
          <a:lstStyle/>
          <a:p>
            <a:r>
              <a:rPr lang="en-US" sz="4800" dirty="0"/>
              <a:t>Optical Drives</a:t>
            </a:r>
            <a:endParaRPr lang="en-US" sz="3200" dirty="0"/>
          </a:p>
        </p:txBody>
      </p:sp>
      <p:pic>
        <p:nvPicPr>
          <p:cNvPr id="10242" name="Picture 2" descr="DVD_Drives_1.jpg (599×480)"/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37" b="2830"/>
          <a:stretch/>
        </p:blipFill>
        <p:spPr bwMode="auto">
          <a:xfrm rot="1365746">
            <a:off x="4417608" y="3533054"/>
            <a:ext cx="3928099" cy="31446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910403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600200"/>
            <a:ext cx="8686800" cy="5257800"/>
          </a:xfrm>
        </p:spPr>
        <p:txBody>
          <a:bodyPr>
            <a:normAutofit/>
          </a:bodyPr>
          <a:lstStyle/>
          <a:p>
            <a:pPr marL="0" lvl="2" indent="0">
              <a:buNone/>
            </a:pPr>
            <a:r>
              <a:rPr lang="en-US" sz="2632" dirty="0">
                <a:solidFill>
                  <a:schemeClr val="tx1"/>
                </a:solidFill>
              </a:rPr>
              <a:t>Fans keep the parts cool to prevent overheating/damage</a:t>
            </a:r>
          </a:p>
          <a:p>
            <a:pPr marL="457200" lvl="2" indent="-457200">
              <a:buFont typeface="Georgia"/>
              <a:buChar char="•"/>
            </a:pPr>
            <a:r>
              <a:rPr lang="en-US" sz="2632" dirty="0">
                <a:solidFill>
                  <a:schemeClr val="tx1"/>
                </a:solidFill>
              </a:rPr>
              <a:t>Cases often come with one fan installed, which is enough for a light user</a:t>
            </a:r>
          </a:p>
          <a:p>
            <a:pPr marL="692516" lvl="2" indent="-457200"/>
            <a:r>
              <a:rPr lang="en-US" sz="2632" dirty="0">
                <a:solidFill>
                  <a:schemeClr val="tx1"/>
                </a:solidFill>
              </a:rPr>
              <a:t>Two or more for moderate and power users</a:t>
            </a:r>
          </a:p>
          <a:p>
            <a:pPr marL="457200" indent="-457200">
              <a:buClr>
                <a:schemeClr val="accent1"/>
              </a:buClr>
            </a:pPr>
            <a:r>
              <a:rPr lang="en-US" sz="2800" dirty="0">
                <a:solidFill>
                  <a:schemeClr val="tx1"/>
                </a:solidFill>
              </a:rPr>
              <a:t>For quiet fans look for 17dB or less</a:t>
            </a:r>
          </a:p>
          <a:p>
            <a:pPr marL="457200" indent="-457200">
              <a:buClr>
                <a:schemeClr val="accent1"/>
              </a:buClr>
            </a:pPr>
            <a:r>
              <a:rPr lang="en-US" sz="2800" dirty="0">
                <a:solidFill>
                  <a:schemeClr val="tx1"/>
                </a:solidFill>
              </a:rPr>
              <a:t>Make sure your case supports the size of your fan</a:t>
            </a:r>
          </a:p>
          <a:p>
            <a:pPr marL="692516" lvl="2" indent="-457200"/>
            <a:r>
              <a:rPr lang="en-US" sz="2632" dirty="0">
                <a:solidFill>
                  <a:schemeClr val="tx1"/>
                </a:solidFill>
              </a:rPr>
              <a:t>120mm, and 92mm are the most common sizes</a:t>
            </a:r>
          </a:p>
          <a:p>
            <a:pPr marL="457200" indent="-457200">
              <a:buClr>
                <a:schemeClr val="accent1"/>
              </a:buClr>
            </a:pPr>
            <a:r>
              <a:rPr lang="en-US" sz="2800" dirty="0">
                <a:solidFill>
                  <a:schemeClr val="tx1"/>
                </a:solidFill>
              </a:rPr>
              <a:t>Price Range: $6-$40 per fan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533400"/>
            <a:ext cx="8915400" cy="1066800"/>
          </a:xfrm>
        </p:spPr>
        <p:txBody>
          <a:bodyPr>
            <a:normAutofit/>
          </a:bodyPr>
          <a:lstStyle/>
          <a:p>
            <a:r>
              <a:rPr lang="en-US" sz="4800" dirty="0"/>
              <a:t>Cooling Fans</a:t>
            </a:r>
            <a:endParaRPr lang="en-US" sz="3200" dirty="0"/>
          </a:p>
        </p:txBody>
      </p:sp>
      <p:pic>
        <p:nvPicPr>
          <p:cNvPr id="11266" name="Picture 2" descr="640px-80mm_fan.jpg (640×360)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89" y="4448299"/>
            <a:ext cx="4283911" cy="24097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6146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533400"/>
            <a:ext cx="8229600" cy="1066800"/>
          </a:xfrm>
        </p:spPr>
        <p:txBody>
          <a:bodyPr>
            <a:normAutofit/>
          </a:bodyPr>
          <a:lstStyle/>
          <a:p>
            <a:r>
              <a:rPr lang="en-US" sz="4800" dirty="0"/>
              <a:t>Cooling Fans</a:t>
            </a:r>
          </a:p>
        </p:txBody>
      </p:sp>
      <p:pic>
        <p:nvPicPr>
          <p:cNvPr id="1026" name="Picture 2" descr="http://www.extremetech.com/wp-content/uploads/2012/05/Air-flow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1752600"/>
            <a:ext cx="4572000" cy="45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20118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600200"/>
            <a:ext cx="8839200" cy="2319646"/>
          </a:xfrm>
        </p:spPr>
        <p:txBody>
          <a:bodyPr>
            <a:normAutofit/>
          </a:bodyPr>
          <a:lstStyle/>
          <a:p>
            <a:pPr marL="0" indent="0">
              <a:buClr>
                <a:schemeClr val="accent1"/>
              </a:buClr>
              <a:buNone/>
            </a:pPr>
            <a:r>
              <a:rPr lang="en-US" sz="2800" dirty="0">
                <a:solidFill>
                  <a:schemeClr val="tx1"/>
                </a:solidFill>
              </a:rPr>
              <a:t>PSU powers all of your components</a:t>
            </a:r>
          </a:p>
          <a:p>
            <a:pPr marL="457200" indent="-457200">
              <a:buClr>
                <a:schemeClr val="accent1"/>
              </a:buClr>
            </a:pPr>
            <a:r>
              <a:rPr lang="en-US" sz="2800" dirty="0">
                <a:solidFill>
                  <a:schemeClr val="tx1"/>
                </a:solidFill>
              </a:rPr>
              <a:t>PSU = Power Supply Unit</a:t>
            </a:r>
          </a:p>
          <a:p>
            <a:pPr marL="457200" indent="-457200">
              <a:buClr>
                <a:schemeClr val="accent1"/>
              </a:buClr>
            </a:pPr>
            <a:r>
              <a:rPr lang="en-US" sz="2800" dirty="0">
                <a:solidFill>
                  <a:schemeClr val="tx1"/>
                </a:solidFill>
              </a:rPr>
              <a:t>Use a PSU calculator to determine exact wattage needs</a:t>
            </a:r>
          </a:p>
          <a:p>
            <a:pPr marL="692516" lvl="2" indent="-457200"/>
            <a:r>
              <a:rPr lang="en-US" sz="2632" dirty="0">
                <a:solidFill>
                  <a:schemeClr val="tx1"/>
                </a:solidFill>
                <a:hlinkClick r:id="rId3"/>
              </a:rPr>
              <a:t>http://outervision.com/power-supply-calculator</a:t>
            </a:r>
            <a:endParaRPr lang="en-US" sz="2632" dirty="0">
              <a:solidFill>
                <a:schemeClr val="tx1"/>
              </a:solidFill>
            </a:endParaRPr>
          </a:p>
          <a:p>
            <a:pPr marL="692516" lvl="2" indent="-457200"/>
            <a:endParaRPr lang="en-US" sz="2632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533400"/>
            <a:ext cx="8229600" cy="1066800"/>
          </a:xfrm>
        </p:spPr>
        <p:txBody>
          <a:bodyPr>
            <a:normAutofit/>
          </a:bodyPr>
          <a:lstStyle/>
          <a:p>
            <a:r>
              <a:rPr lang="en-US" sz="4800" dirty="0"/>
              <a:t>PSU</a:t>
            </a:r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28076218"/>
              </p:ext>
            </p:extLst>
          </p:nvPr>
        </p:nvGraphicFramePr>
        <p:xfrm>
          <a:off x="228600" y="4148446"/>
          <a:ext cx="8763000" cy="16763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9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907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907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1907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50206">
                <a:tc>
                  <a:txBody>
                    <a:bodyPr/>
                    <a:lstStyle/>
                    <a:p>
                      <a:pPr algn="l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/>
                        <a:t>Light User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Moderate User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/>
                        <a:t>Power</a:t>
                      </a:r>
                      <a:r>
                        <a:rPr lang="en-US" baseline="0" dirty="0"/>
                        <a:t> User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6831">
                <a:tc>
                  <a:txBody>
                    <a:bodyPr/>
                    <a:lstStyle/>
                    <a:p>
                      <a:pPr algn="l"/>
                      <a:r>
                        <a:rPr lang="en-US" sz="1800" dirty="0"/>
                        <a:t>Watts</a:t>
                      </a:r>
                      <a:endParaRPr lang="en-US" sz="1800" baseline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800" dirty="0"/>
                        <a:t>300-350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800" dirty="0"/>
                        <a:t>400-500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800" dirty="0"/>
                        <a:t>600+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49362">
                <a:tc>
                  <a:txBody>
                    <a:bodyPr/>
                    <a:lstStyle/>
                    <a:p>
                      <a:pPr algn="l"/>
                      <a:r>
                        <a:rPr lang="en-US" sz="1800" dirty="0"/>
                        <a:t>Price</a:t>
                      </a:r>
                      <a:r>
                        <a:rPr lang="en-US" sz="1800" baseline="0" dirty="0"/>
                        <a:t> Range</a:t>
                      </a:r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800" dirty="0"/>
                        <a:t>$25-$40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800" dirty="0"/>
                        <a:t>$40-$50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800" dirty="0"/>
                        <a:t>$60-$400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359517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600200"/>
            <a:ext cx="8458201" cy="5257800"/>
          </a:xfrm>
        </p:spPr>
        <p:txBody>
          <a:bodyPr/>
          <a:lstStyle/>
          <a:p>
            <a:pPr marL="274320" indent="-457200"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tx1"/>
                </a:solidFill>
              </a:rPr>
              <a:t>What do you want from your PC?</a:t>
            </a:r>
          </a:p>
          <a:p>
            <a:pPr marL="274320" indent="-457200"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tx1"/>
                </a:solidFill>
              </a:rPr>
              <a:t>Computer parts</a:t>
            </a:r>
          </a:p>
          <a:p>
            <a:pPr marL="274320" indent="-457200"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tx1"/>
                </a:solidFill>
              </a:rPr>
              <a:t>Operating system</a:t>
            </a:r>
          </a:p>
          <a:p>
            <a:pPr marL="274320" indent="-457200"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tx1"/>
                </a:solidFill>
              </a:rPr>
              <a:t>Peripherals</a:t>
            </a:r>
          </a:p>
          <a:p>
            <a:pPr marL="274320" indent="-457200"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tx1"/>
                </a:solidFill>
              </a:rPr>
              <a:t>Purchasing</a:t>
            </a:r>
          </a:p>
          <a:p>
            <a:pPr marL="274320" indent="-457200"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tx1"/>
                </a:solidFill>
              </a:rPr>
              <a:t>Trusted Brands</a:t>
            </a:r>
          </a:p>
          <a:p>
            <a:pPr marL="274320" indent="-457200"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tx1"/>
                </a:solidFill>
              </a:rPr>
              <a:t>Buying Used</a:t>
            </a:r>
            <a:endParaRPr lang="en-US" dirty="0"/>
          </a:p>
          <a:p>
            <a:pPr marL="708660" indent="-342900">
              <a:buClr>
                <a:schemeClr val="bg2">
                  <a:lumMod val="25000"/>
                </a:schemeClr>
              </a:buClr>
              <a:buFont typeface="Wingdings" panose="05000000000000000000" pitchFamily="2" charset="2"/>
              <a:buChar char="q"/>
            </a:pPr>
            <a:endParaRPr lang="en-US" dirty="0"/>
          </a:p>
          <a:p>
            <a:pPr marL="708660" indent="-342900">
              <a:buClr>
                <a:schemeClr val="bg2">
                  <a:lumMod val="25000"/>
                </a:schemeClr>
              </a:buClr>
              <a:buFont typeface="Wingdings" panose="05000000000000000000" pitchFamily="2" charset="2"/>
              <a:buChar char="q"/>
            </a:pP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533400"/>
            <a:ext cx="8229600" cy="1066800"/>
          </a:xfrm>
        </p:spPr>
        <p:txBody>
          <a:bodyPr>
            <a:normAutofit/>
          </a:bodyPr>
          <a:lstStyle/>
          <a:p>
            <a:r>
              <a:rPr lang="en-US" sz="4800" dirty="0"/>
              <a:t>Agenda</a:t>
            </a:r>
          </a:p>
        </p:txBody>
      </p:sp>
    </p:spTree>
    <p:extLst>
      <p:ext uri="{BB962C8B-B14F-4D97-AF65-F5344CB8AC3E}">
        <p14:creationId xmlns:p14="http://schemas.microsoft.com/office/powerpoint/2010/main" val="10315277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600200"/>
            <a:ext cx="4876800" cy="5257800"/>
          </a:xfrm>
        </p:spPr>
        <p:txBody>
          <a:bodyPr>
            <a:normAutofit/>
          </a:bodyPr>
          <a:lstStyle/>
          <a:p>
            <a:pPr marL="457200" indent="-457200">
              <a:buClr>
                <a:schemeClr val="accent1"/>
              </a:buClr>
            </a:pPr>
            <a:r>
              <a:rPr lang="en-US" sz="2800" dirty="0">
                <a:solidFill>
                  <a:schemeClr val="tx1"/>
                </a:solidFill>
              </a:rPr>
              <a:t>If you are buying a graphics card make sure your 12-volt rail has enough Amps to power it.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533400"/>
            <a:ext cx="8229600" cy="1066800"/>
          </a:xfrm>
        </p:spPr>
        <p:txBody>
          <a:bodyPr>
            <a:normAutofit/>
          </a:bodyPr>
          <a:lstStyle/>
          <a:p>
            <a:r>
              <a:rPr lang="en-US" sz="4800" dirty="0"/>
              <a:t>PSU</a:t>
            </a:r>
          </a:p>
        </p:txBody>
      </p:sp>
      <p:pic>
        <p:nvPicPr>
          <p:cNvPr id="2050" name="Picture 2" descr="http://images.bjorn3d.com/Material/revimages/psu/Seasonic_X-750/Specs.png?a38a9b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400" y="1564574"/>
            <a:ext cx="3959187" cy="5257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5571506" y="6116287"/>
            <a:ext cx="3501987" cy="2286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5571506" y="4800600"/>
            <a:ext cx="3501987" cy="4572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2283" y="3812722"/>
            <a:ext cx="3649434" cy="24329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5414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533400"/>
            <a:ext cx="8915400" cy="1066800"/>
          </a:xfrm>
        </p:spPr>
        <p:txBody>
          <a:bodyPr>
            <a:normAutofit/>
          </a:bodyPr>
          <a:lstStyle/>
          <a:p>
            <a:r>
              <a:rPr lang="en-US" sz="4800" dirty="0"/>
              <a:t>Bare Bones Computer</a:t>
            </a:r>
            <a:endParaRPr lang="en-US" sz="7200" dirty="0"/>
          </a:p>
        </p:txBody>
      </p:sp>
      <p:pic>
        <p:nvPicPr>
          <p:cNvPr id="1026" name="Picture 2" descr="http://blog.neweraelectronics.com/wp-content/uploads/2012/09/Barebone-System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6300" y="1447800"/>
            <a:ext cx="4449288" cy="4449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600200"/>
            <a:ext cx="4800600" cy="5211288"/>
          </a:xfrm>
        </p:spPr>
        <p:txBody>
          <a:bodyPr>
            <a:normAutofit/>
          </a:bodyPr>
          <a:lstStyle/>
          <a:p>
            <a:pPr marL="457200" indent="-457200">
              <a:buClr>
                <a:schemeClr val="accent1"/>
              </a:buClr>
            </a:pPr>
            <a:r>
              <a:rPr lang="en-US" sz="2800" dirty="0">
                <a:solidFill>
                  <a:schemeClr val="tx1"/>
                </a:solidFill>
              </a:rPr>
              <a:t>Comes with a case, fan, motherboard, and power supply pre installed</a:t>
            </a:r>
          </a:p>
          <a:p>
            <a:pPr marL="457200" indent="-457200">
              <a:buClr>
                <a:schemeClr val="accent1"/>
              </a:buClr>
            </a:pPr>
            <a:endParaRPr lang="en-US" sz="2800" dirty="0">
              <a:solidFill>
                <a:schemeClr val="tx1"/>
              </a:solidFill>
            </a:endParaRPr>
          </a:p>
          <a:p>
            <a:pPr marL="457200" indent="-457200">
              <a:buClr>
                <a:schemeClr val="accent1"/>
              </a:buClr>
            </a:pPr>
            <a:r>
              <a:rPr lang="en-US" sz="2800" dirty="0">
                <a:solidFill>
                  <a:schemeClr val="tx1"/>
                </a:solidFill>
              </a:rPr>
              <a:t>Good base start for a first time builder</a:t>
            </a:r>
          </a:p>
          <a:p>
            <a:pPr marL="457200" indent="-457200">
              <a:buClr>
                <a:schemeClr val="accent1"/>
              </a:buClr>
            </a:pPr>
            <a:endParaRPr lang="en-US" sz="2800" dirty="0">
              <a:solidFill>
                <a:schemeClr val="tx1"/>
              </a:solidFill>
            </a:endParaRPr>
          </a:p>
          <a:p>
            <a:pPr marL="457200" indent="-457200">
              <a:buClr>
                <a:schemeClr val="accent1"/>
              </a:buClr>
            </a:pPr>
            <a:r>
              <a:rPr lang="en-US" sz="2800" dirty="0">
                <a:solidFill>
                  <a:schemeClr val="tx1"/>
                </a:solidFill>
              </a:rPr>
              <a:t>Barebones are often very small cases</a:t>
            </a:r>
          </a:p>
          <a:p>
            <a:pPr marL="457200" indent="-457200">
              <a:buClr>
                <a:schemeClr val="accent1"/>
              </a:buClr>
            </a:pPr>
            <a:endParaRPr lang="en-US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7779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166816" y="974639"/>
            <a:ext cx="6691184" cy="4893275"/>
          </a:xfrm>
        </p:spPr>
        <p:txBody>
          <a:bodyPr>
            <a:normAutofit/>
          </a:bodyPr>
          <a:lstStyle/>
          <a:p>
            <a:r>
              <a:rPr lang="en-US" sz="2700" b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Searching through ads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0" y="2910624"/>
            <a:ext cx="74955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>
                <a:solidFill>
                  <a:schemeClr val="bg1"/>
                </a:solidFill>
                <a:latin typeface="+mj-lt"/>
              </a:rPr>
              <a:t>Operating Systems</a:t>
            </a:r>
          </a:p>
        </p:txBody>
      </p:sp>
    </p:spTree>
    <p:extLst>
      <p:ext uri="{BB962C8B-B14F-4D97-AF65-F5344CB8AC3E}">
        <p14:creationId xmlns:p14="http://schemas.microsoft.com/office/powerpoint/2010/main" val="1327785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600200"/>
            <a:ext cx="8915400" cy="5257800"/>
          </a:xfrm>
        </p:spPr>
        <p:txBody>
          <a:bodyPr>
            <a:normAutofit/>
          </a:bodyPr>
          <a:lstStyle/>
          <a:p>
            <a:pPr marL="457200" indent="-457200">
              <a:buClr>
                <a:schemeClr val="accent1"/>
              </a:buClr>
            </a:pPr>
            <a:r>
              <a:rPr lang="en-US" sz="2800" dirty="0">
                <a:solidFill>
                  <a:schemeClr val="tx1"/>
                </a:solidFill>
              </a:rPr>
              <a:t>Windows 7 security updates until 1/14/20</a:t>
            </a:r>
          </a:p>
          <a:p>
            <a:pPr marL="457200" indent="-457200">
              <a:buClr>
                <a:schemeClr val="accent1"/>
              </a:buClr>
            </a:pPr>
            <a:r>
              <a:rPr lang="en-US" sz="2800" dirty="0">
                <a:solidFill>
                  <a:schemeClr val="tx1"/>
                </a:solidFill>
              </a:rPr>
              <a:t>Windows 8 security updates until 1/10/23</a:t>
            </a:r>
          </a:p>
          <a:p>
            <a:pPr marL="457200" indent="-457200">
              <a:buClr>
                <a:schemeClr val="accent1"/>
              </a:buClr>
            </a:pPr>
            <a:r>
              <a:rPr lang="en-US" sz="2800" dirty="0">
                <a:solidFill>
                  <a:schemeClr val="tx1"/>
                </a:solidFill>
              </a:rPr>
              <a:t>Windows 10 security updates until 10/14/25</a:t>
            </a:r>
          </a:p>
          <a:p>
            <a:pPr marL="0" indent="0">
              <a:buClr>
                <a:schemeClr val="accent1"/>
              </a:buClr>
              <a:buNone/>
            </a:pPr>
            <a:endParaRPr lang="en-US" sz="2800" dirty="0">
              <a:solidFill>
                <a:schemeClr val="tx1"/>
              </a:solidFill>
            </a:endParaRPr>
          </a:p>
          <a:p>
            <a:pPr marL="0" indent="0">
              <a:buClr>
                <a:schemeClr val="accent1"/>
              </a:buClr>
              <a:buNone/>
            </a:pPr>
            <a:r>
              <a:rPr lang="en-US" sz="2800" dirty="0">
                <a:solidFill>
                  <a:schemeClr val="tx1"/>
                </a:solidFill>
              </a:rPr>
              <a:t>Windows 10</a:t>
            </a:r>
          </a:p>
          <a:p>
            <a:pPr marL="457200" indent="-457200">
              <a:buClr>
                <a:schemeClr val="accent1"/>
              </a:buClr>
            </a:pPr>
            <a:r>
              <a:rPr lang="en-US" sz="2800" dirty="0">
                <a:solidFill>
                  <a:schemeClr val="tx1"/>
                </a:solidFill>
              </a:rPr>
              <a:t>Longer support</a:t>
            </a:r>
          </a:p>
          <a:p>
            <a:pPr marL="457200" indent="-457200">
              <a:buClr>
                <a:schemeClr val="accent1"/>
              </a:buClr>
            </a:pPr>
            <a:r>
              <a:rPr lang="en-US" sz="2800" dirty="0">
                <a:solidFill>
                  <a:schemeClr val="tx1"/>
                </a:solidFill>
              </a:rPr>
              <a:t>Better software compatibility</a:t>
            </a:r>
          </a:p>
          <a:p>
            <a:pPr marL="457200" indent="-457200">
              <a:buClr>
                <a:schemeClr val="accent1"/>
              </a:buClr>
            </a:pPr>
            <a:r>
              <a:rPr lang="en-US" sz="2800" dirty="0">
                <a:solidFill>
                  <a:schemeClr val="tx1"/>
                </a:solidFill>
              </a:rPr>
              <a:t>Supports Direct X 12</a:t>
            </a:r>
          </a:p>
          <a:p>
            <a:pPr marL="457200" indent="-457200">
              <a:buClr>
                <a:schemeClr val="accent1"/>
              </a:buClr>
            </a:pPr>
            <a:r>
              <a:rPr lang="en-US" sz="2800" dirty="0">
                <a:solidFill>
                  <a:schemeClr val="tx1"/>
                </a:solidFill>
              </a:rPr>
              <a:t>Multiple Desktops</a:t>
            </a:r>
          </a:p>
          <a:p>
            <a:pPr marL="457200" indent="-457200">
              <a:buClr>
                <a:schemeClr val="accent1"/>
              </a:buClr>
            </a:pPr>
            <a:r>
              <a:rPr lang="en-US" sz="2800" dirty="0">
                <a:solidFill>
                  <a:schemeClr val="tx1"/>
                </a:solidFill>
              </a:rPr>
              <a:t>Light-Moderate users: Windows 10 home $100</a:t>
            </a:r>
          </a:p>
          <a:p>
            <a:pPr marL="457200" indent="-457200">
              <a:buClr>
                <a:schemeClr val="accent1"/>
              </a:buClr>
            </a:pPr>
            <a:r>
              <a:rPr lang="en-US" sz="2800" dirty="0">
                <a:solidFill>
                  <a:schemeClr val="tx1"/>
                </a:solidFill>
              </a:rPr>
              <a:t>Power User: Windows 10 Pro $140</a:t>
            </a:r>
          </a:p>
          <a:p>
            <a:pPr marL="457200" indent="-457200">
              <a:buClr>
                <a:schemeClr val="accent1"/>
              </a:buClr>
            </a:pP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533400"/>
            <a:ext cx="8915400" cy="1066800"/>
          </a:xfrm>
        </p:spPr>
        <p:txBody>
          <a:bodyPr>
            <a:normAutofit/>
          </a:bodyPr>
          <a:lstStyle/>
          <a:p>
            <a:r>
              <a:rPr lang="en-US" sz="4800" dirty="0"/>
              <a:t>Windows</a:t>
            </a:r>
            <a:endParaRPr lang="en-US" sz="3200" dirty="0"/>
          </a:p>
        </p:txBody>
      </p:sp>
      <p:pic>
        <p:nvPicPr>
          <p:cNvPr id="1026" name="Picture 2" descr="Image result for windows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2895600"/>
            <a:ext cx="3514206" cy="1538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688285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600200"/>
            <a:ext cx="8915400" cy="5257800"/>
          </a:xfrm>
        </p:spPr>
        <p:txBody>
          <a:bodyPr>
            <a:normAutofit/>
          </a:bodyPr>
          <a:lstStyle/>
          <a:p>
            <a:pPr marL="0" indent="0">
              <a:buClr>
                <a:schemeClr val="accent1"/>
              </a:buClr>
              <a:buNone/>
            </a:pPr>
            <a:r>
              <a:rPr lang="en-US" sz="2800" dirty="0">
                <a:solidFill>
                  <a:schemeClr val="tx1"/>
                </a:solidFill>
              </a:rPr>
              <a:t>Pros</a:t>
            </a:r>
          </a:p>
          <a:p>
            <a:pPr marL="457200" indent="-457200">
              <a:buClr>
                <a:schemeClr val="accent1"/>
              </a:buClr>
            </a:pPr>
            <a:r>
              <a:rPr lang="en-US" sz="2800" dirty="0">
                <a:solidFill>
                  <a:schemeClr val="tx1"/>
                </a:solidFill>
              </a:rPr>
              <a:t>Free alternative to Windows</a:t>
            </a:r>
          </a:p>
          <a:p>
            <a:pPr marL="457200" indent="-457200">
              <a:buClr>
                <a:schemeClr val="accent1"/>
              </a:buClr>
            </a:pPr>
            <a:r>
              <a:rPr lang="en-US" sz="2800" dirty="0">
                <a:solidFill>
                  <a:schemeClr val="tx1"/>
                </a:solidFill>
              </a:rPr>
              <a:t>Easy to install and get started</a:t>
            </a:r>
          </a:p>
          <a:p>
            <a:pPr marL="457200" indent="-457200">
              <a:buClr>
                <a:schemeClr val="accent1"/>
              </a:buClr>
            </a:pPr>
            <a:r>
              <a:rPr lang="en-US" sz="2800" dirty="0">
                <a:solidFill>
                  <a:schemeClr val="tx1"/>
                </a:solidFill>
              </a:rPr>
              <a:t>Usually recognizes hardware and runs great</a:t>
            </a:r>
          </a:p>
          <a:p>
            <a:pPr marL="0" indent="0">
              <a:buClr>
                <a:schemeClr val="accent1"/>
              </a:buClr>
              <a:buNone/>
            </a:pPr>
            <a:r>
              <a:rPr lang="en-US" sz="2800" dirty="0">
                <a:solidFill>
                  <a:schemeClr val="tx1"/>
                </a:solidFill>
              </a:rPr>
              <a:t>Cons</a:t>
            </a:r>
          </a:p>
          <a:p>
            <a:pPr marL="457200" indent="-457200">
              <a:buClr>
                <a:schemeClr val="accent1"/>
              </a:buClr>
            </a:pPr>
            <a:r>
              <a:rPr lang="en-US" sz="2800" dirty="0">
                <a:solidFill>
                  <a:schemeClr val="tx1"/>
                </a:solidFill>
              </a:rPr>
              <a:t>Poor software support</a:t>
            </a:r>
          </a:p>
          <a:p>
            <a:pPr marL="457200" indent="-457200">
              <a:buClr>
                <a:schemeClr val="accent1"/>
              </a:buClr>
            </a:pPr>
            <a:r>
              <a:rPr lang="en-US" sz="2800" dirty="0">
                <a:solidFill>
                  <a:schemeClr val="tx1"/>
                </a:solidFill>
              </a:rPr>
              <a:t>Harder to use for those new to computers</a:t>
            </a:r>
          </a:p>
          <a:p>
            <a:pPr marL="0" indent="0">
              <a:buClr>
                <a:schemeClr val="accent1"/>
              </a:buClr>
              <a:buNone/>
            </a:pPr>
            <a:r>
              <a:rPr lang="en-US" sz="2800" dirty="0">
                <a:solidFill>
                  <a:schemeClr val="tx1"/>
                </a:solidFill>
              </a:rPr>
              <a:t>Best Linux OS</a:t>
            </a:r>
          </a:p>
          <a:p>
            <a:pPr marL="457200" indent="-457200">
              <a:buClr>
                <a:schemeClr val="accent1"/>
              </a:buClr>
            </a:pPr>
            <a:r>
              <a:rPr lang="en-US" sz="2800" dirty="0">
                <a:solidFill>
                  <a:schemeClr val="tx1"/>
                </a:solidFill>
              </a:rPr>
              <a:t>Ubuntu, Mint, Lumbuntu</a:t>
            </a:r>
          </a:p>
          <a:p>
            <a:pPr marL="0" indent="0">
              <a:buClr>
                <a:schemeClr val="accent1"/>
              </a:buClr>
              <a:buNone/>
            </a:pPr>
            <a:r>
              <a:rPr lang="en-US" sz="2800" dirty="0">
                <a:solidFill>
                  <a:schemeClr val="tx1"/>
                </a:solidFill>
              </a:rPr>
              <a:t>OS X (Apple/MAC)</a:t>
            </a:r>
          </a:p>
          <a:p>
            <a:pPr marL="457200" indent="-457200">
              <a:buClr>
                <a:schemeClr val="accent1"/>
              </a:buClr>
            </a:pPr>
            <a:r>
              <a:rPr lang="en-US" sz="2800" dirty="0">
                <a:solidFill>
                  <a:schemeClr val="tx1"/>
                </a:solidFill>
              </a:rPr>
              <a:t>Can not legally install on a home built computer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533400"/>
            <a:ext cx="8229600" cy="1066800"/>
          </a:xfrm>
        </p:spPr>
        <p:txBody>
          <a:bodyPr>
            <a:normAutofit/>
          </a:bodyPr>
          <a:lstStyle/>
          <a:p>
            <a:r>
              <a:rPr lang="en-US" sz="4800" dirty="0"/>
              <a:t>Linux</a:t>
            </a:r>
            <a:endParaRPr lang="en-US" sz="3200" dirty="0"/>
          </a:p>
        </p:txBody>
      </p:sp>
      <p:pic>
        <p:nvPicPr>
          <p:cNvPr id="2052" name="Picture 4" descr="Image result for linux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8800" y="609600"/>
            <a:ext cx="1939763" cy="228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Image result for ubuntu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4724400"/>
            <a:ext cx="1832329" cy="1295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777445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166816" y="974639"/>
            <a:ext cx="6691184" cy="4893275"/>
          </a:xfrm>
        </p:spPr>
        <p:txBody>
          <a:bodyPr>
            <a:normAutofit/>
          </a:bodyPr>
          <a:lstStyle/>
          <a:p>
            <a:r>
              <a:rPr lang="en-US" sz="2700" b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Searching through ads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0" y="2910624"/>
            <a:ext cx="74955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>
                <a:solidFill>
                  <a:schemeClr val="bg1"/>
                </a:solidFill>
                <a:latin typeface="+mj-lt"/>
              </a:rPr>
              <a:t>Peripherals</a:t>
            </a:r>
          </a:p>
        </p:txBody>
      </p:sp>
    </p:spTree>
    <p:extLst>
      <p:ext uri="{BB962C8B-B14F-4D97-AF65-F5344CB8AC3E}">
        <p14:creationId xmlns:p14="http://schemas.microsoft.com/office/powerpoint/2010/main" val="1310741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600200"/>
            <a:ext cx="8915400" cy="5257800"/>
          </a:xfrm>
        </p:spPr>
        <p:txBody>
          <a:bodyPr>
            <a:normAutofit/>
          </a:bodyPr>
          <a:lstStyle/>
          <a:p>
            <a:pPr marL="457200" indent="-457200">
              <a:buClr>
                <a:schemeClr val="accent1"/>
              </a:buClr>
            </a:pPr>
            <a:r>
              <a:rPr lang="en-US" sz="2800" dirty="0">
                <a:solidFill>
                  <a:schemeClr val="tx1"/>
                </a:solidFill>
              </a:rPr>
              <a:t>TV vs Monitor</a:t>
            </a:r>
          </a:p>
          <a:p>
            <a:pPr marL="692516" lvl="2" indent="-457200"/>
            <a:r>
              <a:rPr lang="en-US" sz="2632" dirty="0">
                <a:solidFill>
                  <a:schemeClr val="tx1"/>
                </a:solidFill>
              </a:rPr>
              <a:t>TV = cheaper, larger and has speakers</a:t>
            </a:r>
          </a:p>
          <a:p>
            <a:pPr marL="692516" lvl="2" indent="-457200"/>
            <a:r>
              <a:rPr lang="en-US" sz="2632" dirty="0">
                <a:solidFill>
                  <a:schemeClr val="tx1"/>
                </a:solidFill>
              </a:rPr>
              <a:t>Monitor better image quality (on average)</a:t>
            </a:r>
          </a:p>
          <a:p>
            <a:pPr marL="457200" indent="-457200">
              <a:buClr>
                <a:schemeClr val="accent1"/>
              </a:buClr>
            </a:pPr>
            <a:r>
              <a:rPr lang="en-US" sz="2800" dirty="0">
                <a:solidFill>
                  <a:schemeClr val="tx1"/>
                </a:solidFill>
              </a:rPr>
              <a:t>Things to consider</a:t>
            </a:r>
          </a:p>
          <a:p>
            <a:pPr marL="692516" lvl="2" indent="-457200"/>
            <a:r>
              <a:rPr lang="en-US" sz="2632" dirty="0">
                <a:solidFill>
                  <a:schemeClr val="tx1"/>
                </a:solidFill>
              </a:rPr>
              <a:t>Video input compatibility </a:t>
            </a:r>
          </a:p>
          <a:p>
            <a:pPr marL="692516" lvl="2" indent="-457200"/>
            <a:r>
              <a:rPr lang="en-US" sz="2632" dirty="0">
                <a:solidFill>
                  <a:schemeClr val="tx1"/>
                </a:solidFill>
              </a:rPr>
              <a:t>Refresh rate</a:t>
            </a:r>
          </a:p>
          <a:p>
            <a:pPr marL="692516" lvl="2" indent="-457200"/>
            <a:r>
              <a:rPr lang="en-US" sz="2632" dirty="0">
                <a:solidFill>
                  <a:schemeClr val="tx1"/>
                </a:solidFill>
              </a:rPr>
              <a:t>Contrast</a:t>
            </a:r>
          </a:p>
          <a:p>
            <a:pPr marL="692516" lvl="2" indent="-457200"/>
            <a:r>
              <a:rPr lang="en-US" sz="2632" dirty="0">
                <a:solidFill>
                  <a:schemeClr val="tx1"/>
                </a:solidFill>
              </a:rPr>
              <a:t>Size</a:t>
            </a:r>
          </a:p>
          <a:p>
            <a:pPr marL="692516" lvl="2" indent="-457200"/>
            <a:r>
              <a:rPr lang="en-US" sz="2632" dirty="0">
                <a:solidFill>
                  <a:schemeClr val="tx1"/>
                </a:solidFill>
              </a:rPr>
              <a:t>Resolution</a:t>
            </a:r>
          </a:p>
          <a:p>
            <a:pPr marL="692516" lvl="2" indent="-457200"/>
            <a:r>
              <a:rPr lang="en-US" sz="2632" dirty="0">
                <a:solidFill>
                  <a:schemeClr val="tx1"/>
                </a:solidFill>
              </a:rPr>
              <a:t>LCD vs LED vs IPS</a:t>
            </a:r>
          </a:p>
          <a:p>
            <a:pPr marL="457200" indent="-457200">
              <a:buClr>
                <a:schemeClr val="accent1"/>
              </a:buClr>
            </a:pPr>
            <a:r>
              <a:rPr lang="en-US" sz="2800" dirty="0">
                <a:solidFill>
                  <a:schemeClr val="tx1"/>
                </a:solidFill>
              </a:rPr>
              <a:t>Light to Moderate User: $80-150</a:t>
            </a:r>
          </a:p>
          <a:p>
            <a:pPr marL="457200" indent="-457200">
              <a:buClr>
                <a:schemeClr val="accent1"/>
              </a:buClr>
            </a:pPr>
            <a:r>
              <a:rPr lang="en-US" sz="2800" dirty="0">
                <a:solidFill>
                  <a:schemeClr val="tx1"/>
                </a:solidFill>
              </a:rPr>
              <a:t>Power User: $200-1000</a:t>
            </a:r>
          </a:p>
          <a:p>
            <a:pPr marL="457200" indent="-457200"/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533400"/>
            <a:ext cx="8229600" cy="1066800"/>
          </a:xfrm>
        </p:spPr>
        <p:txBody>
          <a:bodyPr>
            <a:normAutofit/>
          </a:bodyPr>
          <a:lstStyle/>
          <a:p>
            <a:r>
              <a:rPr lang="en-US" sz="4800" dirty="0"/>
              <a:t>Display</a:t>
            </a:r>
            <a:endParaRPr lang="en-US" sz="3200" dirty="0"/>
          </a:p>
        </p:txBody>
      </p:sp>
      <p:pic>
        <p:nvPicPr>
          <p:cNvPr id="3074" name="Picture 2" descr="Image result for computer monitor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9181" y="3200400"/>
            <a:ext cx="3219019" cy="26074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98753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600200"/>
            <a:ext cx="8915400" cy="5257800"/>
          </a:xfrm>
        </p:spPr>
        <p:txBody>
          <a:bodyPr>
            <a:normAutofit/>
          </a:bodyPr>
          <a:lstStyle/>
          <a:p>
            <a:pPr marL="457200" indent="-457200">
              <a:buClr>
                <a:schemeClr val="accent1"/>
              </a:buClr>
            </a:pPr>
            <a:r>
              <a:rPr lang="en-US" sz="2800" dirty="0">
                <a:solidFill>
                  <a:schemeClr val="tx1"/>
                </a:solidFill>
              </a:rPr>
              <a:t>Comfort is key!</a:t>
            </a:r>
          </a:p>
          <a:p>
            <a:pPr marL="457200" indent="-457200">
              <a:buClr>
                <a:schemeClr val="accent1"/>
              </a:buClr>
            </a:pPr>
            <a:r>
              <a:rPr lang="en-US" sz="2800" dirty="0">
                <a:solidFill>
                  <a:schemeClr val="tx1"/>
                </a:solidFill>
              </a:rPr>
              <a:t>Things to consider</a:t>
            </a:r>
          </a:p>
          <a:p>
            <a:pPr marL="692516" lvl="2" indent="-457200"/>
            <a:r>
              <a:rPr lang="en-US" sz="2632" dirty="0">
                <a:solidFill>
                  <a:schemeClr val="tx1"/>
                </a:solidFill>
              </a:rPr>
              <a:t>Wired vs wireless</a:t>
            </a:r>
          </a:p>
          <a:p>
            <a:pPr marL="692516" lvl="2" indent="-457200"/>
            <a:r>
              <a:rPr lang="en-US" sz="2632" dirty="0">
                <a:solidFill>
                  <a:schemeClr val="tx1"/>
                </a:solidFill>
              </a:rPr>
              <a:t>Keyboard Number pad</a:t>
            </a:r>
          </a:p>
          <a:p>
            <a:pPr marL="457200" indent="-457200">
              <a:buClr>
                <a:schemeClr val="accent1"/>
              </a:buClr>
            </a:pPr>
            <a:r>
              <a:rPr lang="en-US" sz="2800" dirty="0">
                <a:solidFill>
                  <a:schemeClr val="tx1"/>
                </a:solidFill>
              </a:rPr>
              <a:t>Types of keyboard</a:t>
            </a:r>
          </a:p>
          <a:p>
            <a:pPr marL="694944" lvl="4" indent="-457200"/>
            <a:r>
              <a:rPr lang="en-US" sz="2463" dirty="0">
                <a:solidFill>
                  <a:schemeClr val="tx1"/>
                </a:solidFill>
              </a:rPr>
              <a:t>Standard dome</a:t>
            </a:r>
          </a:p>
          <a:p>
            <a:pPr marL="694944" lvl="4" indent="-457200"/>
            <a:r>
              <a:rPr lang="en-US" sz="2463" dirty="0">
                <a:solidFill>
                  <a:schemeClr val="tx1"/>
                </a:solidFill>
              </a:rPr>
              <a:t>Low Profile keys</a:t>
            </a:r>
          </a:p>
          <a:p>
            <a:pPr marL="694944" lvl="4" indent="-457200"/>
            <a:r>
              <a:rPr lang="en-US" sz="2463" dirty="0">
                <a:solidFill>
                  <a:schemeClr val="tx1"/>
                </a:solidFill>
              </a:rPr>
              <a:t>Mechanical</a:t>
            </a:r>
          </a:p>
          <a:p>
            <a:pPr marL="457200" indent="-457200">
              <a:buClr>
                <a:schemeClr val="accent1"/>
              </a:buClr>
            </a:pPr>
            <a:r>
              <a:rPr lang="en-US" sz="2800" dirty="0">
                <a:solidFill>
                  <a:schemeClr val="tx1"/>
                </a:solidFill>
              </a:rPr>
              <a:t>Light User: $30-40</a:t>
            </a:r>
          </a:p>
          <a:p>
            <a:pPr marL="457200" indent="-457200">
              <a:buClr>
                <a:schemeClr val="accent1"/>
              </a:buClr>
            </a:pPr>
            <a:r>
              <a:rPr lang="en-US" sz="2800" dirty="0">
                <a:solidFill>
                  <a:schemeClr val="tx1"/>
                </a:solidFill>
              </a:rPr>
              <a:t>Moderate User: $40-60</a:t>
            </a:r>
          </a:p>
          <a:p>
            <a:pPr marL="457200" indent="-457200">
              <a:buClr>
                <a:schemeClr val="accent1"/>
              </a:buClr>
            </a:pPr>
            <a:r>
              <a:rPr lang="en-US" sz="2800" dirty="0">
                <a:solidFill>
                  <a:schemeClr val="tx1"/>
                </a:solidFill>
              </a:rPr>
              <a:t>Power User: $80-300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533400"/>
            <a:ext cx="8915400" cy="1066800"/>
          </a:xfrm>
        </p:spPr>
        <p:txBody>
          <a:bodyPr>
            <a:normAutofit/>
          </a:bodyPr>
          <a:lstStyle/>
          <a:p>
            <a:r>
              <a:rPr lang="en-US" sz="4800" dirty="0"/>
              <a:t>Keyboard &amp; Mouse</a:t>
            </a:r>
          </a:p>
        </p:txBody>
      </p:sp>
      <p:pic>
        <p:nvPicPr>
          <p:cNvPr id="4102" name="Picture 6" descr="Image result for wireless keyboar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2525598"/>
            <a:ext cx="4520812" cy="39220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Image result for wireless mouse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1723" y="1447800"/>
            <a:ext cx="2096566" cy="1737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20974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600200"/>
            <a:ext cx="8915400" cy="5105400"/>
          </a:xfrm>
        </p:spPr>
        <p:txBody>
          <a:bodyPr numCol="2">
            <a:normAutofit/>
          </a:bodyPr>
          <a:lstStyle/>
          <a:p>
            <a:pPr marL="0" indent="0">
              <a:buClr>
                <a:schemeClr val="accent1"/>
              </a:buClr>
              <a:buNone/>
            </a:pPr>
            <a:r>
              <a:rPr lang="en-US" sz="2800" dirty="0">
                <a:solidFill>
                  <a:schemeClr val="tx1"/>
                </a:solidFill>
              </a:rPr>
              <a:t>Best Speaker Brands</a:t>
            </a:r>
          </a:p>
          <a:p>
            <a:pPr marL="457200" indent="-457200">
              <a:buClr>
                <a:schemeClr val="accent1"/>
              </a:buClr>
            </a:pPr>
            <a:r>
              <a:rPr lang="en-US" sz="2800" dirty="0">
                <a:solidFill>
                  <a:schemeClr val="tx1"/>
                </a:solidFill>
              </a:rPr>
              <a:t>Bose</a:t>
            </a:r>
          </a:p>
          <a:p>
            <a:pPr marL="457200" indent="-457200">
              <a:buClr>
                <a:schemeClr val="accent1"/>
              </a:buClr>
            </a:pPr>
            <a:r>
              <a:rPr lang="en-US" sz="2800" dirty="0">
                <a:solidFill>
                  <a:schemeClr val="tx1"/>
                </a:solidFill>
              </a:rPr>
              <a:t>Creative</a:t>
            </a:r>
          </a:p>
          <a:p>
            <a:pPr marL="457200" indent="-457200">
              <a:buClr>
                <a:schemeClr val="accent1"/>
              </a:buClr>
            </a:pPr>
            <a:r>
              <a:rPr lang="en-US" sz="2800" dirty="0">
                <a:solidFill>
                  <a:schemeClr val="tx1"/>
                </a:solidFill>
              </a:rPr>
              <a:t>Logitech</a:t>
            </a:r>
          </a:p>
          <a:p>
            <a:pPr marL="457200" indent="-457200">
              <a:buClr>
                <a:schemeClr val="accent1"/>
              </a:buClr>
            </a:pPr>
            <a:r>
              <a:rPr lang="en-US" sz="2800" dirty="0">
                <a:solidFill>
                  <a:schemeClr val="tx1"/>
                </a:solidFill>
              </a:rPr>
              <a:t>Polk Audio</a:t>
            </a:r>
          </a:p>
          <a:p>
            <a:pPr marL="457200" indent="-457200">
              <a:buClr>
                <a:schemeClr val="accent1"/>
              </a:buClr>
            </a:pPr>
            <a:r>
              <a:rPr lang="en-US" sz="2800" dirty="0">
                <a:solidFill>
                  <a:schemeClr val="tx1"/>
                </a:solidFill>
              </a:rPr>
              <a:t>Harman </a:t>
            </a:r>
            <a:r>
              <a:rPr lang="en-US" sz="2800" dirty="0" err="1">
                <a:solidFill>
                  <a:schemeClr val="tx1"/>
                </a:solidFill>
              </a:rPr>
              <a:t>Kardon</a:t>
            </a:r>
            <a:endParaRPr lang="en-US" sz="2800" dirty="0">
              <a:solidFill>
                <a:schemeClr val="tx1"/>
              </a:solidFill>
            </a:endParaRPr>
          </a:p>
          <a:p>
            <a:pPr marL="0" indent="0">
              <a:buClr>
                <a:schemeClr val="accent1"/>
              </a:buClr>
              <a:buNone/>
            </a:pPr>
            <a:endParaRPr lang="en-US" sz="2800" dirty="0">
              <a:solidFill>
                <a:schemeClr val="tx1"/>
              </a:solidFill>
            </a:endParaRPr>
          </a:p>
          <a:p>
            <a:pPr marL="0" indent="0">
              <a:buClr>
                <a:schemeClr val="accent1"/>
              </a:buClr>
              <a:buNone/>
            </a:pPr>
            <a:r>
              <a:rPr lang="en-US" sz="2800" dirty="0">
                <a:solidFill>
                  <a:schemeClr val="tx1"/>
                </a:solidFill>
              </a:rPr>
              <a:t>Best Mic Brands</a:t>
            </a:r>
          </a:p>
          <a:p>
            <a:pPr marL="457200" indent="-457200">
              <a:buClr>
                <a:schemeClr val="accent1"/>
              </a:buClr>
            </a:pPr>
            <a:r>
              <a:rPr lang="en-US" sz="2800" dirty="0">
                <a:solidFill>
                  <a:schemeClr val="tx1"/>
                </a:solidFill>
              </a:rPr>
              <a:t>Blue</a:t>
            </a:r>
          </a:p>
          <a:p>
            <a:pPr marL="457200" indent="-457200">
              <a:buClr>
                <a:schemeClr val="accent1"/>
              </a:buClr>
            </a:pPr>
            <a:r>
              <a:rPr lang="en-US" sz="2800" dirty="0">
                <a:solidFill>
                  <a:schemeClr val="tx1"/>
                </a:solidFill>
              </a:rPr>
              <a:t>Audio </a:t>
            </a:r>
            <a:r>
              <a:rPr lang="en-US" sz="2800" dirty="0" err="1">
                <a:solidFill>
                  <a:schemeClr val="tx1"/>
                </a:solidFill>
              </a:rPr>
              <a:t>Technica</a:t>
            </a:r>
            <a:endParaRPr lang="en-US" sz="2800" dirty="0">
              <a:solidFill>
                <a:schemeClr val="tx1"/>
              </a:solidFill>
            </a:endParaRPr>
          </a:p>
          <a:p>
            <a:pPr marL="457200" indent="-457200">
              <a:buClr>
                <a:schemeClr val="accent1"/>
              </a:buClr>
            </a:pPr>
            <a:r>
              <a:rPr lang="en-US" sz="2800" dirty="0">
                <a:solidFill>
                  <a:schemeClr val="tx1"/>
                </a:solidFill>
              </a:rPr>
              <a:t>Sony</a:t>
            </a:r>
          </a:p>
          <a:p>
            <a:pPr marL="0" indent="0">
              <a:buClr>
                <a:schemeClr val="accent1"/>
              </a:buClr>
              <a:buNone/>
            </a:pPr>
            <a:r>
              <a:rPr lang="en-US" sz="2800" dirty="0">
                <a:solidFill>
                  <a:schemeClr val="tx1"/>
                </a:solidFill>
              </a:rPr>
              <a:t>Best Headset Brands</a:t>
            </a:r>
          </a:p>
          <a:p>
            <a:pPr marL="457200" indent="-457200">
              <a:buClr>
                <a:schemeClr val="accent1"/>
              </a:buClr>
            </a:pPr>
            <a:r>
              <a:rPr lang="en-US" sz="2800" dirty="0" err="1">
                <a:solidFill>
                  <a:schemeClr val="tx1"/>
                </a:solidFill>
              </a:rPr>
              <a:t>Sennheizer</a:t>
            </a:r>
            <a:endParaRPr lang="en-US" sz="2800" dirty="0">
              <a:solidFill>
                <a:schemeClr val="tx1"/>
              </a:solidFill>
            </a:endParaRPr>
          </a:p>
          <a:p>
            <a:pPr marL="457200" indent="-457200">
              <a:buClr>
                <a:schemeClr val="accent1"/>
              </a:buClr>
            </a:pPr>
            <a:r>
              <a:rPr lang="en-US" sz="2800" dirty="0">
                <a:solidFill>
                  <a:schemeClr val="tx1"/>
                </a:solidFill>
              </a:rPr>
              <a:t>Razer</a:t>
            </a:r>
          </a:p>
          <a:p>
            <a:pPr marL="457200" indent="-457200">
              <a:buClr>
                <a:schemeClr val="accent1"/>
              </a:buClr>
            </a:pPr>
            <a:r>
              <a:rPr lang="en-US" sz="2800" dirty="0">
                <a:solidFill>
                  <a:schemeClr val="tx1"/>
                </a:solidFill>
              </a:rPr>
              <a:t>Logitech</a:t>
            </a:r>
          </a:p>
          <a:p>
            <a:pPr marL="457200" indent="-457200">
              <a:buClr>
                <a:schemeClr val="accent1"/>
              </a:buClr>
            </a:pPr>
            <a:r>
              <a:rPr lang="en-US" sz="2800" dirty="0">
                <a:solidFill>
                  <a:schemeClr val="tx1"/>
                </a:solidFill>
              </a:rPr>
              <a:t>Steel Series</a:t>
            </a:r>
          </a:p>
          <a:p>
            <a:pPr marL="0" indent="0">
              <a:buClr>
                <a:schemeClr val="accent1"/>
              </a:buClr>
              <a:buNone/>
            </a:pPr>
            <a:endParaRPr lang="en-US" sz="2800" dirty="0">
              <a:solidFill>
                <a:schemeClr val="tx1"/>
              </a:solidFill>
            </a:endParaRPr>
          </a:p>
          <a:p>
            <a:pPr marL="0" indent="0">
              <a:buClr>
                <a:schemeClr val="accent1"/>
              </a:buClr>
              <a:buNone/>
            </a:pPr>
            <a:r>
              <a:rPr lang="en-US" sz="2800" dirty="0">
                <a:solidFill>
                  <a:schemeClr val="tx1"/>
                </a:solidFill>
              </a:rPr>
              <a:t>Light user: $25</a:t>
            </a:r>
          </a:p>
          <a:p>
            <a:pPr marL="0" indent="0">
              <a:buClr>
                <a:schemeClr val="accent1"/>
              </a:buClr>
              <a:buNone/>
            </a:pPr>
            <a:r>
              <a:rPr lang="en-US" sz="2800" dirty="0">
                <a:solidFill>
                  <a:schemeClr val="tx1"/>
                </a:solidFill>
              </a:rPr>
              <a:t>Moderate user: $50</a:t>
            </a:r>
          </a:p>
          <a:p>
            <a:pPr marL="0" indent="0">
              <a:buClr>
                <a:schemeClr val="accent1"/>
              </a:buClr>
              <a:buNone/>
            </a:pPr>
            <a:r>
              <a:rPr lang="en-US" sz="2800" dirty="0">
                <a:solidFill>
                  <a:schemeClr val="tx1"/>
                </a:solidFill>
              </a:rPr>
              <a:t>Power user: $100+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533400"/>
            <a:ext cx="8229600" cy="1066800"/>
          </a:xfrm>
        </p:spPr>
        <p:txBody>
          <a:bodyPr>
            <a:normAutofit/>
          </a:bodyPr>
          <a:lstStyle/>
          <a:p>
            <a:r>
              <a:rPr lang="en-US" sz="4800" dirty="0"/>
              <a:t>Sound</a:t>
            </a:r>
            <a:endParaRPr lang="en-US" sz="3200" dirty="0"/>
          </a:p>
        </p:txBody>
      </p:sp>
      <p:pic>
        <p:nvPicPr>
          <p:cNvPr id="5122" name="Picture 2" descr="Image result for computer speaker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0800" y="2133600"/>
            <a:ext cx="1828800" cy="1987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Image result for computer headset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4200" y="2057400"/>
            <a:ext cx="1661142" cy="17315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03543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166816" y="974639"/>
            <a:ext cx="6691184" cy="4893275"/>
          </a:xfrm>
        </p:spPr>
        <p:txBody>
          <a:bodyPr>
            <a:normAutofit/>
          </a:bodyPr>
          <a:lstStyle/>
          <a:p>
            <a:r>
              <a:rPr lang="en-US" sz="2700" b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Searching through ads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0" y="2910624"/>
            <a:ext cx="74955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>
                <a:solidFill>
                  <a:schemeClr val="bg1"/>
                </a:solidFill>
                <a:latin typeface="+mj-lt"/>
              </a:rPr>
              <a:t>Purchasing</a:t>
            </a:r>
          </a:p>
        </p:txBody>
      </p:sp>
    </p:spTree>
    <p:extLst>
      <p:ext uri="{BB962C8B-B14F-4D97-AF65-F5344CB8AC3E}">
        <p14:creationId xmlns:p14="http://schemas.microsoft.com/office/powerpoint/2010/main" val="3614312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2400" y="2209800"/>
            <a:ext cx="652806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>
                <a:solidFill>
                  <a:schemeClr val="bg1"/>
                </a:solidFill>
                <a:latin typeface="+mj-lt"/>
              </a:rPr>
              <a:t>What Do You Want From Your PC?</a:t>
            </a:r>
          </a:p>
        </p:txBody>
      </p:sp>
    </p:spTree>
    <p:extLst>
      <p:ext uri="{BB962C8B-B14F-4D97-AF65-F5344CB8AC3E}">
        <p14:creationId xmlns:p14="http://schemas.microsoft.com/office/powerpoint/2010/main" val="4274571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600200"/>
            <a:ext cx="8915400" cy="5257800"/>
          </a:xfrm>
        </p:spPr>
        <p:txBody>
          <a:bodyPr>
            <a:normAutofit/>
          </a:bodyPr>
          <a:lstStyle/>
          <a:p>
            <a:pPr marL="457200" indent="-457200">
              <a:buClr>
                <a:schemeClr val="accent1"/>
              </a:buClr>
            </a:pPr>
            <a:r>
              <a:rPr lang="en-US" sz="2800" dirty="0">
                <a:solidFill>
                  <a:schemeClr val="tx1"/>
                </a:solidFill>
              </a:rPr>
              <a:t>Location: 3300 Finley Road </a:t>
            </a:r>
          </a:p>
          <a:p>
            <a:pPr marL="0" indent="0">
              <a:buClr>
                <a:schemeClr val="accent1"/>
              </a:buClr>
              <a:buNone/>
            </a:pPr>
            <a:r>
              <a:rPr lang="en-US" sz="2800" dirty="0">
                <a:solidFill>
                  <a:schemeClr val="tx1"/>
                </a:solidFill>
              </a:rPr>
              <a:t>     Downers Grove, IL</a:t>
            </a:r>
          </a:p>
          <a:p>
            <a:pPr marL="457200" indent="-457200">
              <a:buClr>
                <a:schemeClr val="accent1"/>
              </a:buClr>
            </a:pPr>
            <a:r>
              <a:rPr lang="en-US" sz="2800" dirty="0">
                <a:solidFill>
                  <a:schemeClr val="tx1"/>
                </a:solidFill>
              </a:rPr>
              <a:t>Price Match</a:t>
            </a:r>
          </a:p>
          <a:p>
            <a:pPr marL="457200" indent="-457200">
              <a:buClr>
                <a:schemeClr val="accent1"/>
              </a:buClr>
            </a:pPr>
            <a:r>
              <a:rPr lang="en-US" sz="2800" dirty="0">
                <a:solidFill>
                  <a:schemeClr val="tx1"/>
                </a:solidFill>
              </a:rPr>
              <a:t>Friendly knowledgeable staff</a:t>
            </a:r>
          </a:p>
          <a:p>
            <a:pPr marL="457200" indent="-457200">
              <a:buClr>
                <a:schemeClr val="accent1"/>
              </a:buClr>
            </a:pPr>
            <a:r>
              <a:rPr lang="en-US" sz="2800" dirty="0">
                <a:solidFill>
                  <a:schemeClr val="tx1"/>
                </a:solidFill>
              </a:rPr>
              <a:t>Products out to see and test</a:t>
            </a:r>
          </a:p>
          <a:p>
            <a:pPr marL="457200" indent="-457200">
              <a:buClr>
                <a:schemeClr val="accent1"/>
              </a:buClr>
            </a:pPr>
            <a:r>
              <a:rPr lang="en-US" sz="2800" dirty="0">
                <a:solidFill>
                  <a:schemeClr val="tx1"/>
                </a:solidFill>
              </a:rPr>
              <a:t>Massive selection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533400"/>
            <a:ext cx="8229600" cy="1066800"/>
          </a:xfrm>
        </p:spPr>
        <p:txBody>
          <a:bodyPr>
            <a:normAutofit/>
          </a:bodyPr>
          <a:lstStyle/>
          <a:p>
            <a:r>
              <a:rPr lang="en-US" sz="4800" dirty="0"/>
              <a:t>In Person: Fry’s Electronics</a:t>
            </a:r>
          </a:p>
        </p:txBody>
      </p:sp>
      <p:pic>
        <p:nvPicPr>
          <p:cNvPr id="3074" name="Picture 2" descr="http://images.frys.com/art/storemaps/images/dwnrsgrv_pic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0200" y="1828800"/>
            <a:ext cx="3352800" cy="3352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44431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600200"/>
            <a:ext cx="4724400" cy="5257800"/>
          </a:xfrm>
        </p:spPr>
        <p:txBody>
          <a:bodyPr>
            <a:normAutofit/>
          </a:bodyPr>
          <a:lstStyle/>
          <a:p>
            <a:pPr marL="457200" indent="-457200">
              <a:buClr>
                <a:schemeClr val="accent1"/>
              </a:buClr>
            </a:pPr>
            <a:r>
              <a:rPr lang="en-US" sz="2800" dirty="0">
                <a:solidFill>
                  <a:schemeClr val="tx1"/>
                </a:solidFill>
              </a:rPr>
              <a:t>Location: 80 East Ogden Avenue Westmont, IL 60559</a:t>
            </a:r>
          </a:p>
          <a:p>
            <a:pPr marL="457200" indent="-457200">
              <a:buClr>
                <a:schemeClr val="accent1"/>
              </a:buClr>
            </a:pPr>
            <a:r>
              <a:rPr lang="en-US" sz="2800" dirty="0">
                <a:solidFill>
                  <a:schemeClr val="tx1"/>
                </a:solidFill>
              </a:rPr>
              <a:t>Price Match</a:t>
            </a:r>
          </a:p>
          <a:p>
            <a:pPr marL="457200" indent="-457200">
              <a:buClr>
                <a:schemeClr val="accent1"/>
              </a:buClr>
            </a:pPr>
            <a:r>
              <a:rPr lang="en-US" sz="2800" dirty="0">
                <a:solidFill>
                  <a:schemeClr val="tx1"/>
                </a:solidFill>
              </a:rPr>
              <a:t>Friendly knowledgeable staff</a:t>
            </a:r>
          </a:p>
          <a:p>
            <a:pPr marL="457200" indent="-457200">
              <a:buClr>
                <a:schemeClr val="accent1"/>
              </a:buClr>
            </a:pPr>
            <a:r>
              <a:rPr lang="en-US" sz="2800" dirty="0">
                <a:solidFill>
                  <a:schemeClr val="tx1"/>
                </a:solidFill>
              </a:rPr>
              <a:t>Products out to see and test</a:t>
            </a:r>
          </a:p>
          <a:p>
            <a:pPr marL="457200" indent="-457200">
              <a:buClr>
                <a:schemeClr val="accent1"/>
              </a:buClr>
            </a:pPr>
            <a:r>
              <a:rPr lang="en-US" sz="2800" dirty="0">
                <a:solidFill>
                  <a:schemeClr val="tx1"/>
                </a:solidFill>
              </a:rPr>
              <a:t>Massive selection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533400"/>
            <a:ext cx="8229600" cy="1066800"/>
          </a:xfrm>
        </p:spPr>
        <p:txBody>
          <a:bodyPr>
            <a:normAutofit/>
          </a:bodyPr>
          <a:lstStyle/>
          <a:p>
            <a:r>
              <a:rPr lang="en-US" sz="4800" dirty="0"/>
              <a:t>In Person: Micro Center</a:t>
            </a:r>
          </a:p>
        </p:txBody>
      </p:sp>
      <p:pic>
        <p:nvPicPr>
          <p:cNvPr id="1028" name="Picture 4" descr="http://media.jrn.com/images/wnt_microcenter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2362200"/>
            <a:ext cx="4353189" cy="32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846726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600200"/>
            <a:ext cx="8915400" cy="5029200"/>
          </a:xfrm>
        </p:spPr>
        <p:txBody>
          <a:bodyPr>
            <a:normAutofit/>
          </a:bodyPr>
          <a:lstStyle/>
          <a:p>
            <a:pPr marL="0" indent="0" algn="ctr">
              <a:buClr>
                <a:schemeClr val="accent1"/>
              </a:buClr>
              <a:buNone/>
            </a:pPr>
            <a:r>
              <a:rPr lang="en-US" sz="2800" u="sng" dirty="0">
                <a:solidFill>
                  <a:schemeClr val="tx1"/>
                </a:solidFill>
              </a:rPr>
              <a:t>Newegg/Amazon</a:t>
            </a:r>
          </a:p>
          <a:p>
            <a:pPr marL="0" indent="0">
              <a:buClr>
                <a:schemeClr val="accent1"/>
              </a:buClr>
              <a:buNone/>
            </a:pPr>
            <a:endParaRPr lang="en-US" sz="2800" dirty="0">
              <a:solidFill>
                <a:schemeClr val="tx1"/>
              </a:solidFill>
            </a:endParaRPr>
          </a:p>
          <a:p>
            <a:pPr marL="457200" indent="-457200">
              <a:buClr>
                <a:schemeClr val="accent1"/>
              </a:buClr>
            </a:pPr>
            <a:r>
              <a:rPr lang="en-US" sz="2800" dirty="0">
                <a:solidFill>
                  <a:schemeClr val="tx1"/>
                </a:solidFill>
              </a:rPr>
              <a:t>Great reviews for all items</a:t>
            </a:r>
          </a:p>
          <a:p>
            <a:pPr marL="457200" indent="-457200">
              <a:buClr>
                <a:schemeClr val="accent1"/>
              </a:buClr>
            </a:pPr>
            <a:endParaRPr lang="en-US" sz="2800" dirty="0">
              <a:solidFill>
                <a:schemeClr val="tx1"/>
              </a:solidFill>
            </a:endParaRPr>
          </a:p>
          <a:p>
            <a:pPr marL="457200" indent="-457200">
              <a:buClr>
                <a:schemeClr val="accent1"/>
              </a:buClr>
            </a:pPr>
            <a:r>
              <a:rPr lang="en-US" sz="2800" dirty="0">
                <a:solidFill>
                  <a:schemeClr val="tx1"/>
                </a:solidFill>
              </a:rPr>
              <a:t>Great customer service and return policies</a:t>
            </a:r>
          </a:p>
          <a:p>
            <a:pPr marL="457200" indent="-457200">
              <a:buClr>
                <a:schemeClr val="accent1"/>
              </a:buClr>
            </a:pPr>
            <a:endParaRPr lang="en-US" sz="2800" dirty="0">
              <a:solidFill>
                <a:schemeClr val="tx1"/>
              </a:solidFill>
            </a:endParaRPr>
          </a:p>
          <a:p>
            <a:pPr marL="457200" indent="-457200">
              <a:buClr>
                <a:schemeClr val="accent1"/>
              </a:buClr>
            </a:pPr>
            <a:r>
              <a:rPr lang="en-US" sz="2800" dirty="0">
                <a:solidFill>
                  <a:schemeClr val="tx1"/>
                </a:solidFill>
              </a:rPr>
              <a:t>Fast shipping</a:t>
            </a:r>
          </a:p>
          <a:p>
            <a:pPr marL="457200" indent="-457200">
              <a:buClr>
                <a:schemeClr val="accent1"/>
              </a:buClr>
            </a:pPr>
            <a:endParaRPr lang="en-US" sz="2800" dirty="0">
              <a:solidFill>
                <a:schemeClr val="tx1"/>
              </a:solidFill>
            </a:endParaRPr>
          </a:p>
          <a:p>
            <a:pPr marL="457200" indent="-457200">
              <a:buClr>
                <a:schemeClr val="accent1"/>
              </a:buClr>
            </a:pPr>
            <a:r>
              <a:rPr lang="en-US" sz="2800" dirty="0">
                <a:solidFill>
                  <a:schemeClr val="tx1"/>
                </a:solidFill>
              </a:rPr>
              <a:t>Lower or no Taxes</a:t>
            </a:r>
          </a:p>
          <a:p>
            <a:pPr marL="457200" indent="-457200">
              <a:buClr>
                <a:schemeClr val="accent1"/>
              </a:buClr>
            </a:pPr>
            <a:endParaRPr lang="en-US" sz="2800" dirty="0">
              <a:solidFill>
                <a:schemeClr val="tx1"/>
              </a:solidFill>
            </a:endParaRPr>
          </a:p>
          <a:p>
            <a:pPr marL="457200" indent="-457200">
              <a:buClr>
                <a:schemeClr val="accent1"/>
              </a:buClr>
            </a:pPr>
            <a:r>
              <a:rPr lang="en-US" sz="2800" dirty="0">
                <a:solidFill>
                  <a:schemeClr val="tx1"/>
                </a:solidFill>
              </a:rPr>
              <a:t>Lower Prices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533400"/>
            <a:ext cx="8229600" cy="1066800"/>
          </a:xfrm>
        </p:spPr>
        <p:txBody>
          <a:bodyPr>
            <a:normAutofit/>
          </a:bodyPr>
          <a:lstStyle/>
          <a:p>
            <a:r>
              <a:rPr lang="en-US" sz="4800" dirty="0"/>
              <a:t>Online</a:t>
            </a:r>
          </a:p>
        </p:txBody>
      </p:sp>
    </p:spTree>
    <p:extLst>
      <p:ext uri="{BB962C8B-B14F-4D97-AF65-F5344CB8AC3E}">
        <p14:creationId xmlns:p14="http://schemas.microsoft.com/office/powerpoint/2010/main" val="982547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166816" y="974639"/>
            <a:ext cx="6691184" cy="4893275"/>
          </a:xfrm>
        </p:spPr>
        <p:txBody>
          <a:bodyPr>
            <a:normAutofit/>
          </a:bodyPr>
          <a:lstStyle/>
          <a:p>
            <a:r>
              <a:rPr lang="en-US" sz="2700" b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Searching through ads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0" y="2910624"/>
            <a:ext cx="74955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>
                <a:solidFill>
                  <a:schemeClr val="bg1"/>
                </a:solidFill>
                <a:latin typeface="+mj-lt"/>
              </a:rPr>
              <a:t>Trusted Brands</a:t>
            </a:r>
          </a:p>
        </p:txBody>
      </p:sp>
    </p:spTree>
    <p:extLst>
      <p:ext uri="{BB962C8B-B14F-4D97-AF65-F5344CB8AC3E}">
        <p14:creationId xmlns:p14="http://schemas.microsoft.com/office/powerpoint/2010/main" val="3362449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600200"/>
            <a:ext cx="8839200" cy="5257800"/>
          </a:xfrm>
        </p:spPr>
        <p:txBody>
          <a:bodyPr numCol="2">
            <a:normAutofit/>
          </a:bodyPr>
          <a:lstStyle/>
          <a:p>
            <a:pPr marL="457200" indent="-457200">
              <a:buClr>
                <a:schemeClr val="accent1"/>
              </a:buClr>
            </a:pPr>
            <a:r>
              <a:rPr lang="en-US" sz="2800" dirty="0">
                <a:solidFill>
                  <a:schemeClr val="tx1"/>
                </a:solidFill>
              </a:rPr>
              <a:t>Asus</a:t>
            </a:r>
          </a:p>
          <a:p>
            <a:pPr marL="457200" indent="-457200">
              <a:buClr>
                <a:schemeClr val="accent1"/>
              </a:buClr>
            </a:pPr>
            <a:endParaRPr lang="en-US" sz="2800" dirty="0">
              <a:solidFill>
                <a:schemeClr val="tx1"/>
              </a:solidFill>
            </a:endParaRPr>
          </a:p>
          <a:p>
            <a:pPr marL="457200" indent="-457200">
              <a:buClr>
                <a:schemeClr val="accent1"/>
              </a:buClr>
            </a:pPr>
            <a:r>
              <a:rPr lang="en-US" sz="2800" dirty="0">
                <a:solidFill>
                  <a:schemeClr val="tx1"/>
                </a:solidFill>
              </a:rPr>
              <a:t>Gigabyte</a:t>
            </a:r>
          </a:p>
          <a:p>
            <a:pPr marL="457200" indent="-457200">
              <a:buClr>
                <a:schemeClr val="accent1"/>
              </a:buClr>
            </a:pPr>
            <a:endParaRPr lang="en-US" sz="2800" dirty="0">
              <a:solidFill>
                <a:schemeClr val="tx1"/>
              </a:solidFill>
            </a:endParaRPr>
          </a:p>
          <a:p>
            <a:pPr marL="457200" indent="-457200">
              <a:buClr>
                <a:schemeClr val="accent1"/>
              </a:buClr>
            </a:pPr>
            <a:r>
              <a:rPr lang="en-US" sz="2800" dirty="0">
                <a:solidFill>
                  <a:schemeClr val="tx1"/>
                </a:solidFill>
              </a:rPr>
              <a:t>MSI</a:t>
            </a:r>
            <a:r>
              <a:rPr lang="en-US" sz="2800" dirty="0">
                <a:solidFill>
                  <a:srgbClr val="FF0000"/>
                </a:solidFill>
              </a:rPr>
              <a:t> *</a:t>
            </a:r>
            <a:endParaRPr lang="en-US" sz="2800" dirty="0">
              <a:solidFill>
                <a:schemeClr val="tx1"/>
              </a:solidFill>
            </a:endParaRPr>
          </a:p>
          <a:p>
            <a:pPr marL="457200" indent="-457200">
              <a:buClr>
                <a:schemeClr val="accent1"/>
              </a:buClr>
            </a:pPr>
            <a:endParaRPr lang="en-US" sz="2800" dirty="0">
              <a:solidFill>
                <a:schemeClr val="tx1"/>
              </a:solidFill>
            </a:endParaRPr>
          </a:p>
          <a:p>
            <a:pPr marL="457200" indent="-457200">
              <a:buClr>
                <a:schemeClr val="accent1"/>
              </a:buClr>
            </a:pPr>
            <a:r>
              <a:rPr lang="en-US" sz="2800" dirty="0">
                <a:solidFill>
                  <a:schemeClr val="tx1"/>
                </a:solidFill>
              </a:rPr>
              <a:t>Kingston</a:t>
            </a:r>
          </a:p>
          <a:p>
            <a:pPr marL="457200" indent="-457200">
              <a:buClr>
                <a:schemeClr val="accent1"/>
              </a:buClr>
            </a:pPr>
            <a:endParaRPr lang="en-US" sz="2800" dirty="0">
              <a:solidFill>
                <a:schemeClr val="tx1"/>
              </a:solidFill>
            </a:endParaRPr>
          </a:p>
          <a:p>
            <a:pPr marL="457200" indent="-457200">
              <a:buClr>
                <a:schemeClr val="accent1"/>
              </a:buClr>
            </a:pPr>
            <a:r>
              <a:rPr lang="en-US" sz="2800" dirty="0">
                <a:solidFill>
                  <a:schemeClr val="tx1"/>
                </a:solidFill>
              </a:rPr>
              <a:t>Corsair</a:t>
            </a:r>
            <a:r>
              <a:rPr lang="en-US" sz="2800" dirty="0">
                <a:solidFill>
                  <a:srgbClr val="FF0000"/>
                </a:solidFill>
              </a:rPr>
              <a:t> *</a:t>
            </a:r>
            <a:endParaRPr lang="en-US" sz="2800" dirty="0">
              <a:solidFill>
                <a:schemeClr val="tx1"/>
              </a:solidFill>
            </a:endParaRPr>
          </a:p>
          <a:p>
            <a:pPr marL="0" indent="0">
              <a:buClr>
                <a:schemeClr val="accent1"/>
              </a:buClr>
              <a:buNone/>
            </a:pPr>
            <a:endParaRPr lang="en-US" sz="2800" dirty="0">
              <a:solidFill>
                <a:schemeClr val="tx1"/>
              </a:solidFill>
            </a:endParaRPr>
          </a:p>
          <a:p>
            <a:pPr marL="0" indent="0">
              <a:buClr>
                <a:schemeClr val="accent1"/>
              </a:buClr>
              <a:buNone/>
            </a:pPr>
            <a:r>
              <a:rPr lang="en-US" sz="2800" dirty="0">
                <a:solidFill>
                  <a:srgbClr val="FF0000"/>
                </a:solidFill>
              </a:rPr>
              <a:t>*</a:t>
            </a:r>
            <a:r>
              <a:rPr lang="en-US" sz="2800" dirty="0">
                <a:solidFill>
                  <a:schemeClr val="tx1"/>
                </a:solidFill>
              </a:rPr>
              <a:t>Favorite brands I’ve used</a:t>
            </a:r>
          </a:p>
          <a:p>
            <a:pPr marL="457200" indent="-457200">
              <a:buClr>
                <a:schemeClr val="accent1"/>
              </a:buClr>
            </a:pPr>
            <a:r>
              <a:rPr lang="en-US" sz="2800" dirty="0" err="1">
                <a:solidFill>
                  <a:schemeClr val="tx1"/>
                </a:solidFill>
              </a:rPr>
              <a:t>Adata</a:t>
            </a:r>
            <a:r>
              <a:rPr lang="en-US" sz="2800" dirty="0">
                <a:solidFill>
                  <a:srgbClr val="FF0000"/>
                </a:solidFill>
              </a:rPr>
              <a:t> *</a:t>
            </a:r>
          </a:p>
          <a:p>
            <a:pPr marL="457200" indent="-457200">
              <a:buClr>
                <a:schemeClr val="accent1"/>
              </a:buClr>
            </a:pPr>
            <a:endParaRPr lang="en-US" sz="2800" dirty="0">
              <a:solidFill>
                <a:schemeClr val="tx1"/>
              </a:solidFill>
            </a:endParaRPr>
          </a:p>
          <a:p>
            <a:pPr marL="457200" indent="-457200">
              <a:buClr>
                <a:schemeClr val="accent1"/>
              </a:buClr>
            </a:pPr>
            <a:r>
              <a:rPr lang="en-US" sz="2800" dirty="0">
                <a:solidFill>
                  <a:schemeClr val="tx1"/>
                </a:solidFill>
              </a:rPr>
              <a:t>Western Digital</a:t>
            </a:r>
          </a:p>
          <a:p>
            <a:pPr marL="457200" indent="-457200">
              <a:buClr>
                <a:schemeClr val="accent1"/>
              </a:buClr>
            </a:pPr>
            <a:endParaRPr lang="en-US" sz="2800" dirty="0">
              <a:solidFill>
                <a:schemeClr val="tx1"/>
              </a:solidFill>
            </a:endParaRPr>
          </a:p>
          <a:p>
            <a:pPr marL="457200" indent="-457200">
              <a:buClr>
                <a:schemeClr val="accent1"/>
              </a:buClr>
            </a:pPr>
            <a:r>
              <a:rPr lang="en-US" sz="2800" dirty="0">
                <a:solidFill>
                  <a:schemeClr val="tx1"/>
                </a:solidFill>
              </a:rPr>
              <a:t>EVGA</a:t>
            </a:r>
            <a:r>
              <a:rPr lang="en-US" sz="2800" dirty="0">
                <a:solidFill>
                  <a:srgbClr val="FF0000"/>
                </a:solidFill>
              </a:rPr>
              <a:t> *</a:t>
            </a:r>
          </a:p>
          <a:p>
            <a:pPr marL="457200" indent="-457200">
              <a:buClr>
                <a:schemeClr val="accent1"/>
              </a:buClr>
            </a:pPr>
            <a:endParaRPr lang="en-US" sz="2800" dirty="0">
              <a:solidFill>
                <a:schemeClr val="tx1"/>
              </a:solidFill>
            </a:endParaRPr>
          </a:p>
          <a:p>
            <a:pPr marL="457200" indent="-457200">
              <a:buClr>
                <a:schemeClr val="accent1"/>
              </a:buClr>
            </a:pPr>
            <a:r>
              <a:rPr lang="en-US" sz="2800" dirty="0">
                <a:solidFill>
                  <a:schemeClr val="tx1"/>
                </a:solidFill>
              </a:rPr>
              <a:t>XFX</a:t>
            </a:r>
          </a:p>
          <a:p>
            <a:pPr marL="457200" indent="-457200">
              <a:buClr>
                <a:schemeClr val="accent1"/>
              </a:buClr>
            </a:pPr>
            <a:endParaRPr lang="en-US" sz="2800" dirty="0">
              <a:solidFill>
                <a:schemeClr val="tx1"/>
              </a:solidFill>
            </a:endParaRPr>
          </a:p>
          <a:p>
            <a:pPr marL="457200" indent="-457200">
              <a:buClr>
                <a:schemeClr val="accent1"/>
              </a:buClr>
            </a:pPr>
            <a:r>
              <a:rPr lang="en-US" sz="2800" dirty="0" err="1">
                <a:solidFill>
                  <a:schemeClr val="tx1"/>
                </a:solidFill>
              </a:rPr>
              <a:t>Zotac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533400"/>
            <a:ext cx="8229600" cy="1066800"/>
          </a:xfrm>
        </p:spPr>
        <p:txBody>
          <a:bodyPr>
            <a:normAutofit/>
          </a:bodyPr>
          <a:lstStyle/>
          <a:p>
            <a:r>
              <a:rPr lang="en-US" sz="4800" dirty="0"/>
              <a:t>Trusted Brands</a:t>
            </a:r>
          </a:p>
        </p:txBody>
      </p:sp>
    </p:spTree>
    <p:extLst>
      <p:ext uri="{BB962C8B-B14F-4D97-AF65-F5344CB8AC3E}">
        <p14:creationId xmlns:p14="http://schemas.microsoft.com/office/powerpoint/2010/main" val="2632668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600200"/>
            <a:ext cx="8229600" cy="4724400"/>
          </a:xfrm>
        </p:spPr>
        <p:txBody>
          <a:bodyPr>
            <a:normAutofit/>
          </a:bodyPr>
          <a:lstStyle/>
          <a:p>
            <a:pPr marL="457200" indent="-457200">
              <a:buClr>
                <a:schemeClr val="accent1"/>
              </a:buClr>
            </a:pPr>
            <a:r>
              <a:rPr lang="en-US" sz="2800" dirty="0">
                <a:solidFill>
                  <a:schemeClr val="tx1"/>
                </a:solidFill>
              </a:rPr>
              <a:t>Patriot</a:t>
            </a:r>
          </a:p>
          <a:p>
            <a:pPr marL="457200" indent="-457200">
              <a:buClr>
                <a:schemeClr val="accent1"/>
              </a:buClr>
            </a:pPr>
            <a:r>
              <a:rPr lang="en-US" sz="2800" dirty="0">
                <a:solidFill>
                  <a:schemeClr val="tx1"/>
                </a:solidFill>
              </a:rPr>
              <a:t>(ECS)Elite-Group</a:t>
            </a:r>
          </a:p>
          <a:p>
            <a:pPr marL="457200" indent="-457200">
              <a:buClr>
                <a:schemeClr val="accent1"/>
              </a:buClr>
            </a:pPr>
            <a:r>
              <a:rPr lang="en-US" sz="2800" dirty="0" err="1">
                <a:solidFill>
                  <a:schemeClr val="tx1"/>
                </a:solidFill>
              </a:rPr>
              <a:t>Biostar</a:t>
            </a:r>
            <a:endParaRPr lang="en-US" sz="2800" dirty="0">
              <a:solidFill>
                <a:schemeClr val="tx1"/>
              </a:solidFill>
            </a:endParaRPr>
          </a:p>
          <a:p>
            <a:pPr marL="457200" indent="-457200">
              <a:buClr>
                <a:schemeClr val="accent1"/>
              </a:buClr>
            </a:pPr>
            <a:r>
              <a:rPr lang="en-US" sz="2800" dirty="0" err="1">
                <a:solidFill>
                  <a:schemeClr val="tx1"/>
                </a:solidFill>
              </a:rPr>
              <a:t>Lepar</a:t>
            </a:r>
            <a:endParaRPr lang="en-US" sz="2800" dirty="0">
              <a:solidFill>
                <a:schemeClr val="tx1"/>
              </a:solidFill>
            </a:endParaRPr>
          </a:p>
          <a:p>
            <a:pPr marL="457200" indent="-457200">
              <a:buClr>
                <a:schemeClr val="accent1"/>
              </a:buClr>
            </a:pPr>
            <a:r>
              <a:rPr lang="en-US" sz="2800" dirty="0" err="1">
                <a:solidFill>
                  <a:schemeClr val="tx1"/>
                </a:solidFill>
              </a:rPr>
              <a:t>Logisys</a:t>
            </a:r>
            <a:endParaRPr lang="en-US" sz="2800" dirty="0">
              <a:solidFill>
                <a:schemeClr val="tx1"/>
              </a:solidFill>
            </a:endParaRPr>
          </a:p>
          <a:p>
            <a:pPr marL="457200" indent="-457200">
              <a:buClr>
                <a:schemeClr val="accent1"/>
              </a:buClr>
            </a:pPr>
            <a:r>
              <a:rPr lang="en-US" sz="2800" dirty="0">
                <a:solidFill>
                  <a:schemeClr val="tx1"/>
                </a:solidFill>
              </a:rPr>
              <a:t>Super Talent</a:t>
            </a:r>
          </a:p>
          <a:p>
            <a:pPr marL="457200" indent="-457200">
              <a:buClr>
                <a:schemeClr val="accent1"/>
              </a:buClr>
            </a:pPr>
            <a:r>
              <a:rPr lang="en-US" sz="2800" dirty="0">
                <a:solidFill>
                  <a:schemeClr val="tx1"/>
                </a:solidFill>
              </a:rPr>
              <a:t>Or anything you never heard of</a:t>
            </a:r>
          </a:p>
          <a:p>
            <a:pPr marL="457200" indent="-457200">
              <a:buClr>
                <a:schemeClr val="accent1"/>
              </a:buClr>
            </a:pP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533400"/>
            <a:ext cx="8229600" cy="1066800"/>
          </a:xfrm>
        </p:spPr>
        <p:txBody>
          <a:bodyPr>
            <a:normAutofit/>
          </a:bodyPr>
          <a:lstStyle/>
          <a:p>
            <a:r>
              <a:rPr lang="en-US" sz="4800" dirty="0"/>
              <a:t>Less Reliable Brands</a:t>
            </a:r>
          </a:p>
        </p:txBody>
      </p:sp>
    </p:spTree>
    <p:extLst>
      <p:ext uri="{BB962C8B-B14F-4D97-AF65-F5344CB8AC3E}">
        <p14:creationId xmlns:p14="http://schemas.microsoft.com/office/powerpoint/2010/main" val="2594576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166816" y="974639"/>
            <a:ext cx="6691184" cy="4893275"/>
          </a:xfrm>
        </p:spPr>
        <p:txBody>
          <a:bodyPr>
            <a:normAutofit/>
          </a:bodyPr>
          <a:lstStyle/>
          <a:p>
            <a:r>
              <a:rPr lang="en-US" sz="2700" b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Searching through ads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0" y="2910624"/>
            <a:ext cx="74955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>
                <a:solidFill>
                  <a:schemeClr val="bg1"/>
                </a:solidFill>
                <a:latin typeface="+mj-lt"/>
              </a:rPr>
              <a:t>Buying Used</a:t>
            </a:r>
          </a:p>
        </p:txBody>
      </p:sp>
    </p:spTree>
    <p:extLst>
      <p:ext uri="{BB962C8B-B14F-4D97-AF65-F5344CB8AC3E}">
        <p14:creationId xmlns:p14="http://schemas.microsoft.com/office/powerpoint/2010/main" val="2729751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600200"/>
            <a:ext cx="8915400" cy="5257800"/>
          </a:xfrm>
        </p:spPr>
        <p:txBody>
          <a:bodyPr>
            <a:normAutofit/>
          </a:bodyPr>
          <a:lstStyle/>
          <a:p>
            <a:pPr marL="0" indent="0" algn="ctr">
              <a:buClr>
                <a:schemeClr val="accent1"/>
              </a:buClr>
              <a:buNone/>
            </a:pPr>
            <a:r>
              <a:rPr lang="en-US" sz="2800" u="sng" dirty="0">
                <a:solidFill>
                  <a:schemeClr val="tx1"/>
                </a:solidFill>
              </a:rPr>
              <a:t>Craigslist/eBay/Amazon</a:t>
            </a:r>
          </a:p>
          <a:p>
            <a:pPr marL="457200" indent="-457200">
              <a:buClr>
                <a:schemeClr val="accent1"/>
              </a:buClr>
            </a:pPr>
            <a:r>
              <a:rPr lang="en-US" sz="2800" dirty="0">
                <a:solidFill>
                  <a:schemeClr val="tx1"/>
                </a:solidFill>
              </a:rPr>
              <a:t>Computer parts average roughly 5 years</a:t>
            </a:r>
          </a:p>
          <a:p>
            <a:pPr marL="457200" indent="-457200">
              <a:buClr>
                <a:schemeClr val="accent1"/>
              </a:buClr>
            </a:pPr>
            <a:r>
              <a:rPr lang="en-US" sz="2800" dirty="0">
                <a:solidFill>
                  <a:schemeClr val="tx1"/>
                </a:solidFill>
              </a:rPr>
              <a:t>Look for warranty refurbished parts on Newegg.com</a:t>
            </a:r>
          </a:p>
          <a:p>
            <a:pPr marL="457200" indent="-457200">
              <a:buClr>
                <a:schemeClr val="accent1"/>
              </a:buClr>
            </a:pPr>
            <a:r>
              <a:rPr lang="en-US" sz="2800" dirty="0">
                <a:solidFill>
                  <a:srgbClr val="FF0000"/>
                </a:solidFill>
              </a:rPr>
              <a:t>Do not buy used hard drives!</a:t>
            </a:r>
          </a:p>
          <a:p>
            <a:pPr marL="457200" indent="-457200">
              <a:buClr>
                <a:schemeClr val="accent1"/>
              </a:buClr>
            </a:pPr>
            <a:endParaRPr lang="en-US" sz="2800" dirty="0">
              <a:solidFill>
                <a:schemeClr val="tx1"/>
              </a:solidFill>
            </a:endParaRPr>
          </a:p>
          <a:p>
            <a:pPr marL="457200" indent="-457200">
              <a:buClr>
                <a:schemeClr val="accent1"/>
              </a:buClr>
            </a:pPr>
            <a:r>
              <a:rPr lang="en-US" sz="2800" dirty="0">
                <a:solidFill>
                  <a:schemeClr val="tx1"/>
                </a:solidFill>
              </a:rPr>
              <a:t>Best items to look for used (lasts more than 5 years)</a:t>
            </a:r>
          </a:p>
          <a:p>
            <a:pPr marL="692516" lvl="2" indent="-457200"/>
            <a:r>
              <a:rPr lang="en-US" sz="2632" dirty="0">
                <a:solidFill>
                  <a:schemeClr val="tx1"/>
                </a:solidFill>
              </a:rPr>
              <a:t>Monitor/TV</a:t>
            </a:r>
          </a:p>
          <a:p>
            <a:pPr marL="692516" lvl="2" indent="-457200"/>
            <a:r>
              <a:rPr lang="en-US" sz="2632" dirty="0">
                <a:solidFill>
                  <a:schemeClr val="tx1"/>
                </a:solidFill>
              </a:rPr>
              <a:t>RAM</a:t>
            </a:r>
          </a:p>
          <a:p>
            <a:pPr marL="692516" lvl="2" indent="-457200"/>
            <a:r>
              <a:rPr lang="en-US" sz="2632" dirty="0">
                <a:solidFill>
                  <a:schemeClr val="tx1"/>
                </a:solidFill>
              </a:rPr>
              <a:t>Keyboard, mouse, and other peripherals</a:t>
            </a:r>
          </a:p>
          <a:p>
            <a:pPr marL="692516" lvl="2" indent="-457200"/>
            <a:r>
              <a:rPr lang="en-US" sz="2632" dirty="0">
                <a:solidFill>
                  <a:schemeClr val="tx1"/>
                </a:solidFill>
              </a:rPr>
              <a:t>Computer case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533400"/>
            <a:ext cx="8229600" cy="1066800"/>
          </a:xfrm>
        </p:spPr>
        <p:txBody>
          <a:bodyPr>
            <a:normAutofit/>
          </a:bodyPr>
          <a:lstStyle/>
          <a:p>
            <a:r>
              <a:rPr lang="en-US" sz="4800" dirty="0"/>
              <a:t>Buying Used</a:t>
            </a:r>
          </a:p>
        </p:txBody>
      </p:sp>
    </p:spTree>
    <p:extLst>
      <p:ext uri="{BB962C8B-B14F-4D97-AF65-F5344CB8AC3E}">
        <p14:creationId xmlns:p14="http://schemas.microsoft.com/office/powerpoint/2010/main" val="1872976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198" y="2514600"/>
            <a:ext cx="8183563" cy="3810000"/>
          </a:xfrm>
        </p:spPr>
        <p:txBody>
          <a:bodyPr>
            <a:normAutofit fontScale="92500"/>
          </a:bodyPr>
          <a:lstStyle/>
          <a:p>
            <a:pPr marL="502920" indent="-457200" algn="ctr" eaLnBrk="1" fontAlgn="auto" hangingPunct="1">
              <a:spcAft>
                <a:spcPts val="0"/>
              </a:spcAft>
              <a:buClr>
                <a:srgbClr val="934747"/>
              </a:buClr>
              <a:buFont typeface="Wingdings 2" panose="05020102010507070707" pitchFamily="18" charset="2"/>
              <a:buNone/>
              <a:defRPr/>
            </a:pPr>
            <a:r>
              <a:rPr lang="en-US" sz="4800" dirty="0">
                <a:solidFill>
                  <a:schemeClr val="bg2">
                    <a:lumMod val="25000"/>
                  </a:schemeClr>
                </a:solidFill>
                <a:latin typeface="+mj-lt"/>
              </a:rPr>
              <a:t>THANKS FOR COMING!</a:t>
            </a:r>
          </a:p>
          <a:p>
            <a:pPr marL="502920" indent="-457200" algn="ctr" eaLnBrk="1" fontAlgn="auto" hangingPunct="1">
              <a:spcAft>
                <a:spcPts val="0"/>
              </a:spcAft>
              <a:buClr>
                <a:srgbClr val="934747"/>
              </a:buClr>
              <a:buFont typeface="Wingdings 2" panose="05020102010507070707" pitchFamily="18" charset="2"/>
              <a:buNone/>
              <a:defRPr/>
            </a:pPr>
            <a:endParaRPr lang="en-US" sz="4800" dirty="0">
              <a:solidFill>
                <a:schemeClr val="bg2">
                  <a:lumMod val="25000"/>
                </a:schemeClr>
              </a:solidFill>
              <a:latin typeface="+mj-lt"/>
            </a:endParaRPr>
          </a:p>
          <a:p>
            <a:pPr marL="45720" indent="0" algn="ctr">
              <a:buClr>
                <a:srgbClr val="934747"/>
              </a:buClr>
              <a:buNone/>
            </a:pPr>
            <a:r>
              <a:rPr lang="en-US" sz="2800" b="1" dirty="0">
                <a:latin typeface="+mj-lt"/>
              </a:rPr>
              <a:t>Remember to come next week when we disassemble and reassemble computers!  </a:t>
            </a:r>
          </a:p>
          <a:p>
            <a:pPr marL="502920" indent="-457200" algn="ctr">
              <a:buClr>
                <a:srgbClr val="934747"/>
              </a:buClr>
            </a:pPr>
            <a:endParaRPr lang="en-US" sz="2800" b="1" dirty="0">
              <a:solidFill>
                <a:srgbClr val="00B050"/>
              </a:solidFill>
              <a:latin typeface="+mj-lt"/>
            </a:endParaRPr>
          </a:p>
          <a:p>
            <a:pPr marL="502920" indent="-457200">
              <a:buClr>
                <a:schemeClr val="accent1"/>
              </a:buClr>
            </a:pPr>
            <a:r>
              <a:rPr lang="en-US" sz="2800" b="1" dirty="0">
                <a:solidFill>
                  <a:schemeClr val="tx1"/>
                </a:solidFill>
                <a:latin typeface="+mj-lt"/>
              </a:rPr>
              <a:t>Wear clothes you don’t mind getting a bit dusty</a:t>
            </a:r>
          </a:p>
          <a:p>
            <a:pPr marL="502920" indent="-457200">
              <a:buClr>
                <a:schemeClr val="accent1"/>
              </a:buClr>
            </a:pPr>
            <a:r>
              <a:rPr lang="en-US" sz="2800" b="1" dirty="0">
                <a:solidFill>
                  <a:schemeClr val="tx1"/>
                </a:solidFill>
                <a:latin typeface="+mj-lt"/>
              </a:rPr>
              <a:t>Computers and tools will be provided</a:t>
            </a:r>
          </a:p>
          <a:p>
            <a:pPr marL="502920" indent="-457200" algn="ctr" eaLnBrk="1" fontAlgn="auto" hangingPunct="1">
              <a:spcAft>
                <a:spcPts val="0"/>
              </a:spcAft>
              <a:buClr>
                <a:srgbClr val="934747"/>
              </a:buClr>
              <a:buFont typeface="Wingdings 2" panose="05020102010507070707" pitchFamily="18" charset="2"/>
              <a:buNone/>
              <a:defRPr/>
            </a:pPr>
            <a:endParaRPr lang="en-US" sz="4800" dirty="0">
              <a:solidFill>
                <a:schemeClr val="bg2">
                  <a:lumMod val="25000"/>
                </a:schemeClr>
              </a:solidFill>
              <a:latin typeface="+mj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63079" y="1143000"/>
            <a:ext cx="2971800" cy="1050925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000" dirty="0">
                <a:cs typeface="Courier New" panose="02070309020205020404" pitchFamily="49" charset="0"/>
              </a:rPr>
              <a:t>Questions?</a:t>
            </a:r>
          </a:p>
        </p:txBody>
      </p:sp>
    </p:spTree>
    <p:extLst>
      <p:ext uri="{BB962C8B-B14F-4D97-AF65-F5344CB8AC3E}">
        <p14:creationId xmlns:p14="http://schemas.microsoft.com/office/powerpoint/2010/main" val="39421212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600200"/>
            <a:ext cx="8915400" cy="5257800"/>
          </a:xfrm>
        </p:spPr>
        <p:txBody>
          <a:bodyPr>
            <a:normAutofit/>
          </a:bodyPr>
          <a:lstStyle/>
          <a:p>
            <a:pPr marL="457200" indent="-457200">
              <a:buClr>
                <a:schemeClr val="accent1"/>
              </a:buClr>
            </a:pPr>
            <a:r>
              <a:rPr lang="en-US" sz="2800" dirty="0">
                <a:solidFill>
                  <a:schemeClr val="tx1"/>
                </a:solidFill>
              </a:rPr>
              <a:t>Price</a:t>
            </a:r>
          </a:p>
          <a:p>
            <a:pPr marL="457200" indent="-457200">
              <a:buClr>
                <a:schemeClr val="accent1"/>
              </a:buClr>
            </a:pPr>
            <a:r>
              <a:rPr lang="en-US" sz="2800" dirty="0">
                <a:solidFill>
                  <a:schemeClr val="tx1"/>
                </a:solidFill>
              </a:rPr>
              <a:t>Size</a:t>
            </a:r>
          </a:p>
          <a:p>
            <a:pPr marL="457200" indent="-457200">
              <a:buClr>
                <a:schemeClr val="accent1"/>
              </a:buClr>
            </a:pPr>
            <a:r>
              <a:rPr lang="en-US" sz="2800" dirty="0">
                <a:solidFill>
                  <a:schemeClr val="tx1"/>
                </a:solidFill>
              </a:rPr>
              <a:t>Intended use</a:t>
            </a:r>
          </a:p>
          <a:p>
            <a:pPr marL="457200" indent="-457200">
              <a:buClr>
                <a:schemeClr val="accent1"/>
              </a:buClr>
            </a:pPr>
            <a:r>
              <a:rPr lang="en-US" sz="2800" dirty="0">
                <a:solidFill>
                  <a:schemeClr val="tx1"/>
                </a:solidFill>
              </a:rPr>
              <a:t>Speed</a:t>
            </a:r>
          </a:p>
          <a:p>
            <a:pPr marL="457200" indent="-457200">
              <a:buClr>
                <a:schemeClr val="accent1"/>
              </a:buClr>
            </a:pPr>
            <a:r>
              <a:rPr lang="en-US" sz="2800" dirty="0">
                <a:solidFill>
                  <a:schemeClr val="tx1"/>
                </a:solidFill>
              </a:rPr>
              <a:t>Performance</a:t>
            </a:r>
          </a:p>
          <a:p>
            <a:pPr marL="457200" indent="-457200">
              <a:buClr>
                <a:schemeClr val="accent1"/>
              </a:buClr>
            </a:pPr>
            <a:r>
              <a:rPr lang="en-US" sz="2800" dirty="0">
                <a:solidFill>
                  <a:schemeClr val="tx1"/>
                </a:solidFill>
              </a:rPr>
              <a:t>Noise levels</a:t>
            </a:r>
          </a:p>
          <a:p>
            <a:pPr marL="0" indent="0">
              <a:buClr>
                <a:schemeClr val="accent1"/>
              </a:buClr>
              <a:buNone/>
            </a:pPr>
            <a:endParaRPr lang="en-US" sz="2800" dirty="0">
              <a:solidFill>
                <a:schemeClr val="tx1"/>
              </a:solidFill>
            </a:endParaRPr>
          </a:p>
          <a:p>
            <a:pPr marL="457200" indent="-457200">
              <a:buClr>
                <a:schemeClr val="accent1"/>
              </a:buClr>
            </a:pP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228600" y="533400"/>
            <a:ext cx="8915400" cy="1066800"/>
          </a:xfrm>
        </p:spPr>
        <p:txBody>
          <a:bodyPr>
            <a:normAutofit/>
          </a:bodyPr>
          <a:lstStyle/>
          <a:p>
            <a:r>
              <a:rPr lang="en-US" sz="3600" dirty="0"/>
              <a:t>Things to Consider</a:t>
            </a:r>
          </a:p>
        </p:txBody>
      </p:sp>
    </p:spTree>
    <p:extLst>
      <p:ext uri="{BB962C8B-B14F-4D97-AF65-F5344CB8AC3E}">
        <p14:creationId xmlns:p14="http://schemas.microsoft.com/office/powerpoint/2010/main" val="2931764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600200"/>
            <a:ext cx="8915400" cy="5257800"/>
          </a:xfrm>
        </p:spPr>
        <p:txBody>
          <a:bodyPr>
            <a:normAutofit/>
          </a:bodyPr>
          <a:lstStyle/>
          <a:p>
            <a:pPr marL="457200" indent="-457200">
              <a:buClr>
                <a:schemeClr val="accent1"/>
              </a:buClr>
            </a:pPr>
            <a:r>
              <a:rPr lang="en-US" sz="2800" u="sng" dirty="0">
                <a:solidFill>
                  <a:schemeClr val="tx1"/>
                </a:solidFill>
              </a:rPr>
              <a:t>Light users</a:t>
            </a:r>
          </a:p>
          <a:p>
            <a:pPr marL="692516" lvl="2" indent="-457200"/>
            <a:r>
              <a:rPr lang="en-US" sz="2632" dirty="0">
                <a:solidFill>
                  <a:schemeClr val="tx1"/>
                </a:solidFill>
              </a:rPr>
              <a:t>Internet browsing</a:t>
            </a:r>
          </a:p>
          <a:p>
            <a:pPr marL="692516" lvl="2" indent="-457200"/>
            <a:r>
              <a:rPr lang="en-US" sz="2632" dirty="0">
                <a:solidFill>
                  <a:schemeClr val="tx1"/>
                </a:solidFill>
              </a:rPr>
              <a:t>Video watching</a:t>
            </a:r>
          </a:p>
          <a:p>
            <a:pPr marL="692516" lvl="2" indent="-457200"/>
            <a:r>
              <a:rPr lang="en-US" sz="2632" dirty="0">
                <a:solidFill>
                  <a:schemeClr val="tx1"/>
                </a:solidFill>
              </a:rPr>
              <a:t>Light photo editing</a:t>
            </a:r>
          </a:p>
          <a:p>
            <a:pPr marL="457200" indent="-457200">
              <a:buClr>
                <a:schemeClr val="accent1"/>
              </a:buClr>
            </a:pPr>
            <a:r>
              <a:rPr lang="en-US" sz="2800" u="sng" dirty="0">
                <a:solidFill>
                  <a:schemeClr val="tx1"/>
                </a:solidFill>
              </a:rPr>
              <a:t>Moderate Users</a:t>
            </a:r>
          </a:p>
          <a:p>
            <a:pPr marL="692516" lvl="2" indent="-457200"/>
            <a:r>
              <a:rPr lang="en-US" sz="2632" dirty="0">
                <a:solidFill>
                  <a:schemeClr val="tx1"/>
                </a:solidFill>
              </a:rPr>
              <a:t>Play older/less graphically intensive video games</a:t>
            </a:r>
          </a:p>
          <a:p>
            <a:pPr marL="692516" lvl="2" indent="-457200"/>
            <a:r>
              <a:rPr lang="en-US" sz="2632" dirty="0">
                <a:solidFill>
                  <a:schemeClr val="tx1"/>
                </a:solidFill>
              </a:rPr>
              <a:t>Light photo/video editing</a:t>
            </a:r>
          </a:p>
          <a:p>
            <a:pPr marL="692516" lvl="2" indent="-457200"/>
            <a:r>
              <a:rPr lang="en-US" sz="2632" dirty="0">
                <a:solidFill>
                  <a:schemeClr val="tx1"/>
                </a:solidFill>
              </a:rPr>
              <a:t>Views 4K videos</a:t>
            </a:r>
          </a:p>
          <a:p>
            <a:pPr marL="692516" lvl="2" indent="-457200"/>
            <a:r>
              <a:rPr lang="en-US" sz="2632" dirty="0">
                <a:solidFill>
                  <a:schemeClr val="tx1"/>
                </a:solidFill>
              </a:rPr>
              <a:t>Runs high resolution and/or multiple displays</a:t>
            </a:r>
          </a:p>
          <a:p>
            <a:pPr marL="457200" indent="-457200">
              <a:buClr>
                <a:schemeClr val="accent1"/>
              </a:buClr>
            </a:pPr>
            <a:r>
              <a:rPr lang="en-US" sz="2800" u="sng" dirty="0">
                <a:solidFill>
                  <a:schemeClr val="tx1"/>
                </a:solidFill>
              </a:rPr>
              <a:t>Power User</a:t>
            </a:r>
          </a:p>
          <a:p>
            <a:pPr marL="692516" lvl="2" indent="-457200"/>
            <a:r>
              <a:rPr lang="en-US" sz="2632" dirty="0">
                <a:solidFill>
                  <a:schemeClr val="tx1"/>
                </a:solidFill>
              </a:rPr>
              <a:t>Play latest video games at max settings</a:t>
            </a:r>
          </a:p>
          <a:p>
            <a:pPr marL="692516" lvl="2" indent="-457200"/>
            <a:r>
              <a:rPr lang="en-US" sz="2632" dirty="0">
                <a:solidFill>
                  <a:schemeClr val="tx1"/>
                </a:solidFill>
              </a:rPr>
              <a:t>Heavy video/photo editing and/or </a:t>
            </a:r>
            <a:r>
              <a:rPr lang="en-US" sz="2632" dirty="0" err="1">
                <a:solidFill>
                  <a:schemeClr val="tx1"/>
                </a:solidFill>
              </a:rPr>
              <a:t>autoCAD</a:t>
            </a:r>
            <a:endParaRPr lang="en-US" sz="2632" dirty="0">
              <a:solidFill>
                <a:schemeClr val="tx1"/>
              </a:solidFill>
            </a:endParaRPr>
          </a:p>
          <a:p>
            <a:pPr marL="457200" indent="-457200">
              <a:buClr>
                <a:schemeClr val="accent1"/>
              </a:buClr>
            </a:pP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228600" y="533400"/>
            <a:ext cx="8915400" cy="1066800"/>
          </a:xfrm>
        </p:spPr>
        <p:txBody>
          <a:bodyPr>
            <a:normAutofit/>
          </a:bodyPr>
          <a:lstStyle/>
          <a:p>
            <a:r>
              <a:rPr lang="en-US" sz="3600" dirty="0"/>
              <a:t>Typical User Profiles</a:t>
            </a:r>
          </a:p>
        </p:txBody>
      </p:sp>
    </p:spTree>
    <p:extLst>
      <p:ext uri="{BB962C8B-B14F-4D97-AF65-F5344CB8AC3E}">
        <p14:creationId xmlns:p14="http://schemas.microsoft.com/office/powerpoint/2010/main" val="7432538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166816" y="974639"/>
            <a:ext cx="6691184" cy="4893275"/>
          </a:xfrm>
        </p:spPr>
        <p:txBody>
          <a:bodyPr>
            <a:normAutofit/>
          </a:bodyPr>
          <a:lstStyle/>
          <a:p>
            <a:r>
              <a:rPr lang="en-US" sz="2700" b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Searching through ads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0" y="2910624"/>
            <a:ext cx="74955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>
                <a:solidFill>
                  <a:schemeClr val="bg1"/>
                </a:solidFill>
                <a:latin typeface="+mj-lt"/>
              </a:rPr>
              <a:t>Computer Parts</a:t>
            </a:r>
          </a:p>
        </p:txBody>
      </p:sp>
    </p:spTree>
    <p:extLst>
      <p:ext uri="{BB962C8B-B14F-4D97-AF65-F5344CB8AC3E}">
        <p14:creationId xmlns:p14="http://schemas.microsoft.com/office/powerpoint/2010/main" val="4012249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9959" y="2315476"/>
            <a:ext cx="3352800" cy="4120818"/>
          </a:xfrm>
        </p:spPr>
        <p:txBody>
          <a:bodyPr>
            <a:normAutofit/>
          </a:bodyPr>
          <a:lstStyle/>
          <a:p>
            <a:pPr marL="0" indent="0">
              <a:buClr>
                <a:schemeClr val="accent1"/>
              </a:buClr>
              <a:buNone/>
            </a:pPr>
            <a:r>
              <a:rPr lang="en-US" sz="2800" dirty="0">
                <a:solidFill>
                  <a:schemeClr val="tx1"/>
                </a:solidFill>
              </a:rPr>
              <a:t>Sizes:</a:t>
            </a:r>
          </a:p>
          <a:p>
            <a:pPr marL="457200" indent="-457200">
              <a:buClr>
                <a:schemeClr val="accent1"/>
              </a:buClr>
            </a:pPr>
            <a:r>
              <a:rPr lang="en-US" sz="2800" dirty="0">
                <a:solidFill>
                  <a:schemeClr val="tx1"/>
                </a:solidFill>
              </a:rPr>
              <a:t>Mini-ITX</a:t>
            </a:r>
          </a:p>
          <a:p>
            <a:pPr marL="457200" indent="-457200">
              <a:buClr>
                <a:schemeClr val="accent1"/>
              </a:buClr>
            </a:pPr>
            <a:r>
              <a:rPr lang="en-US" sz="2800" dirty="0">
                <a:solidFill>
                  <a:schemeClr val="tx1"/>
                </a:solidFill>
              </a:rPr>
              <a:t>Micro-ATX</a:t>
            </a:r>
          </a:p>
          <a:p>
            <a:pPr marL="457200" indent="-457200">
              <a:buClr>
                <a:schemeClr val="accent1"/>
              </a:buClr>
            </a:pPr>
            <a:r>
              <a:rPr lang="en-US" sz="2800" dirty="0">
                <a:solidFill>
                  <a:schemeClr val="tx1"/>
                </a:solidFill>
              </a:rPr>
              <a:t>ATX Mid Tower</a:t>
            </a:r>
          </a:p>
          <a:p>
            <a:pPr marL="457200" indent="-457200">
              <a:buClr>
                <a:schemeClr val="accent1"/>
              </a:buClr>
            </a:pPr>
            <a:r>
              <a:rPr lang="en-US" sz="2800" dirty="0">
                <a:solidFill>
                  <a:schemeClr val="tx1"/>
                </a:solidFill>
              </a:rPr>
              <a:t>ATX Full tower</a:t>
            </a:r>
          </a:p>
          <a:p>
            <a:pPr marL="457200" indent="-457200">
              <a:buClr>
                <a:schemeClr val="accent1"/>
              </a:buClr>
            </a:pPr>
            <a:r>
              <a:rPr lang="en-US" sz="2800" dirty="0">
                <a:solidFill>
                  <a:schemeClr val="tx1"/>
                </a:solidFill>
              </a:rPr>
              <a:t>ATX Super Tower</a:t>
            </a:r>
          </a:p>
          <a:p>
            <a:pPr marL="0" indent="0">
              <a:buClr>
                <a:schemeClr val="accent1"/>
              </a:buClr>
              <a:buNone/>
            </a:pPr>
            <a:endParaRPr lang="en-US" sz="2800" dirty="0">
              <a:solidFill>
                <a:schemeClr val="tx1"/>
              </a:solidFill>
            </a:endParaRPr>
          </a:p>
          <a:p>
            <a:pPr marL="0" indent="0">
              <a:buClr>
                <a:schemeClr val="accent1"/>
              </a:buClr>
              <a:buNone/>
            </a:pPr>
            <a:r>
              <a:rPr lang="en-US" sz="2800" dirty="0">
                <a:solidFill>
                  <a:schemeClr val="tx1"/>
                </a:solidFill>
              </a:rPr>
              <a:t>Price Range:</a:t>
            </a:r>
          </a:p>
          <a:p>
            <a:pPr marL="457200" indent="-457200">
              <a:buClr>
                <a:schemeClr val="accent1"/>
              </a:buClr>
            </a:pPr>
            <a:r>
              <a:rPr lang="en-US" sz="2800" dirty="0">
                <a:solidFill>
                  <a:schemeClr val="tx1"/>
                </a:solidFill>
              </a:rPr>
              <a:t>$20-350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533400"/>
            <a:ext cx="8915400" cy="1066800"/>
          </a:xfrm>
        </p:spPr>
        <p:txBody>
          <a:bodyPr>
            <a:normAutofit/>
          </a:bodyPr>
          <a:lstStyle/>
          <a:p>
            <a:r>
              <a:rPr lang="en-US" sz="4800" dirty="0"/>
              <a:t>Computer Case</a:t>
            </a:r>
            <a:endParaRPr lang="en-US" sz="3200" dirty="0"/>
          </a:p>
        </p:txBody>
      </p:sp>
      <p:pic>
        <p:nvPicPr>
          <p:cNvPr id="1026" name="Picture 2" descr="http://www.buildcomputers.net/images/computer-case-size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2759" y="2435793"/>
            <a:ext cx="5334000" cy="400050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28600" y="1512841"/>
            <a:ext cx="8686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spcBef>
                <a:spcPts val="127"/>
              </a:spcBef>
              <a:buClr>
                <a:srgbClr val="038549"/>
              </a:buClr>
            </a:pPr>
            <a:r>
              <a:rPr lang="en-US" sz="2800" dirty="0">
                <a:solidFill>
                  <a:prstClr val="black"/>
                </a:solidFill>
              </a:rPr>
              <a:t>The case houses all the parts to create the PC Tower</a:t>
            </a:r>
          </a:p>
        </p:txBody>
      </p:sp>
    </p:spTree>
    <p:extLst>
      <p:ext uri="{BB962C8B-B14F-4D97-AF65-F5344CB8AC3E}">
        <p14:creationId xmlns:p14="http://schemas.microsoft.com/office/powerpoint/2010/main" val="10964939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Mineral_Oil_Submerged_Computer_1.jpg (1000×750)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400" y="2895600"/>
            <a:ext cx="3811949" cy="285896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  <a:extLst/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0837" y="1600200"/>
            <a:ext cx="8826511" cy="1219200"/>
          </a:xfrm>
        </p:spPr>
        <p:txBody>
          <a:bodyPr>
            <a:normAutofit/>
          </a:bodyPr>
          <a:lstStyle/>
          <a:p>
            <a:pPr marL="0" indent="0">
              <a:buClr>
                <a:schemeClr val="accent1"/>
              </a:buClr>
              <a:buNone/>
            </a:pPr>
            <a:r>
              <a:rPr lang="en-US" sz="2800" dirty="0">
                <a:solidFill>
                  <a:schemeClr val="tx1"/>
                </a:solidFill>
              </a:rPr>
              <a:t>Save money by using an old computer case or get creative and build your own!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533400"/>
            <a:ext cx="8915400" cy="1066800"/>
          </a:xfrm>
        </p:spPr>
        <p:txBody>
          <a:bodyPr>
            <a:normAutofit/>
          </a:bodyPr>
          <a:lstStyle/>
          <a:p>
            <a:r>
              <a:rPr lang="en-US" sz="4800" dirty="0"/>
              <a:t>Computer Case</a:t>
            </a:r>
            <a:endParaRPr lang="en-US" sz="3200" dirty="0"/>
          </a:p>
        </p:txBody>
      </p:sp>
      <p:pic>
        <p:nvPicPr>
          <p:cNvPr id="2052" name="Picture 4" descr="82233577.jpg (400×299)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3657600"/>
            <a:ext cx="3810000" cy="284797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  <a:extLst/>
        </p:spPr>
      </p:pic>
      <p:pic>
        <p:nvPicPr>
          <p:cNvPr id="2054" name="Picture 6" descr="https://41.media.tumblr.com/tumblr_m7392bQRO41rzi2i7o1_400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2670928"/>
            <a:ext cx="2626694" cy="255314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  <a:extLst/>
        </p:spPr>
      </p:pic>
    </p:spTree>
    <p:extLst>
      <p:ext uri="{BB962C8B-B14F-4D97-AF65-F5344CB8AC3E}">
        <p14:creationId xmlns:p14="http://schemas.microsoft.com/office/powerpoint/2010/main" val="1793172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2400" y="2971800"/>
            <a:ext cx="4439520" cy="332076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0837" y="1600200"/>
            <a:ext cx="8826511" cy="914399"/>
          </a:xfrm>
        </p:spPr>
        <p:txBody>
          <a:bodyPr>
            <a:normAutofit lnSpcReduction="10000"/>
          </a:bodyPr>
          <a:lstStyle/>
          <a:p>
            <a:pPr marL="0" indent="0">
              <a:buClr>
                <a:schemeClr val="accent1"/>
              </a:buClr>
              <a:buNone/>
            </a:pPr>
            <a:r>
              <a:rPr lang="en-US" sz="2800" dirty="0">
                <a:solidFill>
                  <a:schemeClr val="tx1"/>
                </a:solidFill>
              </a:rPr>
              <a:t>After my laptop case was destroyed I used the parts to create a Lego Desktop!  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533400"/>
            <a:ext cx="8915400" cy="1066800"/>
          </a:xfrm>
        </p:spPr>
        <p:txBody>
          <a:bodyPr>
            <a:normAutofit/>
          </a:bodyPr>
          <a:lstStyle/>
          <a:p>
            <a:r>
              <a:rPr lang="en-US" sz="4800" dirty="0"/>
              <a:t>Computer Case</a:t>
            </a:r>
            <a:endParaRPr lang="en-US" sz="32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5276"/>
          <a:stretch/>
        </p:blipFill>
        <p:spPr>
          <a:xfrm>
            <a:off x="551213" y="2574780"/>
            <a:ext cx="3128941" cy="39624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707225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Newest PPT theme">
  <a:themeElements>
    <a:clrScheme name="digital learn template">
      <a:dk1>
        <a:sysClr val="windowText" lastClr="000000"/>
      </a:dk1>
      <a:lt1>
        <a:sysClr val="window" lastClr="FFFFFF"/>
      </a:lt1>
      <a:dk2>
        <a:srgbClr val="00A4CF"/>
      </a:dk2>
      <a:lt2>
        <a:srgbClr val="E7E6E6"/>
      </a:lt2>
      <a:accent1>
        <a:srgbClr val="00A4CF"/>
      </a:accent1>
      <a:accent2>
        <a:srgbClr val="6DCCE1"/>
      </a:accent2>
      <a:accent3>
        <a:srgbClr val="00A4CF"/>
      </a:accent3>
      <a:accent4>
        <a:srgbClr val="6DCCE1"/>
      </a:accent4>
      <a:accent5>
        <a:srgbClr val="4472C4"/>
      </a:accent5>
      <a:accent6>
        <a:srgbClr val="6DCCE1"/>
      </a:accent6>
      <a:hlink>
        <a:srgbClr val="7F7F7F"/>
      </a:hlink>
      <a:folHlink>
        <a:srgbClr val="FFFFFF"/>
      </a:folHlink>
    </a:clrScheme>
    <a:fontScheme name="Segoe Script">
      <a:majorFont>
        <a:latin typeface="Segoe UI Semibold"/>
        <a:ea typeface=""/>
        <a:cs typeface=""/>
      </a:majorFont>
      <a:minorFont>
        <a:latin typeface="Segoe U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ewest PPT theme" id="{0FCD3406-7D73-40D5-A6A5-494FE9CB07E6}" vid="{CE19E13C-8655-45C1-8B7F-68BD120ACB06}"/>
    </a:ext>
  </a:extLst>
</a:theme>
</file>

<file path=ppt/theme/theme2.xml><?xml version="1.0" encoding="utf-8"?>
<a:theme xmlns:a="http://schemas.openxmlformats.org/drawingml/2006/main" name="Theme - Standard PowerPoint 1">
  <a:themeElements>
    <a:clrScheme name="digital learn template">
      <a:dk1>
        <a:sysClr val="windowText" lastClr="000000"/>
      </a:dk1>
      <a:lt1>
        <a:sysClr val="window" lastClr="FFFFFF"/>
      </a:lt1>
      <a:dk2>
        <a:srgbClr val="00A4CF"/>
      </a:dk2>
      <a:lt2>
        <a:srgbClr val="E7E6E6"/>
      </a:lt2>
      <a:accent1>
        <a:srgbClr val="00A4CF"/>
      </a:accent1>
      <a:accent2>
        <a:srgbClr val="6DCCE1"/>
      </a:accent2>
      <a:accent3>
        <a:srgbClr val="00A4CF"/>
      </a:accent3>
      <a:accent4>
        <a:srgbClr val="6DCCE1"/>
      </a:accent4>
      <a:accent5>
        <a:srgbClr val="4472C4"/>
      </a:accent5>
      <a:accent6>
        <a:srgbClr val="6DCCE1"/>
      </a:accent6>
      <a:hlink>
        <a:srgbClr val="7F7F7F"/>
      </a:hlink>
      <a:folHlink>
        <a:srgbClr val="FFFFFF"/>
      </a:folHlink>
    </a:clrScheme>
    <a:fontScheme name="Segoe Script">
      <a:majorFont>
        <a:latin typeface="Segoe UI Semibold"/>
        <a:ea typeface=""/>
        <a:cs typeface=""/>
      </a:majorFont>
      <a:minorFont>
        <a:latin typeface="Segoe U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heme - Standard PowerPoint 1" id="{E3AD3731-8359-4143-BAD5-90217CEC5C7A}" vid="{0843EC4A-8DA6-4C41-B59B-258E747AF995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Newest PPT theme</Template>
  <TotalTime>4105</TotalTime>
  <Words>1327</Words>
  <Application>Microsoft Office PowerPoint</Application>
  <PresentationFormat>On-screen Show (4:3)</PresentationFormat>
  <Paragraphs>371</Paragraphs>
  <Slides>38</Slides>
  <Notes>31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38</vt:i4>
      </vt:variant>
    </vt:vector>
  </HeadingPairs>
  <TitlesOfParts>
    <vt:vector size="50" baseType="lpstr">
      <vt:lpstr>Arial</vt:lpstr>
      <vt:lpstr>Calibri</vt:lpstr>
      <vt:lpstr>Courier New</vt:lpstr>
      <vt:lpstr>Georgia</vt:lpstr>
      <vt:lpstr>Lato</vt:lpstr>
      <vt:lpstr>Segoe UI</vt:lpstr>
      <vt:lpstr>Segoe UI Semibold</vt:lpstr>
      <vt:lpstr>Times New Roman</vt:lpstr>
      <vt:lpstr>Wingdings</vt:lpstr>
      <vt:lpstr>Wingdings 2</vt:lpstr>
      <vt:lpstr>Newest PPT theme</vt:lpstr>
      <vt:lpstr>Theme - Standard PowerPoint 1</vt:lpstr>
      <vt:lpstr>Build Your Own Desktop PC –  Part 1</vt:lpstr>
      <vt:lpstr>Agenda</vt:lpstr>
      <vt:lpstr>PowerPoint Presentation</vt:lpstr>
      <vt:lpstr>Things to Consider</vt:lpstr>
      <vt:lpstr>Typical User Profiles</vt:lpstr>
      <vt:lpstr>Searching through ads</vt:lpstr>
      <vt:lpstr>Computer Case</vt:lpstr>
      <vt:lpstr>Computer Case</vt:lpstr>
      <vt:lpstr>Computer Case</vt:lpstr>
      <vt:lpstr>CPUs &amp; APUs</vt:lpstr>
      <vt:lpstr>Motherboard</vt:lpstr>
      <vt:lpstr>Motherboard Features</vt:lpstr>
      <vt:lpstr>GPU</vt:lpstr>
      <vt:lpstr>RAM</vt:lpstr>
      <vt:lpstr>Hard Drive(s)</vt:lpstr>
      <vt:lpstr>Optical Drives</vt:lpstr>
      <vt:lpstr>Cooling Fans</vt:lpstr>
      <vt:lpstr>Cooling Fans</vt:lpstr>
      <vt:lpstr>PSU</vt:lpstr>
      <vt:lpstr>PSU</vt:lpstr>
      <vt:lpstr>Bare Bones Computer</vt:lpstr>
      <vt:lpstr>Searching through ads</vt:lpstr>
      <vt:lpstr>Windows</vt:lpstr>
      <vt:lpstr>Linux</vt:lpstr>
      <vt:lpstr>Searching through ads</vt:lpstr>
      <vt:lpstr>Display</vt:lpstr>
      <vt:lpstr>Keyboard &amp; Mouse</vt:lpstr>
      <vt:lpstr>Sound</vt:lpstr>
      <vt:lpstr>Searching through ads</vt:lpstr>
      <vt:lpstr>In Person: Fry’s Electronics</vt:lpstr>
      <vt:lpstr>In Person: Micro Center</vt:lpstr>
      <vt:lpstr>Online</vt:lpstr>
      <vt:lpstr>Searching through ads</vt:lpstr>
      <vt:lpstr>Trusted Brands</vt:lpstr>
      <vt:lpstr>Less Reliable Brands</vt:lpstr>
      <vt:lpstr>Searching through ads</vt:lpstr>
      <vt:lpstr>Buying Used</vt:lpstr>
      <vt:lpstr>Questions?</vt:lpstr>
    </vt:vector>
  </TitlesOfParts>
  <Company>Gail Borden Public Library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Change Me</dc:creator>
  <cp:lastModifiedBy>Nellie Barrett</cp:lastModifiedBy>
  <cp:revision>218</cp:revision>
  <cp:lastPrinted>2015-06-03T17:20:27Z</cp:lastPrinted>
  <dcterms:created xsi:type="dcterms:W3CDTF">2015-03-24T18:34:41Z</dcterms:created>
  <dcterms:modified xsi:type="dcterms:W3CDTF">2017-11-06T22:15:42Z</dcterms:modified>
</cp:coreProperties>
</file>