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9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34" autoAdjust="0"/>
  </p:normalViewPr>
  <p:slideViewPr>
    <p:cSldViewPr snapToGrid="0">
      <p:cViewPr varScale="1">
        <p:scale>
          <a:sx n="69" d="100"/>
          <a:sy n="69" d="100"/>
        </p:scale>
        <p:origin x="780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64D79-ACCF-4679-9A8A-93299C6B03CE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79644A-E889-4049-9CCE-BD81AAFF3F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799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79644A-E889-4049-9CCE-BD81AAFF3F3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553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6E08909-8245-41B8-9024-2BAF4D243A11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FB4FA7D-D807-4441-9DD1-4DAAD5100DD8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074048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8909-8245-41B8-9024-2BAF4D243A11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FA7D-D807-4441-9DD1-4DAAD5100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329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8909-8245-41B8-9024-2BAF4D243A11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FA7D-D807-4441-9DD1-4DAAD5100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833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8909-8245-41B8-9024-2BAF4D243A11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FA7D-D807-4441-9DD1-4DAAD5100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7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8909-8245-41B8-9024-2BAF4D243A11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FA7D-D807-4441-9DD1-4DAAD5100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92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6E08909-8245-41B8-9024-2BAF4D243A11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FB4FA7D-D807-4441-9DD1-4DAAD5100DD8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8106788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8909-8245-41B8-9024-2BAF4D243A11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FA7D-D807-4441-9DD1-4DAAD5100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91455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8909-8245-41B8-9024-2BAF4D243A11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FA7D-D807-4441-9DD1-4DAAD5100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44690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8909-8245-41B8-9024-2BAF4D243A11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FA7D-D807-4441-9DD1-4DAAD5100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48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08909-8245-41B8-9024-2BAF4D243A11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FA7D-D807-4441-9DD1-4DAAD5100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0874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76E08909-8245-41B8-9024-2BAF4D243A11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BFB4FA7D-D807-4441-9DD1-4DAAD5100DD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689450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76E08909-8245-41B8-9024-2BAF4D243A11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BFB4FA7D-D807-4441-9DD1-4DAAD5100D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279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6E08909-8245-41B8-9024-2BAF4D243A11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FB4FA7D-D807-4441-9DD1-4DAAD5100DD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45918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91" r:id="rId1"/>
    <p:sldLayoutId id="2147484392" r:id="rId2"/>
    <p:sldLayoutId id="2147484393" r:id="rId3"/>
    <p:sldLayoutId id="2147484394" r:id="rId4"/>
    <p:sldLayoutId id="2147484395" r:id="rId5"/>
    <p:sldLayoutId id="2147484396" r:id="rId6"/>
    <p:sldLayoutId id="2147484397" r:id="rId7"/>
    <p:sldLayoutId id="2147484398" r:id="rId8"/>
    <p:sldLayoutId id="2147484399" r:id="rId9"/>
    <p:sldLayoutId id="2147484400" r:id="rId10"/>
    <p:sldLayoutId id="2147484401" r:id="rId11"/>
    <p:sldLayoutId id="214748440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Paws to Read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Gail Borden Public Library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40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 of GBPL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485" y="1573833"/>
            <a:ext cx="10394707" cy="1843586"/>
          </a:xfrm>
        </p:spPr>
        <p:txBody>
          <a:bodyPr>
            <a:normAutofit/>
          </a:bodyPr>
          <a:lstStyle/>
          <a:p>
            <a:r>
              <a:rPr lang="en-US" sz="2800" cap="none" dirty="0" smtClean="0"/>
              <a:t>Daring Dogs</a:t>
            </a:r>
          </a:p>
          <a:p>
            <a:r>
              <a:rPr lang="en-US" sz="2800" cap="none" dirty="0" smtClean="0"/>
              <a:t>Comical Cats</a:t>
            </a:r>
          </a:p>
          <a:p>
            <a:r>
              <a:rPr lang="en-US" sz="2800" cap="none" dirty="0" smtClean="0"/>
              <a:t>Amusing Animals</a:t>
            </a:r>
            <a:endParaRPr lang="en-US" sz="2800" cap="non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837" y="3116735"/>
            <a:ext cx="10983532" cy="3741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40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6127" y="3995496"/>
            <a:ext cx="10394708" cy="588846"/>
          </a:xfrm>
        </p:spPr>
        <p:txBody>
          <a:bodyPr/>
          <a:lstStyle/>
          <a:p>
            <a:r>
              <a:rPr lang="en-US" dirty="0" smtClean="0"/>
              <a:t>Daring Dogs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58" b="29358"/>
          <a:stretch>
            <a:fillRect/>
          </a:stretch>
        </p:blipFill>
        <p:spPr>
          <a:xfrm>
            <a:off x="1336964" y="671945"/>
            <a:ext cx="10392513" cy="3194903"/>
          </a:xfrm>
        </p:spPr>
      </p:pic>
    </p:spTree>
    <p:extLst>
      <p:ext uri="{BB962C8B-B14F-4D97-AF65-F5344CB8AC3E}">
        <p14:creationId xmlns:p14="http://schemas.microsoft.com/office/powerpoint/2010/main" val="67218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Crazy Cats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823942"/>
            <a:ext cx="4329282" cy="5759375"/>
          </a:xfrm>
        </p:spPr>
      </p:pic>
    </p:spTree>
    <p:extLst>
      <p:ext uri="{BB962C8B-B14F-4D97-AF65-F5344CB8AC3E}">
        <p14:creationId xmlns:p14="http://schemas.microsoft.com/office/powerpoint/2010/main" val="243856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Amusing Animals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550" y="1554767"/>
            <a:ext cx="3987053" cy="4752137"/>
          </a:xfrm>
        </p:spPr>
      </p:pic>
    </p:spTree>
    <p:extLst>
      <p:ext uri="{BB962C8B-B14F-4D97-AF65-F5344CB8AC3E}">
        <p14:creationId xmlns:p14="http://schemas.microsoft.com/office/powerpoint/2010/main" val="120805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265</TotalTime>
  <Words>23</Words>
  <Application>Microsoft Office PowerPoint</Application>
  <PresentationFormat>Widescreen</PresentationFormat>
  <Paragraphs>10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Gill Sans MT</vt:lpstr>
      <vt:lpstr>Impact</vt:lpstr>
      <vt:lpstr>Badge</vt:lpstr>
      <vt:lpstr>Paws to Read</vt:lpstr>
      <vt:lpstr>Animals of GBPL</vt:lpstr>
      <vt:lpstr>Daring Dogs</vt:lpstr>
      <vt:lpstr>Crazy Cats</vt:lpstr>
      <vt:lpstr>Amusing Animals</vt:lpstr>
    </vt:vector>
  </TitlesOfParts>
  <Company>Gail Borden Public Library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Paws to Read</dc:title>
  <dc:creator>Laptop User</dc:creator>
  <cp:lastModifiedBy>Shana Lopez</cp:lastModifiedBy>
  <cp:revision>16</cp:revision>
  <dcterms:created xsi:type="dcterms:W3CDTF">2016-03-18T20:29:00Z</dcterms:created>
  <dcterms:modified xsi:type="dcterms:W3CDTF">2016-05-31T23:42:57Z</dcterms:modified>
</cp:coreProperties>
</file>