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3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839BF-0A90-47F4-AB3E-A9FCB3518D48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DE746-507F-4DD7-B5D3-60ABED9C2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77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9A8D4-5AE0-4402-A90F-FDD7958DF918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9C685-E10C-4EE1-8F4B-6AA248318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73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9C685-E10C-4EE1-8F4B-6AA2483187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62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490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9692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293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88556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2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76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980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365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94860" y="1713655"/>
            <a:ext cx="336042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15189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133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358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8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4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A735EA-E363-465B-9D9E-70EDDADFBC9A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89CDDA44-805E-4AEA-B23B-2FB41C6CE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7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City of Elgin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Gail Borden </a:t>
            </a:r>
            <a:r>
              <a:rPr lang="en-US" dirty="0" smtClean="0"/>
              <a:t>Public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75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Between Chicago and Rockford</a:t>
            </a:r>
          </a:p>
          <a:p>
            <a:r>
              <a:rPr lang="en-US" dirty="0" smtClean="0"/>
              <a:t>Fox River Valley</a:t>
            </a:r>
          </a:p>
          <a:p>
            <a:r>
              <a:rPr lang="en-US" dirty="0" smtClean="0"/>
              <a:t>Straddles the Fox River</a:t>
            </a:r>
          </a:p>
          <a:p>
            <a:r>
              <a:rPr lang="en-US" dirty="0" smtClean="0"/>
              <a:t>Just south if I-90</a:t>
            </a:r>
          </a:p>
        </p:txBody>
      </p:sp>
      <p:pic>
        <p:nvPicPr>
          <p:cNvPr id="2050" name="Picture 2" descr="C:\Users\TEACHER\AppData\Local\Microsoft\Windows\Temporary Internet Files\Content.IE5\97YJORIP\260px-ChicagoWrigle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438400"/>
            <a:ext cx="2822249" cy="27354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08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Hemmens</a:t>
            </a:r>
          </a:p>
          <a:p>
            <a:r>
              <a:rPr lang="en-US" dirty="0"/>
              <a:t>Elgin Symphony</a:t>
            </a:r>
          </a:p>
          <a:p>
            <a:r>
              <a:rPr lang="en-US" dirty="0" smtClean="0"/>
              <a:t>Downtown </a:t>
            </a:r>
            <a:r>
              <a:rPr lang="en-US" dirty="0" smtClean="0"/>
              <a:t>neighborhood</a:t>
            </a:r>
          </a:p>
          <a:p>
            <a:r>
              <a:rPr lang="en-US" dirty="0" smtClean="0"/>
              <a:t>Sports</a:t>
            </a:r>
          </a:p>
          <a:p>
            <a:pPr lvl="1"/>
            <a:r>
              <a:rPr lang="en-US" dirty="0" smtClean="0"/>
              <a:t>Golf</a:t>
            </a:r>
          </a:p>
          <a:p>
            <a:pPr lvl="1"/>
            <a:r>
              <a:rPr lang="en-US" dirty="0" smtClean="0"/>
              <a:t>Swimming</a:t>
            </a:r>
          </a:p>
          <a:p>
            <a:pPr lvl="1"/>
            <a:r>
              <a:rPr lang="en-US" dirty="0"/>
              <a:t>Biking – Fox River </a:t>
            </a:r>
            <a:r>
              <a:rPr lang="en-US" dirty="0" smtClean="0"/>
              <a:t>Trail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TEACHER\AppData\Local\Microsoft\Windows\Temporary Internet Files\Content.IE5\97YJORIP\Golf-Course-Sports20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10000"/>
            <a:ext cx="1676400" cy="142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EACHER\AppData\Local\Microsoft\Windows\Temporary Internet Files\Content.IE5\YIL35SUL\music-294214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028541"/>
            <a:ext cx="134659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5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do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Taking classes at the </a:t>
            </a:r>
            <a:r>
              <a:rPr lang="en-US" dirty="0" smtClean="0"/>
              <a:t>Library</a:t>
            </a:r>
          </a:p>
          <a:p>
            <a:r>
              <a:rPr lang="en-US" dirty="0"/>
              <a:t>Historical </a:t>
            </a:r>
            <a:r>
              <a:rPr lang="en-US" dirty="0" smtClean="0"/>
              <a:t>Society</a:t>
            </a:r>
            <a:endParaRPr lang="en-US" dirty="0"/>
          </a:p>
          <a:p>
            <a:r>
              <a:rPr lang="en-US" dirty="0" smtClean="0"/>
              <a:t>Hanging </a:t>
            </a:r>
            <a:r>
              <a:rPr lang="en-US" dirty="0" smtClean="0"/>
              <a:t>out at the Centre</a:t>
            </a:r>
          </a:p>
          <a:p>
            <a:r>
              <a:rPr lang="en-US" dirty="0" smtClean="0"/>
              <a:t>Going to the Farmer’s </a:t>
            </a:r>
            <a:r>
              <a:rPr lang="en-US" dirty="0" smtClean="0"/>
              <a:t>Market</a:t>
            </a:r>
          </a:p>
          <a:p>
            <a:r>
              <a:rPr lang="en-US" dirty="0" smtClean="0"/>
              <a:t>Boating and Fishing</a:t>
            </a:r>
          </a:p>
          <a:p>
            <a:r>
              <a:rPr lang="en-US" dirty="0" smtClean="0"/>
              <a:t>Gambling at the Casino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9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Fox Trot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of July Parade</a:t>
            </a:r>
          </a:p>
          <a:p>
            <a:r>
              <a:rPr lang="en-US" dirty="0" smtClean="0"/>
              <a:t>Zombie </a:t>
            </a:r>
            <a:r>
              <a:rPr lang="en-US" dirty="0" smtClean="0"/>
              <a:t>Fest</a:t>
            </a:r>
          </a:p>
          <a:p>
            <a:r>
              <a:rPr lang="en-US" dirty="0" smtClean="0"/>
              <a:t>Concerts at Hemmens</a:t>
            </a:r>
          </a:p>
          <a:p>
            <a:r>
              <a:rPr lang="en-US" dirty="0" smtClean="0"/>
              <a:t>Art </a:t>
            </a:r>
            <a:r>
              <a:rPr lang="en-US" dirty="0" smtClean="0"/>
              <a:t>&amp; Soul</a:t>
            </a:r>
          </a:p>
          <a:p>
            <a:r>
              <a:rPr lang="en-US" dirty="0" smtClean="0"/>
              <a:t>Historical </a:t>
            </a:r>
            <a:r>
              <a:rPr lang="en-US" dirty="0"/>
              <a:t>H</a:t>
            </a:r>
            <a:r>
              <a:rPr lang="en-US" dirty="0" smtClean="0"/>
              <a:t>ouse </a:t>
            </a:r>
            <a:r>
              <a:rPr lang="en-US" dirty="0"/>
              <a:t>W</a:t>
            </a:r>
            <a:r>
              <a:rPr lang="en-US" dirty="0" smtClean="0"/>
              <a:t>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103</TotalTime>
  <Words>87</Words>
  <Application>Microsoft Office PowerPoint</Application>
  <PresentationFormat>On-screen Show (4:3)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Schoolbook</vt:lpstr>
      <vt:lpstr>Wingdings 2</vt:lpstr>
      <vt:lpstr>View</vt:lpstr>
      <vt:lpstr>City of Elgin</vt:lpstr>
      <vt:lpstr>Location</vt:lpstr>
      <vt:lpstr>Things to do</vt:lpstr>
      <vt:lpstr>Things to do - continued</vt:lpstr>
      <vt:lpstr>Events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Elgin</dc:title>
  <dc:creator>Class Teacher</dc:creator>
  <cp:lastModifiedBy>Jill Ballard</cp:lastModifiedBy>
  <cp:revision>12</cp:revision>
  <dcterms:created xsi:type="dcterms:W3CDTF">2015-12-03T01:08:25Z</dcterms:created>
  <dcterms:modified xsi:type="dcterms:W3CDTF">2015-12-03T21:27:52Z</dcterms:modified>
</cp:coreProperties>
</file>