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2" r:id="rId1"/>
  </p:sldMasterIdLst>
  <p:notesMasterIdLst>
    <p:notesMasterId r:id="rId34"/>
  </p:notesMasterIdLst>
  <p:sldIdLst>
    <p:sldId id="256" r:id="rId2"/>
    <p:sldId id="259" r:id="rId3"/>
    <p:sldId id="291" r:id="rId4"/>
    <p:sldId id="262" r:id="rId5"/>
    <p:sldId id="263" r:id="rId6"/>
    <p:sldId id="264" r:id="rId7"/>
    <p:sldId id="265" r:id="rId8"/>
    <p:sldId id="302" r:id="rId9"/>
    <p:sldId id="301" r:id="rId10"/>
    <p:sldId id="300" r:id="rId11"/>
    <p:sldId id="303" r:id="rId12"/>
    <p:sldId id="292" r:id="rId13"/>
    <p:sldId id="266" r:id="rId14"/>
    <p:sldId id="268" r:id="rId15"/>
    <p:sldId id="307" r:id="rId16"/>
    <p:sldId id="269" r:id="rId17"/>
    <p:sldId id="304" r:id="rId18"/>
    <p:sldId id="305" r:id="rId19"/>
    <p:sldId id="270" r:id="rId20"/>
    <p:sldId id="294" r:id="rId21"/>
    <p:sldId id="271" r:id="rId22"/>
    <p:sldId id="306" r:id="rId23"/>
    <p:sldId id="279" r:id="rId24"/>
    <p:sldId id="273" r:id="rId25"/>
    <p:sldId id="298" r:id="rId26"/>
    <p:sldId id="274" r:id="rId27"/>
    <p:sldId id="282" r:id="rId28"/>
    <p:sldId id="295" r:id="rId29"/>
    <p:sldId id="280" r:id="rId30"/>
    <p:sldId id="290" r:id="rId31"/>
    <p:sldId id="285" r:id="rId32"/>
    <p:sldId id="299" r:id="rId3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934747"/>
    <a:srgbClr val="A8C398"/>
    <a:srgbClr val="709658"/>
    <a:srgbClr val="B17462"/>
    <a:srgbClr val="3575B1"/>
    <a:srgbClr val="E0AA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2857" autoAdjust="0"/>
  </p:normalViewPr>
  <p:slideViewPr>
    <p:cSldViewPr>
      <p:cViewPr varScale="1">
        <p:scale>
          <a:sx n="75" d="100"/>
          <a:sy n="75" d="100"/>
        </p:scale>
        <p:origin x="1824" y="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microsoft.com/office/2015/10/relationships/revisionInfo" Target="revisionInfo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2227978-693D-46D3-B950-920CC5CFC2A9}" type="datetimeFigureOut">
              <a:rPr lang="en-US"/>
              <a:pPr>
                <a:defRPr/>
              </a:pPr>
              <a:t>11/9/2017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2BF12166-7B21-41EE-BA88-0BDC4958D11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2759266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71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471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D01BEBCA-CEB6-45B5-AC71-B99950B82EFD}" type="slidenum">
              <a:rPr lang="en-US" altLang="en-US"/>
              <a:pPr eaLnBrk="1" hangingPunct="1">
                <a:spcBef>
                  <a:spcPct val="0"/>
                </a:spcBef>
              </a:pPr>
              <a:t>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299510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/>
              <a:t>Review agenda with participants so they know what to expect. Ask them to hold their questions until you review all the features, in case it’s part of the agenda.</a:t>
            </a:r>
          </a:p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4813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E6102ACF-9E30-4F44-9DA9-DCD709A8B949}" type="slidenum">
              <a:rPr lang="en-US" altLang="en-US"/>
              <a:pPr eaLnBrk="1" hangingPunct="1">
                <a:spcBef>
                  <a:spcPct val="0"/>
                </a:spcBef>
              </a:pPr>
              <a:t>2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142585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915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A42666AF-676F-4825-9BBE-A4437D39CBB0}" type="slidenum">
              <a:rPr lang="en-US" altLang="en-US">
                <a:latin typeface="Calibri" panose="020F0502020204030204" pitchFamily="34" charset="0"/>
              </a:rPr>
              <a:pPr eaLnBrk="1" hangingPunct="1"/>
              <a:t>3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80101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017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5018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DF3F144E-59B5-4410-AE00-0DBBD8AAAE0C}" type="slidenum">
              <a:rPr lang="en-US" altLang="en-US"/>
              <a:pPr eaLnBrk="1" hangingPunct="1">
                <a:spcBef>
                  <a:spcPct val="0"/>
                </a:spcBef>
              </a:pPr>
              <a:t>4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074374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0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5120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B3CDEB3F-D101-4FD6-9A6A-9E0F00A2B96E}" type="slidenum">
              <a:rPr lang="en-US" altLang="en-US"/>
              <a:pPr eaLnBrk="1" hangingPunct="1">
                <a:spcBef>
                  <a:spcPct val="0"/>
                </a:spcBef>
              </a:pPr>
              <a:t>5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903663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222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E7E5385C-04DB-443D-BE7D-EC0DCA0BCD30}" type="slidenum">
              <a:rPr lang="en-US" altLang="en-US">
                <a:latin typeface="Calibri" panose="020F0502020204030204" pitchFamily="34" charset="0"/>
              </a:rPr>
              <a:pPr eaLnBrk="1" hangingPunct="1"/>
              <a:t>6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75118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F2C34B11-70B5-4610-AAEB-3641CCA2A703}" type="slidenum">
              <a:rPr lang="en-US" altLang="en-US">
                <a:latin typeface="Calibri" panose="020F0502020204030204" pitchFamily="34" charset="0"/>
              </a:rPr>
              <a:pPr eaLnBrk="1" hangingPunct="1"/>
              <a:t>7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75105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F2C34B11-70B5-4610-AAEB-3641CCA2A703}" type="slidenum">
              <a:rPr lang="en-US" altLang="en-US">
                <a:latin typeface="Calibri" panose="020F0502020204030204" pitchFamily="34" charset="0"/>
              </a:rPr>
              <a:pPr eaLnBrk="1" hangingPunct="1"/>
              <a:t>8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356387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F2C34B11-70B5-4610-AAEB-3641CCA2A703}" type="slidenum">
              <a:rPr lang="en-US" altLang="en-US">
                <a:latin typeface="Calibri" panose="020F0502020204030204" pitchFamily="34" charset="0"/>
              </a:rPr>
              <a:pPr eaLnBrk="1" hangingPunct="1"/>
              <a:t>9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33415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F2C34B11-70B5-4610-AAEB-3641CCA2A703}" type="slidenum">
              <a:rPr lang="en-US" altLang="en-US">
                <a:latin typeface="Calibri" panose="020F0502020204030204" pitchFamily="34" charset="0"/>
              </a:rPr>
              <a:pPr eaLnBrk="1" hangingPunct="1"/>
              <a:t>10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630753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F2C34B11-70B5-4610-AAEB-3641CCA2A703}" type="slidenum">
              <a:rPr lang="en-US" altLang="en-US">
                <a:latin typeface="Calibri" panose="020F0502020204030204" pitchFamily="34" charset="0"/>
              </a:rPr>
              <a:pPr eaLnBrk="1" hangingPunct="1"/>
              <a:t>11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344994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427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3B2E622B-1803-41F2-AC79-B03A2177D6C8}" type="slidenum">
              <a:rPr lang="en-US" altLang="en-US">
                <a:latin typeface="Calibri" panose="020F0502020204030204" pitchFamily="34" charset="0"/>
              </a:rPr>
              <a:pPr eaLnBrk="1" hangingPunct="1"/>
              <a:t>12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430082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52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B39FC9E8-9263-4A20-8486-CBFCF85C3412}" type="slidenum">
              <a:rPr lang="en-US" altLang="en-US">
                <a:latin typeface="Calibri" panose="020F0502020204030204" pitchFamily="34" charset="0"/>
              </a:rPr>
              <a:pPr eaLnBrk="1" hangingPunct="1"/>
              <a:t>13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91663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FC504307-A2FC-4E59-B53F-249092BC17C6}" type="slidenum">
              <a:rPr lang="en-US" altLang="en-US">
                <a:latin typeface="Calibri" panose="020F0502020204030204" pitchFamily="34" charset="0"/>
              </a:rPr>
              <a:pPr eaLnBrk="1" hangingPunct="1"/>
              <a:t>14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75652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427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3B2E622B-1803-41F2-AC79-B03A2177D6C8}" type="slidenum">
              <a:rPr lang="en-US" altLang="en-US">
                <a:latin typeface="Calibri" panose="020F0502020204030204" pitchFamily="34" charset="0"/>
              </a:rPr>
              <a:pPr eaLnBrk="1" hangingPunct="1"/>
              <a:t>15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661581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4FD509D3-6FE9-4D65-999F-6B13EFD32D7D}" type="slidenum">
              <a:rPr lang="en-US" altLang="en-US">
                <a:latin typeface="Calibri" panose="020F0502020204030204" pitchFamily="34" charset="0"/>
              </a:rPr>
              <a:pPr eaLnBrk="1" hangingPunct="1"/>
              <a:t>16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036809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52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B39FC9E8-9263-4A20-8486-CBFCF85C3412}" type="slidenum">
              <a:rPr lang="en-US" altLang="en-US">
                <a:latin typeface="Calibri" panose="020F0502020204030204" pitchFamily="34" charset="0"/>
              </a:rPr>
              <a:pPr eaLnBrk="1" hangingPunct="1"/>
              <a:t>17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595494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52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B39FC9E8-9263-4A20-8486-CBFCF85C3412}" type="slidenum">
              <a:rPr lang="en-US" altLang="en-US">
                <a:latin typeface="Calibri" panose="020F0502020204030204" pitchFamily="34" charset="0"/>
              </a:rPr>
              <a:pPr eaLnBrk="1" hangingPunct="1"/>
              <a:t>18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613422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041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9553C547-7461-4F1F-9FC7-84AB44D9D7B8}" type="slidenum">
              <a:rPr lang="en-US" altLang="en-US">
                <a:latin typeface="Calibri" panose="020F0502020204030204" pitchFamily="34" charset="0"/>
              </a:rPr>
              <a:pPr eaLnBrk="1" hangingPunct="1"/>
              <a:t>19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985144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49C54A1B-FEF9-438D-9548-6DFD7829A89B}" type="slidenum">
              <a:rPr lang="en-US" altLang="en-US">
                <a:latin typeface="Calibri" panose="020F0502020204030204" pitchFamily="34" charset="0"/>
              </a:rPr>
              <a:pPr eaLnBrk="1" hangingPunct="1"/>
              <a:t>20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374554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246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2784ABF2-263D-47EC-8C65-3A5B47DCC7B4}" type="slidenum">
              <a:rPr lang="en-US" altLang="en-US">
                <a:latin typeface="Calibri" panose="020F0502020204030204" pitchFamily="34" charset="0"/>
              </a:rPr>
              <a:pPr eaLnBrk="1" hangingPunct="1"/>
              <a:t>21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729352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4FD509D3-6FE9-4D65-999F-6B13EFD32D7D}" type="slidenum">
              <a:rPr lang="en-US" altLang="en-US">
                <a:latin typeface="Calibri" panose="020F0502020204030204" pitchFamily="34" charset="0"/>
              </a:rPr>
              <a:pPr eaLnBrk="1" hangingPunct="1"/>
              <a:t>22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682231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065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4CC6DDFD-C4EC-43F2-8427-6B6D03FD3445}" type="slidenum">
              <a:rPr lang="en-US" altLang="en-US">
                <a:latin typeface="Calibri" panose="020F0502020204030204" pitchFamily="34" charset="0"/>
              </a:rPr>
              <a:pPr eaLnBrk="1" hangingPunct="1"/>
              <a:t>23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575980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45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1F0B139A-2D41-4DDE-8311-6DD5B7073300}" type="slidenum">
              <a:rPr lang="en-US" altLang="en-US">
                <a:latin typeface="Calibri" panose="020F0502020204030204" pitchFamily="34" charset="0"/>
              </a:rPr>
              <a:pPr eaLnBrk="1" hangingPunct="1"/>
              <a:t>24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977606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45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1F0B139A-2D41-4DDE-8311-6DD5B7073300}" type="slidenum">
              <a:rPr lang="en-US" altLang="en-US">
                <a:latin typeface="Calibri" panose="020F0502020204030204" pitchFamily="34" charset="0"/>
              </a:rPr>
              <a:pPr eaLnBrk="1" hangingPunct="1"/>
              <a:t>25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877997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553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C2AE8870-601B-4574-98E3-485DAEF49EAE}" type="slidenum">
              <a:rPr lang="en-US" altLang="en-US">
                <a:latin typeface="Calibri" panose="020F0502020204030204" pitchFamily="34" charset="0"/>
              </a:rPr>
              <a:pPr eaLnBrk="1" hangingPunct="1"/>
              <a:t>26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884283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577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B4F33C0C-CDC4-4E75-A762-7A7F96F0B845}" type="slidenum">
              <a:rPr lang="en-US" altLang="en-US">
                <a:latin typeface="Calibri" panose="020F0502020204030204" pitchFamily="34" charset="0"/>
              </a:rPr>
              <a:pPr eaLnBrk="1" hangingPunct="1"/>
              <a:t>27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360907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66F3D6D5-9939-45ED-8B57-645BD51B9BB6}" type="slidenum">
              <a:rPr lang="en-US" altLang="en-US">
                <a:latin typeface="Calibri" panose="020F0502020204030204" pitchFamily="34" charset="0"/>
              </a:rPr>
              <a:pPr eaLnBrk="1" hangingPunct="1"/>
              <a:t>28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054511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27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CF406D98-E1BA-4489-8D7B-B4605775D49D}" type="slidenum">
              <a:rPr lang="en-US" altLang="en-US">
                <a:latin typeface="Calibri" panose="020F0502020204030204" pitchFamily="34" charset="0"/>
              </a:rPr>
              <a:pPr eaLnBrk="1" hangingPunct="1"/>
              <a:t>29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305262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475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3445462-DED0-4D1D-B4AE-86260C03DC9F}" type="slidenum">
              <a:rPr lang="en-US" altLang="en-US">
                <a:latin typeface="Calibri" panose="020F0502020204030204" pitchFamily="34" charset="0"/>
              </a:rPr>
              <a:pPr eaLnBrk="1" hangingPunct="1"/>
              <a:t>30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5628036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987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89B87AE2-D175-49DB-8869-463C0214BA30}" type="slidenum">
              <a:rPr lang="en-US" altLang="en-US">
                <a:latin typeface="Calibri" panose="020F0502020204030204" pitchFamily="34" charset="0"/>
              </a:rPr>
              <a:pPr eaLnBrk="1" hangingPunct="1"/>
              <a:t>31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4148402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49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1450" indent="-171450">
              <a:buFontTx/>
              <a:buChar char="•"/>
            </a:pPr>
            <a:r>
              <a:rPr lang="en-US" altLang="en-US"/>
              <a:t>Thank participants for coming and ask if there are any outstanding questions. </a:t>
            </a:r>
          </a:p>
          <a:p>
            <a:pPr marL="171450" indent="-171450">
              <a:buFontTx/>
              <a:buChar char="•"/>
            </a:pPr>
            <a:r>
              <a:rPr lang="en-US" altLang="en-US"/>
              <a:t>Hand out the class surveys and encourage them to write in ideas for any additional classes. </a:t>
            </a:r>
          </a:p>
          <a:p>
            <a:pPr marL="171450" indent="-171450">
              <a:buFontTx/>
              <a:buChar char="•"/>
            </a:pPr>
            <a:r>
              <a:rPr lang="en-US" altLang="en-US"/>
              <a:t>When they submit their surveys, exchange them for handouts.</a:t>
            </a:r>
          </a:p>
          <a:p>
            <a:pPr marL="171450" indent="-171450">
              <a:buFontTx/>
              <a:buChar char="•"/>
            </a:pPr>
            <a:r>
              <a:rPr lang="en-US" altLang="en-US"/>
              <a:t>Encourage them to look for upcoming classes and register to attend</a:t>
            </a:r>
          </a:p>
        </p:txBody>
      </p:sp>
      <p:sp>
        <p:nvSpPr>
          <p:cNvPr id="57348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0144F0B6-AF51-4D5B-A895-D5CB67713A81}" type="slidenum">
              <a:rPr lang="en-US" altLang="en-US">
                <a:solidFill>
                  <a:prstClr val="black"/>
                </a:solidFill>
              </a:rPr>
              <a:pPr>
                <a:defRPr/>
              </a:pPr>
              <a:t>32</a:t>
            </a:fld>
            <a:endParaRPr lang="en-US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38457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5" y="381000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4" name="Rectangle 23"/>
          <p:cNvSpPr/>
          <p:nvPr/>
        </p:nvSpPr>
        <p:spPr>
          <a:xfrm flipV="1">
            <a:off x="5410203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5" name="Rectangle 24"/>
          <p:cNvSpPr/>
          <p:nvPr/>
        </p:nvSpPr>
        <p:spPr>
          <a:xfrm flipV="1">
            <a:off x="5410203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0" name="Rectangle 9"/>
          <p:cNvSpPr/>
          <p:nvPr/>
        </p:nvSpPr>
        <p:spPr>
          <a:xfrm>
            <a:off x="3" y="3675533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pPr>
              <a:defRPr/>
            </a:pPr>
            <a:fld id="{FE7468C0-74C6-4592-B273-5F8CA2C2BF7D}" type="datetimeFigureOut">
              <a:rPr lang="en-US" smtClean="0"/>
              <a:pPr>
                <a:defRPr/>
              </a:pPr>
              <a:t>11/9/2017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9" y="1136"/>
            <a:ext cx="747712" cy="365760"/>
          </a:xfrm>
        </p:spPr>
        <p:txBody>
          <a:bodyPr/>
          <a:lstStyle>
            <a:lvl1pPr algn="r">
              <a:defRPr sz="1013">
                <a:solidFill>
                  <a:schemeClr val="bg1"/>
                </a:solidFill>
              </a:defRPr>
            </a:lvl1pPr>
          </a:lstStyle>
          <a:p>
            <a:fld id="{12DD4493-C292-4EEB-BC20-2F67DB3424C7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36005" indent="0" algn="l">
              <a:buNone/>
              <a:defRPr sz="1350">
                <a:solidFill>
                  <a:schemeClr val="tx2"/>
                </a:solidFill>
              </a:defRPr>
            </a:lvl1pPr>
            <a:lvl2pPr marL="257175" indent="0" algn="ctr">
              <a:buNone/>
            </a:lvl2pPr>
            <a:lvl3pPr marL="514350" indent="0" algn="ctr">
              <a:buNone/>
            </a:lvl3pPr>
            <a:lvl4pPr marL="771525" indent="0" algn="ctr">
              <a:buNone/>
            </a:lvl4pPr>
            <a:lvl5pPr marL="1028700" indent="0" algn="ctr">
              <a:buNone/>
            </a:lvl5pPr>
            <a:lvl6pPr marL="1285875" indent="0" algn="ctr">
              <a:buNone/>
            </a:lvl6pPr>
            <a:lvl7pPr marL="1543050" indent="0" algn="ctr">
              <a:buNone/>
            </a:lvl7pPr>
            <a:lvl8pPr marL="1800225" indent="0" algn="ctr">
              <a:buNone/>
            </a:lvl8pPr>
            <a:lvl9pPr marL="20574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93"/>
            <a:ext cx="8458200" cy="1470025"/>
          </a:xfrm>
        </p:spPr>
        <p:txBody>
          <a:bodyPr anchor="b"/>
          <a:lstStyle>
            <a:lvl1pPr>
              <a:defRPr sz="2475">
                <a:solidFill>
                  <a:schemeClr val="bg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079276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FCDF89A-E81A-4176-BEDA-31DC3D87BF93}" type="datetimeFigureOut">
              <a:rPr lang="en-US" smtClean="0"/>
              <a:pPr>
                <a:defRPr/>
              </a:pPr>
              <a:t>11/9/2017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56B74-9F62-4A97-B25C-262B7008FEA2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912703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4C0C6C7-39C2-4894-AB52-B7B86E95065C}" type="datetimeFigureOut">
              <a:rPr lang="en-US" smtClean="0"/>
              <a:pPr>
                <a:defRPr/>
              </a:pPr>
              <a:t>11/9/2017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A2F1A-76B0-44D1-B72C-CF2C92DA14EA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25718" indent="0">
              <a:buNone/>
              <a:defRPr sz="1181" b="0">
                <a:solidFill>
                  <a:schemeClr val="tx2"/>
                </a:solidFill>
              </a:defRPr>
            </a:lvl1pPr>
            <a:lvl2pPr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6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2419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chemeClr val="accent2"/>
                </a:solidFill>
                <a:effectLst/>
              </a:defRPr>
            </a:lvl1pPr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3342909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5C27DB1-7173-4BD5-9E56-256E3AA05326}" type="datetimeFigureOut">
              <a:rPr lang="en-US" smtClean="0"/>
              <a:pPr>
                <a:defRPr/>
              </a:pPr>
              <a:t>11/9/2017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E10C0-AC48-48D1-8675-8DDD17612874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30"/>
            <a:ext cx="4038600" cy="4341875"/>
          </a:xfrm>
        </p:spPr>
        <p:txBody>
          <a:bodyPr/>
          <a:lstStyle>
            <a:lvl1pPr>
              <a:defRPr sz="1125"/>
            </a:lvl1pPr>
            <a:lvl2pPr>
              <a:defRPr sz="1069"/>
            </a:lvl2pPr>
            <a:lvl3pPr>
              <a:defRPr sz="1013"/>
            </a:lvl3pPr>
            <a:lvl4pPr>
              <a:defRPr sz="1013"/>
            </a:lvl4pPr>
            <a:lvl5pPr>
              <a:defRPr sz="1013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30"/>
            <a:ext cx="4038600" cy="4341875"/>
          </a:xfrm>
        </p:spPr>
        <p:txBody>
          <a:bodyPr/>
          <a:lstStyle>
            <a:lvl1pPr>
              <a:defRPr sz="1125"/>
            </a:lvl1pPr>
            <a:lvl2pPr>
              <a:defRPr sz="1069"/>
            </a:lvl2pPr>
            <a:lvl3pPr>
              <a:defRPr sz="1013"/>
            </a:lvl3pPr>
            <a:lvl4pPr>
              <a:defRPr sz="1013"/>
            </a:lvl4pPr>
            <a:lvl5pPr>
              <a:defRPr sz="1013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961750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>
              <a:defRPr/>
            </a:pPr>
            <a:fld id="{4B54BE30-F6AC-487F-9B1F-EB8005D1973E}" type="datetimeFigureOut">
              <a:rPr lang="en-US" smtClean="0"/>
              <a:pPr>
                <a:defRPr/>
              </a:pPr>
              <a:t>11/9/2017</a:t>
            </a:fld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45FD00A-AE4A-4042-8AF1-E2C8D1D689A7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>
              <a:defRPr/>
            </a:pP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7" y="2708519"/>
            <a:ext cx="4041775" cy="3886200"/>
          </a:xfrm>
        </p:spPr>
        <p:txBody>
          <a:bodyPr/>
          <a:lstStyle>
            <a:lvl1pPr>
              <a:defRPr sz="1125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8" y="2244970"/>
            <a:ext cx="4041775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25718" indent="0">
              <a:buNone/>
              <a:defRPr sz="1069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125" b="1"/>
            </a:lvl2pPr>
            <a:lvl3pPr>
              <a:buNone/>
              <a:defRPr sz="1013" b="1"/>
            </a:lvl3pPr>
            <a:lvl4pPr>
              <a:buNone/>
              <a:defRPr sz="900" b="1"/>
            </a:lvl4pPr>
            <a:lvl5pPr>
              <a:buNone/>
              <a:defRPr sz="9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1125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25718" indent="0">
              <a:buNone/>
              <a:defRPr sz="1069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125" b="1"/>
            </a:lvl2pPr>
            <a:lvl3pPr>
              <a:buNone/>
              <a:defRPr sz="1013" b="1"/>
            </a:lvl3pPr>
            <a:lvl4pPr>
              <a:buNone/>
              <a:defRPr sz="900" b="1"/>
            </a:lvl4pPr>
            <a:lvl5pPr>
              <a:buNone/>
              <a:defRPr sz="9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2250" b="0" i="0" cap="none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30683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pPr>
              <a:defRPr/>
            </a:pPr>
            <a:fld id="{A74F7CBB-CE1A-45D9-A3BE-9B409F32BD86}" type="datetimeFigureOut">
              <a:rPr lang="en-US" smtClean="0"/>
              <a:pPr>
                <a:defRPr/>
              </a:pPr>
              <a:t>11/9/2017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60717916-E161-4E31-ACD9-A54AAE92735A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2250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782086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36F3C4E-9498-4B49-8B2B-2CBBB4E8EB35}" type="datetimeFigureOut">
              <a:rPr lang="en-US" smtClean="0"/>
              <a:pPr>
                <a:defRPr/>
              </a:pPr>
              <a:t>11/9/2017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D0D9D-4433-4223-9C26-99D11D137265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11559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5000E41-4116-4D66-AEC7-2044BE08E6E3}" type="datetimeFigureOut">
              <a:rPr lang="en-US" smtClean="0"/>
              <a:pPr>
                <a:defRPr/>
              </a:pPr>
              <a:t>11/9/2017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B460A-4A75-4263-A199-970AD1F14168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92"/>
            <a:ext cx="5102352" cy="5805083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32"/>
            <a:ext cx="3383280" cy="4580573"/>
          </a:xfrm>
        </p:spPr>
        <p:txBody>
          <a:bodyPr/>
          <a:lstStyle>
            <a:lvl1pPr marL="5144" indent="0">
              <a:buNone/>
              <a:defRPr sz="788"/>
            </a:lvl1pPr>
            <a:lvl2pPr>
              <a:buNone/>
              <a:defRPr sz="675"/>
            </a:lvl2pPr>
            <a:lvl3pPr>
              <a:buNone/>
              <a:defRPr sz="563"/>
            </a:lvl3pPr>
            <a:lvl4pPr>
              <a:buNone/>
              <a:defRPr sz="506"/>
            </a:lvl4pPr>
            <a:lvl5pPr>
              <a:buNone/>
              <a:defRPr sz="506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013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090086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2AB745E-840B-444F-95D7-DF562CEACF12}" type="datetimeFigureOut">
              <a:rPr lang="en-US" smtClean="0"/>
              <a:pPr>
                <a:defRPr/>
              </a:pPr>
              <a:t>11/9/2017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4FD37-4DF4-4B9B-8BE4-AEAA9F42D517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18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14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731"/>
            </a:lvl1pPr>
            <a:lvl2pPr>
              <a:buFontTx/>
              <a:buNone/>
              <a:defRPr sz="675"/>
            </a:lvl2pPr>
            <a:lvl3pPr>
              <a:buFontTx/>
              <a:buNone/>
              <a:defRPr sz="563"/>
            </a:lvl3pPr>
            <a:lvl4pPr>
              <a:buFontTx/>
              <a:buNone/>
              <a:defRPr sz="506"/>
            </a:lvl4pPr>
            <a:lvl5pPr>
              <a:buFontTx/>
              <a:buNone/>
              <a:defRPr sz="506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6" y="1109162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1125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934628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FF73657-D969-4B4D-AF0C-41D38267A249}" type="datetimeFigureOut">
              <a:rPr lang="en-US" smtClean="0"/>
              <a:pPr>
                <a:defRPr/>
              </a:pPr>
              <a:t>11/9/2017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B7669-1EFC-4753-9085-127347EDD633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802639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9A5D6BA-9C34-4576-96DC-7EDE52358BBD}" type="datetimeFigureOut">
              <a:rPr lang="en-US" smtClean="0"/>
              <a:pPr>
                <a:defRPr/>
              </a:pPr>
              <a:t>11/9/2017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FEC5A3-73D7-41CB-9172-D414ECE9EB19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4830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48300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247909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24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0" name="Rectangle 29"/>
          <p:cNvSpPr/>
          <p:nvPr/>
        </p:nvSpPr>
        <p:spPr>
          <a:xfrm>
            <a:off x="3" y="308282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1" name="Rectangle 30"/>
          <p:cNvSpPr/>
          <p:nvPr/>
        </p:nvSpPr>
        <p:spPr>
          <a:xfrm flipV="1">
            <a:off x="5410185" y="360252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2" name="Rectangle 31"/>
          <p:cNvSpPr/>
          <p:nvPr/>
        </p:nvSpPr>
        <p:spPr>
          <a:xfrm flipV="1">
            <a:off x="5410203" y="440118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7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450"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fld id="{17014475-BC8D-4E0C-A907-4F2B10B262A7}" type="datetimeFigureOut">
              <a:rPr lang="en-US" smtClean="0"/>
              <a:pPr>
                <a:defRPr/>
              </a:pPr>
              <a:t>11/9/2017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450"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13">
                <a:solidFill>
                  <a:srgbClr val="FFFFFF"/>
                </a:solidFill>
              </a:defRPr>
            </a:lvl1pPr>
          </a:lstStyle>
          <a:p>
            <a:fld id="{58A637CD-FA1A-4D2E-A007-F8D78202A3CF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4183241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3" r:id="rId1"/>
    <p:sldLayoutId id="2147483914" r:id="rId2"/>
    <p:sldLayoutId id="2147483915" r:id="rId3"/>
    <p:sldLayoutId id="2147483916" r:id="rId4"/>
    <p:sldLayoutId id="2147483917" r:id="rId5"/>
    <p:sldLayoutId id="2147483918" r:id="rId6"/>
    <p:sldLayoutId id="2147483919" r:id="rId7"/>
    <p:sldLayoutId id="2147483920" r:id="rId8"/>
    <p:sldLayoutId id="2147483921" r:id="rId9"/>
    <p:sldLayoutId id="2147483922" r:id="rId10"/>
    <p:sldLayoutId id="2147483923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225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05740" indent="-144018" algn="l" rtl="0" eaLnBrk="1" latinLnBrk="0" hangingPunct="1">
        <a:spcBef>
          <a:spcPts val="169"/>
        </a:spcBef>
        <a:buClr>
          <a:schemeClr val="accent3"/>
        </a:buClr>
        <a:buFont typeface="Georgia"/>
        <a:buChar char="•"/>
        <a:defRPr kumimoji="0" sz="1575" kern="1200">
          <a:solidFill>
            <a:schemeClr val="tx2"/>
          </a:solidFill>
          <a:latin typeface="+mn-lt"/>
          <a:ea typeface="+mn-ea"/>
          <a:cs typeface="+mn-cs"/>
        </a:defRPr>
      </a:lvl1pPr>
      <a:lvl2pPr marL="370332" indent="-138875" algn="l" rtl="0" eaLnBrk="1" latinLnBrk="0" hangingPunct="1">
        <a:spcBef>
          <a:spcPts val="169"/>
        </a:spcBef>
        <a:buClr>
          <a:schemeClr val="accent2"/>
        </a:buClr>
        <a:buFont typeface="Georgia"/>
        <a:buChar char="▫"/>
        <a:defRPr kumimoji="0" sz="1463" kern="1200">
          <a:solidFill>
            <a:schemeClr val="tx2"/>
          </a:solidFill>
          <a:latin typeface="+mn-lt"/>
          <a:ea typeface="+mn-ea"/>
          <a:cs typeface="+mn-cs"/>
        </a:defRPr>
      </a:lvl2pPr>
      <a:lvl3pPr marL="519494" indent="-123444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350" kern="1200">
          <a:solidFill>
            <a:schemeClr val="tx2"/>
          </a:solidFill>
          <a:latin typeface="+mn-lt"/>
          <a:ea typeface="+mn-ea"/>
          <a:cs typeface="+mn-cs"/>
        </a:defRPr>
      </a:lvl3pPr>
      <a:lvl4pPr marL="663512" indent="-113157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238" kern="1200">
          <a:solidFill>
            <a:schemeClr val="tx2"/>
          </a:solidFill>
          <a:latin typeface="+mn-lt"/>
          <a:ea typeface="+mn-ea"/>
          <a:cs typeface="+mn-cs"/>
        </a:defRPr>
      </a:lvl4pPr>
      <a:lvl5pPr marL="781812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125" kern="1200">
          <a:solidFill>
            <a:schemeClr val="tx2"/>
          </a:solidFill>
          <a:latin typeface="+mn-lt"/>
          <a:ea typeface="+mn-ea"/>
          <a:cs typeface="+mn-cs"/>
        </a:defRPr>
      </a:lvl5pPr>
      <a:lvl6pPr marL="905256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013" kern="1200">
          <a:solidFill>
            <a:schemeClr val="tx2"/>
          </a:solidFill>
          <a:latin typeface="+mn-lt"/>
          <a:ea typeface="+mn-ea"/>
          <a:cs typeface="+mn-cs"/>
        </a:defRPr>
      </a:lvl6pPr>
      <a:lvl7pPr marL="1028700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900" kern="1200">
          <a:solidFill>
            <a:schemeClr val="tx2"/>
          </a:solidFill>
          <a:latin typeface="+mn-lt"/>
          <a:ea typeface="+mn-ea"/>
          <a:cs typeface="+mn-cs"/>
        </a:defRPr>
      </a:lvl7pPr>
      <a:lvl8pPr marL="1141857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844" kern="1200">
          <a:solidFill>
            <a:schemeClr val="tx2"/>
          </a:solidFill>
          <a:latin typeface="+mn-lt"/>
          <a:ea typeface="+mn-ea"/>
          <a:cs typeface="+mn-cs"/>
        </a:defRPr>
      </a:lvl8pPr>
      <a:lvl9pPr marL="1260158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788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  <p15:guide id="3" orient="horz" pos="4152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3886200"/>
            <a:ext cx="5334000" cy="1219200"/>
          </a:xfrm>
        </p:spPr>
        <p:txBody>
          <a:bodyPr wrap="square" numCol="1" anchorCtr="0" compatLnSpc="1">
            <a:prstTxWarp prst="textNoShape">
              <a:avLst/>
            </a:prstTxWarp>
            <a:noAutofit/>
          </a:bodyPr>
          <a:lstStyle/>
          <a:p>
            <a:pPr algn="r" eaLnBrk="1" hangingPunct="1">
              <a:defRPr/>
            </a:pPr>
            <a:r>
              <a:rPr lang="en-US" altLang="en-US" sz="2400" dirty="0"/>
              <a:t>Name</a:t>
            </a:r>
          </a:p>
          <a:p>
            <a:pPr algn="r" eaLnBrk="1" hangingPunct="1">
              <a:defRPr/>
            </a:pPr>
            <a:r>
              <a:rPr lang="en-US" altLang="en-US" sz="2400" dirty="0"/>
              <a:t>Title</a:t>
            </a:r>
          </a:p>
          <a:p>
            <a:pPr algn="r" eaLnBrk="1" hangingPunct="1">
              <a:defRPr/>
            </a:pPr>
            <a:r>
              <a:rPr lang="en-US" altLang="en-US" sz="2400" dirty="0"/>
              <a:t>Gail Borden Public Library District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624" y="2209800"/>
            <a:ext cx="9156915" cy="1524000"/>
          </a:xfrm>
        </p:spPr>
        <p:txBody>
          <a:bodyPr wrap="square" numCol="1" anchorCtr="0" compatLnSpc="1">
            <a:prstTxWarp prst="textNoShape">
              <a:avLst/>
            </a:prstTxWarp>
            <a:noAutofit/>
          </a:bodyPr>
          <a:lstStyle/>
          <a:p>
            <a:pPr eaLnBrk="1" hangingPunct="1">
              <a:defRPr/>
            </a:pPr>
            <a:r>
              <a:rPr lang="en-US" altLang="en-US" sz="4800" b="1" cap="none" dirty="0">
                <a:cs typeface="Courier New" pitchFamily="49" charset="0"/>
              </a:rPr>
              <a:t>Microsoft </a:t>
            </a:r>
            <a:r>
              <a:rPr lang="en-US" altLang="en-US" sz="4800" b="1" dirty="0">
                <a:cs typeface="Courier New" pitchFamily="49" charset="0"/>
              </a:rPr>
              <a:t>PowerPoint</a:t>
            </a:r>
            <a:r>
              <a:rPr lang="en-US" altLang="en-US" sz="4800" b="1" cap="none" dirty="0">
                <a:cs typeface="Courier New" pitchFamily="49" charset="0"/>
              </a:rPr>
              <a:t>: Basics</a:t>
            </a:r>
            <a:endParaRPr lang="en-US" altLang="en-US" sz="4800" b="1" i="1" cap="none" dirty="0">
              <a:cs typeface="Courier New" pitchFamily="49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A3CF8C4-6DBA-4314-8F2A-DCBC80C8B4E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3847" y="5717518"/>
            <a:ext cx="3135454" cy="73378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A4F2472-26A3-45BB-9D1C-AF766BA87C62}"/>
              </a:ext>
            </a:extLst>
          </p:cNvPr>
          <p:cNvSpPr/>
          <p:nvPr/>
        </p:nvSpPr>
        <p:spPr>
          <a:xfrm>
            <a:off x="4429554" y="6333981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tabLst>
                <a:tab pos="2743200" algn="ctr"/>
                <a:tab pos="5486400" algn="r"/>
                <a:tab pos="6572250" algn="r"/>
              </a:tabLst>
            </a:pPr>
            <a:r>
              <a:rPr lang="en-US" altLang="en-US" sz="900" dirty="0">
                <a:ea typeface="Times New Roman" panose="02020603050405020304" pitchFamily="18" charset="0"/>
                <a:cs typeface="Arial" panose="020B0604020202020204" pitchFamily="34" charset="0"/>
              </a:rPr>
              <a:t>Courtesy of Gail Borden Public Library</a:t>
            </a:r>
          </a:p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tabLst>
                <a:tab pos="2743200" algn="ctr"/>
                <a:tab pos="5486400" algn="r"/>
                <a:tab pos="6572250" algn="r"/>
              </a:tabLst>
            </a:pPr>
            <a:r>
              <a:rPr lang="en-US" altLang="en-US" sz="900" dirty="0">
                <a:ea typeface="Times New Roman" panose="02020603050405020304" pitchFamily="18" charset="0"/>
                <a:cs typeface="Arial" panose="020B0604020202020204" pitchFamily="34" charset="0"/>
              </a:rPr>
              <a:t>and the Public Library Association</a:t>
            </a:r>
            <a:endParaRPr lang="en-US" altLang="en-US" dirty="0"/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199" y="1752600"/>
            <a:ext cx="8183563" cy="4800600"/>
          </a:xfrm>
        </p:spPr>
        <p:txBody>
          <a:bodyPr wrap="square" numCol="1" anchor="t" anchorCtr="0" compatLnSpc="1">
            <a:prstTxWarp prst="textNoShape">
              <a:avLst/>
            </a:prstTxWarp>
            <a:noAutofit/>
          </a:bodyPr>
          <a:lstStyle/>
          <a:p>
            <a:pPr marL="274320" indent="-274320" eaLnBrk="1" hangingPunct="1">
              <a:lnSpc>
                <a:spcPct val="150000"/>
              </a:lnSpc>
              <a:buClr>
                <a:schemeClr val="tx2"/>
              </a:buClr>
              <a:buFont typeface="Arial" panose="020B0604020202020204" pitchFamily="34" charset="0"/>
              <a:buChar char="•"/>
              <a:defRPr/>
            </a:pPr>
            <a:r>
              <a:rPr lang="en-US" altLang="ja-JP" sz="2000" dirty="0">
                <a:solidFill>
                  <a:schemeClr val="tx1"/>
                </a:solidFill>
                <a:ea typeface="MS PGothic" pitchFamily="34" charset="-128"/>
              </a:rPr>
              <a:t>Terminology &amp; Descriptions</a:t>
            </a:r>
          </a:p>
          <a:p>
            <a:pPr marL="274320" indent="-274320" eaLnBrk="1" hangingPunct="1">
              <a:lnSpc>
                <a:spcPct val="150000"/>
              </a:lnSpc>
              <a:buClr>
                <a:schemeClr val="tx2"/>
              </a:buClr>
              <a:buFont typeface="Arial" panose="020B0604020202020204" pitchFamily="34" charset="0"/>
              <a:buChar char="•"/>
              <a:defRPr/>
            </a:pPr>
            <a:r>
              <a:rPr lang="en-US" altLang="ja-JP" sz="2000" dirty="0">
                <a:solidFill>
                  <a:schemeClr val="tx1"/>
                </a:solidFill>
                <a:ea typeface="MS PGothic" pitchFamily="34" charset="-128"/>
              </a:rPr>
              <a:t>Creating a Presentation</a:t>
            </a:r>
          </a:p>
          <a:p>
            <a:pPr marL="274320" indent="-274320" eaLnBrk="1" hangingPunct="1">
              <a:lnSpc>
                <a:spcPct val="150000"/>
              </a:lnSpc>
              <a:buClr>
                <a:schemeClr val="tx2"/>
              </a:buClr>
              <a:buFont typeface="Arial" panose="020B0604020202020204" pitchFamily="34" charset="0"/>
              <a:buChar char="•"/>
              <a:defRPr/>
            </a:pPr>
            <a:r>
              <a:rPr lang="en-US" altLang="ja-JP" sz="2000" dirty="0">
                <a:solidFill>
                  <a:schemeClr val="tx1"/>
                </a:solidFill>
                <a:ea typeface="MS PGothic" pitchFamily="34" charset="-128"/>
              </a:rPr>
              <a:t>Adding Slides &amp; Content</a:t>
            </a:r>
          </a:p>
          <a:p>
            <a:pPr marL="274320" indent="-274320" eaLnBrk="1" hangingPunct="1">
              <a:lnSpc>
                <a:spcPct val="150000"/>
              </a:lnSpc>
              <a:buClr>
                <a:schemeClr val="tx2"/>
              </a:buClr>
              <a:buFont typeface="Arial" panose="020B0604020202020204" pitchFamily="34" charset="0"/>
              <a:buChar char="•"/>
              <a:defRPr/>
            </a:pPr>
            <a:r>
              <a:rPr lang="en-US" altLang="ja-JP" sz="2000" dirty="0">
                <a:solidFill>
                  <a:schemeClr val="tx1"/>
                </a:solidFill>
                <a:ea typeface="MS PGothic" pitchFamily="34" charset="-128"/>
              </a:rPr>
              <a:t>Modifying Slides</a:t>
            </a:r>
          </a:p>
          <a:p>
            <a:pPr marL="438912" lvl="1" indent="-274320">
              <a:lnSpc>
                <a:spcPct val="150000"/>
              </a:lnSpc>
              <a:buClr>
                <a:schemeClr val="tx2"/>
              </a:buClr>
              <a:buFont typeface="Arial" panose="020B0604020202020204" pitchFamily="34" charset="0"/>
              <a:buChar char="•"/>
              <a:defRPr/>
            </a:pPr>
            <a:r>
              <a:rPr lang="en-US" altLang="ja-JP" sz="2000" dirty="0">
                <a:solidFill>
                  <a:schemeClr val="tx1"/>
                </a:solidFill>
                <a:ea typeface="MS PGothic" pitchFamily="34" charset="-128"/>
              </a:rPr>
              <a:t>Adjusting Slide Layout</a:t>
            </a:r>
          </a:p>
          <a:p>
            <a:pPr marL="438912" lvl="1" indent="-274320">
              <a:lnSpc>
                <a:spcPct val="150000"/>
              </a:lnSpc>
              <a:buClr>
                <a:schemeClr val="tx2"/>
              </a:buClr>
              <a:buFont typeface="Arial" panose="020B0604020202020204" pitchFamily="34" charset="0"/>
              <a:buChar char="•"/>
              <a:defRPr/>
            </a:pPr>
            <a:r>
              <a:rPr lang="en-US" altLang="ja-JP" sz="2000" dirty="0">
                <a:solidFill>
                  <a:schemeClr val="tx1"/>
                </a:solidFill>
                <a:ea typeface="MS PGothic" pitchFamily="34" charset="-128"/>
              </a:rPr>
              <a:t>Rearranging Slide Order</a:t>
            </a:r>
          </a:p>
          <a:p>
            <a:pPr marL="438912" lvl="1" indent="-274320">
              <a:lnSpc>
                <a:spcPct val="150000"/>
              </a:lnSpc>
              <a:buClr>
                <a:schemeClr val="tx2"/>
              </a:buClr>
              <a:buFont typeface="Arial" panose="020B0604020202020204" pitchFamily="34" charset="0"/>
              <a:buChar char="•"/>
              <a:defRPr/>
            </a:pPr>
            <a:r>
              <a:rPr lang="en-US" altLang="ja-JP" sz="2000" dirty="0">
                <a:solidFill>
                  <a:schemeClr val="tx1"/>
                </a:solidFill>
                <a:ea typeface="MS PGothic" pitchFamily="34" charset="-128"/>
              </a:rPr>
              <a:t>Deleting Slides</a:t>
            </a:r>
          </a:p>
          <a:p>
            <a:pPr marL="438912" lvl="1" indent="-274320">
              <a:lnSpc>
                <a:spcPct val="150000"/>
              </a:lnSpc>
              <a:buClr>
                <a:schemeClr val="tx2"/>
              </a:buClr>
              <a:buFont typeface="Arial" panose="020B0604020202020204" pitchFamily="34" charset="0"/>
              <a:buChar char="•"/>
              <a:defRPr/>
            </a:pPr>
            <a:r>
              <a:rPr lang="en-US" altLang="ja-JP" sz="2000" dirty="0">
                <a:solidFill>
                  <a:schemeClr val="tx1"/>
                </a:solidFill>
                <a:ea typeface="MS PGothic" pitchFamily="34" charset="-128"/>
              </a:rPr>
              <a:t>Duplicating Slides</a:t>
            </a:r>
          </a:p>
          <a:p>
            <a:pPr marL="438912" lvl="1" indent="-274320">
              <a:lnSpc>
                <a:spcPct val="150000"/>
              </a:lnSpc>
              <a:buClr>
                <a:schemeClr val="tx2"/>
              </a:buClr>
              <a:buFont typeface="Arial" panose="020B0604020202020204" pitchFamily="34" charset="0"/>
              <a:buChar char="•"/>
              <a:defRPr/>
            </a:pPr>
            <a:r>
              <a:rPr lang="en-US" altLang="ja-JP" sz="2000" dirty="0">
                <a:solidFill>
                  <a:schemeClr val="tx1"/>
                </a:solidFill>
                <a:ea typeface="MS PGothic" pitchFamily="34" charset="-128"/>
              </a:rPr>
              <a:t>Applying a Theme</a:t>
            </a:r>
          </a:p>
          <a:p>
            <a:pPr marL="274320" indent="-274320">
              <a:lnSpc>
                <a:spcPct val="150000"/>
              </a:lnSpc>
              <a:buClr>
                <a:schemeClr val="tx2"/>
              </a:buClr>
              <a:buFont typeface="Arial" panose="020B0604020202020204" pitchFamily="34" charset="0"/>
              <a:buChar char="•"/>
              <a:defRPr/>
            </a:pPr>
            <a:r>
              <a:rPr lang="en-US" altLang="ja-JP" sz="2000" dirty="0">
                <a:solidFill>
                  <a:schemeClr val="tx1"/>
                </a:solidFill>
                <a:ea typeface="MS PGothic" pitchFamily="34" charset="-128"/>
              </a:rPr>
              <a:t>Playing a PowerPoint Presentation (“Slideshow”)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25475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Agenda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457200" y="2971800"/>
            <a:ext cx="8305799" cy="1509712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en-US" sz="4800" dirty="0">
                <a:latin typeface="+mj-lt"/>
              </a:rPr>
              <a:t>Terminology &amp; Descriptions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200" y="1981200"/>
            <a:ext cx="8183563" cy="4343400"/>
          </a:xfrm>
        </p:spPr>
        <p:txBody>
          <a:bodyPr/>
          <a:lstStyle/>
          <a:p>
            <a:pPr marL="200533" indent="0">
              <a:buFont typeface="Wingdings" panose="05000000000000000000" pitchFamily="2" charset="2"/>
              <a:buNone/>
              <a:defRPr/>
            </a:pPr>
            <a:r>
              <a:rPr lang="en-US" sz="2912" b="1" spc="150" dirty="0">
                <a:solidFill>
                  <a:schemeClr val="tx1"/>
                </a:solidFill>
                <a:ea typeface="MS PGothic" pitchFamily="34" charset="-128"/>
              </a:rPr>
              <a:t>Microsoft PowerPoint</a:t>
            </a:r>
          </a:p>
          <a:p>
            <a:pPr marL="274320" lvl="1" indent="-274320">
              <a:buClr>
                <a:schemeClr val="tx2"/>
              </a:buClr>
              <a:buFont typeface="Arial" panose="020B0604020202020204" pitchFamily="34" charset="0"/>
              <a:buChar char="•"/>
              <a:defRPr/>
            </a:pPr>
            <a:r>
              <a:rPr lang="en-US" sz="2800" spc="150" dirty="0">
                <a:solidFill>
                  <a:schemeClr val="tx1"/>
                </a:solidFill>
                <a:ea typeface="MS PGothic" pitchFamily="34" charset="-128"/>
              </a:rPr>
              <a:t>An application for creating custom slide show presentations</a:t>
            </a:r>
          </a:p>
          <a:p>
            <a:pPr marL="274320" lvl="1" indent="-274320">
              <a:buClr>
                <a:schemeClr val="tx2"/>
              </a:buClr>
              <a:buFont typeface="Arial" panose="020B0604020202020204" pitchFamily="34" charset="0"/>
              <a:buChar char="•"/>
              <a:defRPr/>
            </a:pPr>
            <a:r>
              <a:rPr lang="en-US" sz="2800" spc="150" dirty="0">
                <a:solidFill>
                  <a:schemeClr val="tx1"/>
                </a:solidFill>
                <a:ea typeface="MS PGothic" pitchFamily="34" charset="-128"/>
              </a:rPr>
              <a:t>Examples include work reports, school projects, personal interest presentations, etc. 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625475"/>
            <a:ext cx="8183563" cy="1050925"/>
          </a:xfrm>
        </p:spPr>
        <p:txBody>
          <a:bodyPr wrap="square" numCol="1" anchorCtr="0" compatLnSpc="1">
            <a:prstTxWarp prst="textNoShape">
              <a:avLst/>
            </a:prstTxWarp>
            <a:normAutofit/>
          </a:bodyPr>
          <a:lstStyle/>
          <a:p>
            <a:pPr eaLnBrk="1" hangingPunct="1">
              <a:defRPr/>
            </a:pPr>
            <a:r>
              <a:rPr lang="en-US" altLang="en-US" sz="4800" b="1" cap="none" dirty="0">
                <a:cs typeface="Courier New" pitchFamily="49" charset="0"/>
              </a:rPr>
              <a:t>Terminology &amp; Descriptions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4341" r="8832"/>
          <a:stretch/>
        </p:blipFill>
        <p:spPr>
          <a:xfrm>
            <a:off x="7116762" y="4603454"/>
            <a:ext cx="1524000" cy="1721146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200" y="1828800"/>
            <a:ext cx="8183563" cy="3276600"/>
          </a:xfrm>
        </p:spPr>
        <p:txBody>
          <a:bodyPr>
            <a:normAutofit/>
          </a:bodyPr>
          <a:lstStyle/>
          <a:p>
            <a:pPr marL="45720" lvl="1" indent="0" eaLnBrk="1" fontAlgn="auto" hangingPunct="1">
              <a:spcAft>
                <a:spcPts val="0"/>
              </a:spcAft>
              <a:buClr>
                <a:srgbClr val="934747"/>
              </a:buClr>
              <a:buFont typeface="Wingdings" panose="05000000000000000000" pitchFamily="2" charset="2"/>
              <a:buNone/>
              <a:defRPr/>
            </a:pPr>
            <a:r>
              <a:rPr lang="en-US" sz="2800" b="1" spc="150" dirty="0">
                <a:solidFill>
                  <a:schemeClr val="tx1"/>
                </a:solidFill>
                <a:ea typeface="MS PGothic" pitchFamily="34" charset="-128"/>
              </a:rPr>
              <a:t>The Ribbon</a:t>
            </a:r>
            <a:r>
              <a:rPr lang="en-US" sz="2800" spc="150" dirty="0">
                <a:solidFill>
                  <a:schemeClr val="tx1"/>
                </a:solidFill>
                <a:ea typeface="MS PGothic" pitchFamily="34" charset="-128"/>
              </a:rPr>
              <a:t> </a:t>
            </a:r>
          </a:p>
          <a:p>
            <a:pPr marL="274320" lvl="1" indent="-274320" eaLnBrk="1" fontAlgn="auto" hangingPunct="1">
              <a:spcAft>
                <a:spcPts val="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/>
            </a:pPr>
            <a:r>
              <a:rPr lang="en-US" sz="2800" spc="150" dirty="0">
                <a:solidFill>
                  <a:schemeClr val="tx1"/>
                </a:solidFill>
                <a:ea typeface="MS PGothic" pitchFamily="34" charset="-128"/>
              </a:rPr>
              <a:t>The area at the top of the screen where commands are organized into </a:t>
            </a:r>
            <a:r>
              <a:rPr lang="en-US" sz="2800" b="1" spc="150" dirty="0">
                <a:solidFill>
                  <a:schemeClr val="tx1"/>
                </a:solidFill>
                <a:ea typeface="MS PGothic" pitchFamily="34" charset="-128"/>
              </a:rPr>
              <a:t>Tabs</a:t>
            </a:r>
            <a:r>
              <a:rPr lang="en-US" sz="2800" spc="150" dirty="0">
                <a:solidFill>
                  <a:schemeClr val="tx1"/>
                </a:solidFill>
                <a:ea typeface="MS PGothic" pitchFamily="34" charset="-128"/>
              </a:rPr>
              <a:t>, icons, and </a:t>
            </a:r>
            <a:r>
              <a:rPr lang="en-US" sz="2800" b="1" spc="150" dirty="0">
                <a:solidFill>
                  <a:schemeClr val="tx1"/>
                </a:solidFill>
                <a:ea typeface="MS PGothic" pitchFamily="34" charset="-128"/>
              </a:rPr>
              <a:t>Groups</a:t>
            </a:r>
          </a:p>
          <a:p>
            <a:pPr marL="45720" indent="0" eaLnBrk="1" fontAlgn="auto" hangingPunct="1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endParaRPr lang="en-US" sz="2800" dirty="0">
              <a:solidFill>
                <a:schemeClr val="tx1"/>
              </a:solidFill>
            </a:endParaRPr>
          </a:p>
          <a:p>
            <a:pPr marL="45720" indent="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endParaRPr lang="en-US" sz="2800" b="1" dirty="0">
              <a:solidFill>
                <a:schemeClr val="tx1"/>
              </a:solidFill>
            </a:endParaRPr>
          </a:p>
          <a:p>
            <a:pPr marL="45720" indent="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endParaRPr lang="en-US" sz="2800" b="1" dirty="0">
              <a:solidFill>
                <a:schemeClr val="tx1"/>
              </a:solidFill>
            </a:endParaRPr>
          </a:p>
          <a:p>
            <a:pPr marL="45720" indent="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57199" y="625475"/>
            <a:ext cx="8183563" cy="1050925"/>
          </a:xfrm>
        </p:spPr>
        <p:txBody>
          <a:bodyPr wrap="square" numCol="1" anchorCtr="0" compatLnSpc="1">
            <a:prstTxWarp prst="textNoShape">
              <a:avLst/>
            </a:prstTxWarp>
            <a:normAutofit/>
          </a:bodyPr>
          <a:lstStyle/>
          <a:p>
            <a:pPr eaLnBrk="1" hangingPunct="1">
              <a:defRPr/>
            </a:pPr>
            <a:r>
              <a:rPr lang="en-US" altLang="en-US" sz="4800" b="1" cap="none" dirty="0">
                <a:cs typeface="Courier New" pitchFamily="49" charset="0"/>
              </a:rPr>
              <a:t>Terminology &amp; Descriptions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636" y="4373781"/>
            <a:ext cx="8808687" cy="1463237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920" y="4294725"/>
            <a:ext cx="8843075" cy="1468949"/>
          </a:xfrm>
          <a:prstGeom prst="rect">
            <a:avLst/>
          </a:prstGeom>
        </p:spPr>
      </p:pic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63658" y="1738654"/>
            <a:ext cx="8229600" cy="4325112"/>
          </a:xfrm>
        </p:spPr>
        <p:txBody>
          <a:bodyPr/>
          <a:lstStyle/>
          <a:p>
            <a:pPr marL="44450" indent="0" eaLnBrk="1" hangingPunct="1">
              <a:buFont typeface="Wingdings 2" panose="05020102010507070707" pitchFamily="18" charset="2"/>
              <a:buNone/>
              <a:defRPr/>
            </a:pPr>
            <a:r>
              <a:rPr lang="en-US" sz="2800" b="1" dirty="0">
                <a:solidFill>
                  <a:schemeClr val="tx1"/>
                </a:solidFill>
                <a:ea typeface="MS PGothic" pitchFamily="34" charset="-128"/>
              </a:rPr>
              <a:t>Tabs</a:t>
            </a:r>
            <a:r>
              <a:rPr lang="en-US" sz="2800" dirty="0">
                <a:solidFill>
                  <a:schemeClr val="tx1"/>
                </a:solidFill>
                <a:ea typeface="MS PGothic" pitchFamily="34" charset="-128"/>
              </a:rPr>
              <a:t> </a:t>
            </a:r>
          </a:p>
          <a:p>
            <a:pPr marL="274320" indent="-274320" eaLnBrk="1" hangingPunct="1"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  <a:ea typeface="MS PGothic" pitchFamily="34" charset="-128"/>
              </a:rPr>
              <a:t>There are 8 Tabs in addition to the </a:t>
            </a:r>
            <a:r>
              <a:rPr lang="en-US" sz="2800" b="1" dirty="0">
                <a:solidFill>
                  <a:schemeClr val="tx1"/>
                </a:solidFill>
                <a:ea typeface="MS PGothic" pitchFamily="34" charset="-128"/>
              </a:rPr>
              <a:t>File</a:t>
            </a:r>
            <a:r>
              <a:rPr lang="en-US" sz="2800" dirty="0">
                <a:solidFill>
                  <a:schemeClr val="tx1"/>
                </a:solidFill>
                <a:ea typeface="MS PGothic" pitchFamily="34" charset="-128"/>
              </a:rPr>
              <a:t> tab</a:t>
            </a:r>
          </a:p>
          <a:p>
            <a:pPr marL="274320" indent="-274320" eaLnBrk="1" hangingPunct="1">
              <a:buClr>
                <a:schemeClr val="tx2"/>
              </a:buClr>
              <a:defRPr/>
            </a:pPr>
            <a:r>
              <a:rPr lang="en-US" sz="2800" b="1" dirty="0">
                <a:solidFill>
                  <a:schemeClr val="tx1"/>
                </a:solidFill>
                <a:ea typeface="MS PGothic" pitchFamily="34" charset="-128"/>
              </a:rPr>
              <a:t>Home</a:t>
            </a:r>
            <a:r>
              <a:rPr lang="en-US" sz="2800" dirty="0">
                <a:solidFill>
                  <a:schemeClr val="tx1"/>
                </a:solidFill>
                <a:ea typeface="MS PGothic" pitchFamily="34" charset="-128"/>
              </a:rPr>
              <a:t>, </a:t>
            </a:r>
            <a:r>
              <a:rPr lang="en-US" sz="2800" b="1" dirty="0">
                <a:solidFill>
                  <a:schemeClr val="tx1"/>
                </a:solidFill>
                <a:ea typeface="MS PGothic" pitchFamily="34" charset="-128"/>
              </a:rPr>
              <a:t>Insert</a:t>
            </a:r>
            <a:r>
              <a:rPr lang="en-US" sz="2800" dirty="0">
                <a:solidFill>
                  <a:schemeClr val="tx1"/>
                </a:solidFill>
                <a:ea typeface="MS PGothic" pitchFamily="34" charset="-128"/>
              </a:rPr>
              <a:t>, </a:t>
            </a:r>
            <a:r>
              <a:rPr lang="en-US" sz="2800" b="1" dirty="0">
                <a:solidFill>
                  <a:schemeClr val="tx1"/>
                </a:solidFill>
                <a:ea typeface="MS PGothic" pitchFamily="34" charset="-128"/>
              </a:rPr>
              <a:t>Design</a:t>
            </a:r>
            <a:r>
              <a:rPr lang="en-US" sz="2800" dirty="0">
                <a:solidFill>
                  <a:schemeClr val="tx1"/>
                </a:solidFill>
                <a:ea typeface="MS PGothic" pitchFamily="34" charset="-128"/>
              </a:rPr>
              <a:t>, </a:t>
            </a:r>
            <a:r>
              <a:rPr lang="en-US" sz="2800" b="1" dirty="0">
                <a:solidFill>
                  <a:schemeClr val="tx1"/>
                </a:solidFill>
                <a:ea typeface="MS PGothic" pitchFamily="34" charset="-128"/>
              </a:rPr>
              <a:t>Transitions</a:t>
            </a:r>
            <a:r>
              <a:rPr lang="en-US" sz="2800" dirty="0">
                <a:solidFill>
                  <a:schemeClr val="tx1"/>
                </a:solidFill>
                <a:ea typeface="MS PGothic" pitchFamily="34" charset="-128"/>
              </a:rPr>
              <a:t>, </a:t>
            </a:r>
            <a:r>
              <a:rPr lang="en-US" sz="2800" b="1" dirty="0">
                <a:solidFill>
                  <a:schemeClr val="tx1"/>
                </a:solidFill>
                <a:ea typeface="MS PGothic" pitchFamily="34" charset="-128"/>
              </a:rPr>
              <a:t>Animations</a:t>
            </a:r>
            <a:r>
              <a:rPr lang="en-US" sz="2800" dirty="0">
                <a:solidFill>
                  <a:schemeClr val="tx1"/>
                </a:solidFill>
                <a:ea typeface="MS PGothic" pitchFamily="34" charset="-128"/>
              </a:rPr>
              <a:t>, </a:t>
            </a:r>
            <a:r>
              <a:rPr lang="en-US" sz="2800" b="1" dirty="0">
                <a:solidFill>
                  <a:schemeClr val="tx1"/>
                </a:solidFill>
                <a:ea typeface="MS PGothic" pitchFamily="34" charset="-128"/>
              </a:rPr>
              <a:t>Slide Show</a:t>
            </a:r>
            <a:r>
              <a:rPr lang="en-US" sz="2800" dirty="0">
                <a:solidFill>
                  <a:schemeClr val="tx1"/>
                </a:solidFill>
                <a:ea typeface="MS PGothic" pitchFamily="34" charset="-128"/>
              </a:rPr>
              <a:t>, </a:t>
            </a:r>
            <a:r>
              <a:rPr lang="en-US" sz="2800" b="1" dirty="0">
                <a:solidFill>
                  <a:schemeClr val="tx1"/>
                </a:solidFill>
                <a:ea typeface="MS PGothic" pitchFamily="34" charset="-128"/>
              </a:rPr>
              <a:t>Review</a:t>
            </a:r>
            <a:r>
              <a:rPr lang="en-US" sz="2800" dirty="0">
                <a:solidFill>
                  <a:schemeClr val="tx1"/>
                </a:solidFill>
                <a:ea typeface="MS PGothic" pitchFamily="34" charset="-128"/>
              </a:rPr>
              <a:t> and </a:t>
            </a:r>
            <a:r>
              <a:rPr lang="en-US" sz="2800" b="1" dirty="0">
                <a:solidFill>
                  <a:schemeClr val="tx1"/>
                </a:solidFill>
                <a:ea typeface="MS PGothic" pitchFamily="34" charset="-128"/>
              </a:rPr>
              <a:t>View</a:t>
            </a:r>
          </a:p>
          <a:p>
            <a:pPr marL="44450" indent="0" algn="ctr" eaLnBrk="1" hangingPunct="1">
              <a:buFont typeface="Wingdings 2" panose="05020102010507070707" pitchFamily="18" charset="2"/>
              <a:buNone/>
              <a:defRPr/>
            </a:pPr>
            <a:endParaRPr lang="en-US" sz="2500" dirty="0">
              <a:solidFill>
                <a:schemeClr val="tx1"/>
              </a:solidFill>
              <a:ea typeface="MS PGothic" pitchFamily="34" charset="-12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62000" y="4572000"/>
            <a:ext cx="6172200" cy="3048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457199" y="625475"/>
            <a:ext cx="8183563" cy="1050925"/>
          </a:xfrm>
        </p:spPr>
        <p:txBody>
          <a:bodyPr wrap="square" numCol="1" anchorCtr="0" compatLnSpc="1">
            <a:prstTxWarp prst="textNoShape">
              <a:avLst/>
            </a:prstTxWarp>
            <a:normAutofit/>
          </a:bodyPr>
          <a:lstStyle/>
          <a:p>
            <a:pPr eaLnBrk="1" hangingPunct="1">
              <a:defRPr/>
            </a:pPr>
            <a:r>
              <a:rPr lang="en-US" altLang="en-US" sz="4800" b="1" cap="none" dirty="0">
                <a:cs typeface="Courier New" pitchFamily="49" charset="0"/>
              </a:rPr>
              <a:t>Terminology &amp; Descriptions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" y="4572000"/>
            <a:ext cx="8843075" cy="1468949"/>
          </a:xfrm>
          <a:prstGeom prst="rect">
            <a:avLst/>
          </a:prstGeom>
        </p:spPr>
      </p:pic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63658" y="1831939"/>
            <a:ext cx="8229600" cy="2740061"/>
          </a:xfrm>
        </p:spPr>
        <p:txBody>
          <a:bodyPr>
            <a:normAutofit/>
          </a:bodyPr>
          <a:lstStyle/>
          <a:p>
            <a:pPr marL="44450" indent="0" eaLnBrk="1" hangingPunct="1">
              <a:buFont typeface="Wingdings 2" panose="05020102010507070707" pitchFamily="18" charset="2"/>
              <a:buNone/>
              <a:defRPr/>
            </a:pPr>
            <a:r>
              <a:rPr lang="en-US" sz="2800" b="1" dirty="0">
                <a:solidFill>
                  <a:schemeClr val="tx1"/>
                </a:solidFill>
                <a:ea typeface="MS PGothic" pitchFamily="34" charset="-128"/>
              </a:rPr>
              <a:t>Groups</a:t>
            </a:r>
          </a:p>
          <a:p>
            <a:pPr marL="274320" indent="-274320" eaLnBrk="1" hangingPunct="1"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  <a:ea typeface="MS PGothic" pitchFamily="34" charset="-128"/>
              </a:rPr>
              <a:t>Related task functions are organized into </a:t>
            </a:r>
            <a:r>
              <a:rPr lang="en-US" sz="2800" b="1" dirty="0">
                <a:solidFill>
                  <a:schemeClr val="tx1"/>
                </a:solidFill>
                <a:ea typeface="MS PGothic" pitchFamily="34" charset="-128"/>
              </a:rPr>
              <a:t>Groups </a:t>
            </a:r>
          </a:p>
          <a:p>
            <a:pPr marL="274320" indent="-274320" eaLnBrk="1" hangingPunct="1"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  <a:ea typeface="MS PGothic" pitchFamily="34" charset="-128"/>
              </a:rPr>
              <a:t>The name of the group is below its task buttons </a:t>
            </a:r>
          </a:p>
          <a:p>
            <a:pPr marL="274320" indent="-274320" eaLnBrk="1" hangingPunct="1"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  <a:ea typeface="MS PGothic" pitchFamily="34" charset="-128"/>
              </a:rPr>
              <a:t>Additional tasks are accessible by clicking on the  </a:t>
            </a:r>
            <a:r>
              <a:rPr lang="en-US" sz="2800" b="1" dirty="0">
                <a:solidFill>
                  <a:schemeClr val="tx1"/>
                </a:solidFill>
                <a:ea typeface="MS PGothic" pitchFamily="34" charset="-128"/>
              </a:rPr>
              <a:t>Dialog Box </a:t>
            </a:r>
            <a:r>
              <a:rPr lang="en-US" sz="2800" dirty="0">
                <a:solidFill>
                  <a:schemeClr val="tx1"/>
                </a:solidFill>
                <a:ea typeface="MS PGothic" pitchFamily="34" charset="-128"/>
              </a:rPr>
              <a:t>in the lower right-hand corner</a:t>
            </a:r>
          </a:p>
          <a:p>
            <a:pPr marL="44450" indent="0" algn="ctr" eaLnBrk="1" hangingPunct="1">
              <a:buFont typeface="Wingdings 2" panose="05020102010507070707" pitchFamily="18" charset="2"/>
              <a:buNone/>
              <a:defRPr/>
            </a:pPr>
            <a:endParaRPr lang="en-US" sz="2800" dirty="0">
              <a:solidFill>
                <a:schemeClr val="tx1"/>
              </a:solidFill>
              <a:ea typeface="MS PGothic" pitchFamily="34" charset="-128"/>
            </a:endParaRPr>
          </a:p>
          <a:p>
            <a:pPr marL="44450" indent="0" algn="ctr" eaLnBrk="1" hangingPunct="1">
              <a:buFont typeface="Wingdings 2" panose="05020102010507070707" pitchFamily="18" charset="2"/>
              <a:buNone/>
              <a:defRPr/>
            </a:pPr>
            <a:endParaRPr lang="en-US" sz="2800" dirty="0">
              <a:solidFill>
                <a:schemeClr val="tx1"/>
              </a:solidFill>
              <a:ea typeface="MS PGothic" pitchFamily="34" charset="-12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52400" y="5867400"/>
            <a:ext cx="8392333" cy="173549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457199" y="625475"/>
            <a:ext cx="8183563" cy="1050925"/>
          </a:xfrm>
        </p:spPr>
        <p:txBody>
          <a:bodyPr wrap="square" numCol="1" anchorCtr="0" compatLnSpc="1">
            <a:prstTxWarp prst="textNoShape">
              <a:avLst/>
            </a:prstTxWarp>
            <a:normAutofit/>
          </a:bodyPr>
          <a:lstStyle/>
          <a:p>
            <a:pPr eaLnBrk="1" hangingPunct="1">
              <a:defRPr/>
            </a:pPr>
            <a:r>
              <a:rPr lang="en-US" altLang="en-US" sz="4800" b="1" cap="none" dirty="0">
                <a:cs typeface="Courier New" pitchFamily="49" charset="0"/>
              </a:rPr>
              <a:t>Terminology &amp; Descriptions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63658" y="1831939"/>
            <a:ext cx="8229600" cy="2740061"/>
          </a:xfrm>
        </p:spPr>
        <p:txBody>
          <a:bodyPr>
            <a:normAutofit/>
          </a:bodyPr>
          <a:lstStyle/>
          <a:p>
            <a:pPr marL="44450" indent="0" eaLnBrk="1" hangingPunct="1">
              <a:buFont typeface="Wingdings 2" panose="05020102010507070707" pitchFamily="18" charset="2"/>
              <a:buNone/>
              <a:defRPr/>
            </a:pPr>
            <a:r>
              <a:rPr lang="en-US" sz="2800" b="1" dirty="0">
                <a:solidFill>
                  <a:schemeClr val="tx1"/>
                </a:solidFill>
                <a:ea typeface="MS PGothic" pitchFamily="34" charset="-128"/>
              </a:rPr>
              <a:t>Slide</a:t>
            </a:r>
          </a:p>
          <a:p>
            <a:pPr marL="274320" indent="-274320" eaLnBrk="1" hangingPunct="1"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  <a:ea typeface="MS PGothic" pitchFamily="34" charset="-128"/>
              </a:rPr>
              <a:t>Each individual screen in a PowerPoint Presentation</a:t>
            </a:r>
          </a:p>
          <a:p>
            <a:pPr marL="44450" indent="0" algn="ctr" eaLnBrk="1" hangingPunct="1">
              <a:buFont typeface="Wingdings 2" panose="05020102010507070707" pitchFamily="18" charset="2"/>
              <a:buNone/>
              <a:defRPr/>
            </a:pPr>
            <a:endParaRPr lang="en-US" sz="2800" dirty="0">
              <a:solidFill>
                <a:schemeClr val="tx1"/>
              </a:solidFill>
              <a:ea typeface="MS PGothic" pitchFamily="34" charset="-128"/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457199" y="625475"/>
            <a:ext cx="8183563" cy="1050925"/>
          </a:xfrm>
        </p:spPr>
        <p:txBody>
          <a:bodyPr wrap="square" numCol="1" anchorCtr="0" compatLnSpc="1">
            <a:prstTxWarp prst="textNoShape">
              <a:avLst/>
            </a:prstTxWarp>
            <a:normAutofit/>
          </a:bodyPr>
          <a:lstStyle/>
          <a:p>
            <a:pPr eaLnBrk="1" hangingPunct="1">
              <a:defRPr/>
            </a:pPr>
            <a:r>
              <a:rPr lang="en-US" altLang="en-US" sz="4800" b="1" cap="none" dirty="0">
                <a:cs typeface="Courier New" pitchFamily="49" charset="0"/>
              </a:rPr>
              <a:t>Terminology &amp; Descriptions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00" y="2969716"/>
            <a:ext cx="4676775" cy="3515645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448556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63658" y="1831939"/>
            <a:ext cx="5708542" cy="3578261"/>
          </a:xfrm>
        </p:spPr>
        <p:txBody>
          <a:bodyPr>
            <a:normAutofit/>
          </a:bodyPr>
          <a:lstStyle/>
          <a:p>
            <a:pPr marL="44450" indent="0" eaLnBrk="1" hangingPunct="1">
              <a:buFont typeface="Wingdings 2" panose="05020102010507070707" pitchFamily="18" charset="2"/>
              <a:buNone/>
              <a:defRPr/>
            </a:pPr>
            <a:r>
              <a:rPr lang="en-US" sz="2800" b="1" dirty="0">
                <a:solidFill>
                  <a:schemeClr val="tx1"/>
                </a:solidFill>
                <a:ea typeface="MS PGothic" pitchFamily="34" charset="-128"/>
              </a:rPr>
              <a:t>Navigation Pane</a:t>
            </a:r>
          </a:p>
          <a:p>
            <a:pPr marL="274320" indent="-274320"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  <a:ea typeface="MS PGothic" pitchFamily="34" charset="-128"/>
              </a:rPr>
              <a:t>The display pane on the left side of the PowerPoint window that provides a preview of all slides in your presentation and allows for quick navigation</a:t>
            </a:r>
          </a:p>
          <a:p>
            <a:pPr marL="44450" indent="0" algn="ctr" eaLnBrk="1" hangingPunct="1">
              <a:buFont typeface="Wingdings 2" panose="05020102010507070707" pitchFamily="18" charset="2"/>
              <a:buNone/>
              <a:defRPr/>
            </a:pPr>
            <a:endParaRPr lang="en-US" sz="2800" dirty="0">
              <a:solidFill>
                <a:schemeClr val="tx1"/>
              </a:solidFill>
              <a:ea typeface="MS PGothic" pitchFamily="34" charset="-128"/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457199" y="625475"/>
            <a:ext cx="8183563" cy="1050925"/>
          </a:xfrm>
        </p:spPr>
        <p:txBody>
          <a:bodyPr wrap="square" numCol="1" anchorCtr="0" compatLnSpc="1">
            <a:prstTxWarp prst="textNoShape">
              <a:avLst/>
            </a:prstTxWarp>
            <a:normAutofit/>
          </a:bodyPr>
          <a:lstStyle/>
          <a:p>
            <a:pPr eaLnBrk="1" hangingPunct="1">
              <a:defRPr/>
            </a:pPr>
            <a:r>
              <a:rPr lang="en-US" altLang="en-US" sz="4800" b="1" cap="none" dirty="0">
                <a:cs typeface="Courier New" pitchFamily="49" charset="0"/>
              </a:rPr>
              <a:t>Terminology &amp; Descriptions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b="1662"/>
          <a:stretch/>
        </p:blipFill>
        <p:spPr>
          <a:xfrm>
            <a:off x="6420173" y="1676400"/>
            <a:ext cx="2235289" cy="4942668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728452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63659" y="1831940"/>
            <a:ext cx="3498741" cy="4416460"/>
          </a:xfrm>
        </p:spPr>
        <p:txBody>
          <a:bodyPr>
            <a:normAutofit/>
          </a:bodyPr>
          <a:lstStyle/>
          <a:p>
            <a:pPr marL="44450" indent="0" eaLnBrk="1" hangingPunct="1">
              <a:buFont typeface="Wingdings 2" panose="05020102010507070707" pitchFamily="18" charset="2"/>
              <a:buNone/>
              <a:defRPr/>
            </a:pPr>
            <a:r>
              <a:rPr lang="en-US" sz="2800" b="1" dirty="0">
                <a:solidFill>
                  <a:schemeClr val="tx1"/>
                </a:solidFill>
                <a:ea typeface="MS PGothic" pitchFamily="34" charset="-128"/>
              </a:rPr>
              <a:t>Layout</a:t>
            </a:r>
          </a:p>
          <a:p>
            <a:pPr marL="274320" indent="-274320"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  <a:ea typeface="MS PGothic" pitchFamily="34" charset="-128"/>
              </a:rPr>
              <a:t>The pre-arranged placeholders on each slide that allows for content to be quickly added</a:t>
            </a:r>
          </a:p>
          <a:p>
            <a:pPr marL="274320" indent="-274320"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  <a:ea typeface="MS PGothic" pitchFamily="34" charset="-128"/>
              </a:rPr>
              <a:t>Example: Title and Content Layout</a:t>
            </a:r>
          </a:p>
          <a:p>
            <a:pPr marL="44450" indent="0" algn="ctr" eaLnBrk="1" hangingPunct="1">
              <a:buFont typeface="Wingdings 2" panose="05020102010507070707" pitchFamily="18" charset="2"/>
              <a:buNone/>
              <a:defRPr/>
            </a:pPr>
            <a:endParaRPr lang="en-US" sz="2800" dirty="0">
              <a:solidFill>
                <a:schemeClr val="tx1"/>
              </a:solidFill>
              <a:ea typeface="MS PGothic" pitchFamily="34" charset="-128"/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457199" y="625475"/>
            <a:ext cx="8183563" cy="1050925"/>
          </a:xfrm>
        </p:spPr>
        <p:txBody>
          <a:bodyPr wrap="square" numCol="1" anchorCtr="0" compatLnSpc="1">
            <a:prstTxWarp prst="textNoShape">
              <a:avLst/>
            </a:prstTxWarp>
            <a:normAutofit/>
          </a:bodyPr>
          <a:lstStyle/>
          <a:p>
            <a:pPr eaLnBrk="1" hangingPunct="1">
              <a:defRPr/>
            </a:pPr>
            <a:r>
              <a:rPr lang="en-US" altLang="en-US" sz="4800" b="1" cap="none" dirty="0">
                <a:cs typeface="Courier New" pitchFamily="49" charset="0"/>
              </a:rPr>
              <a:t>Terminology &amp; Descriptions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48668" y="2325669"/>
            <a:ext cx="4492094" cy="342900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01505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63658" y="1831939"/>
            <a:ext cx="8229600" cy="2740061"/>
          </a:xfrm>
        </p:spPr>
        <p:txBody>
          <a:bodyPr>
            <a:normAutofit/>
          </a:bodyPr>
          <a:lstStyle/>
          <a:p>
            <a:pPr marL="44450" indent="0" eaLnBrk="1" hangingPunct="1">
              <a:buFont typeface="Wingdings 2" panose="05020102010507070707" pitchFamily="18" charset="2"/>
              <a:buNone/>
              <a:defRPr/>
            </a:pPr>
            <a:r>
              <a:rPr lang="en-US" sz="2800" b="1" dirty="0">
                <a:solidFill>
                  <a:schemeClr val="tx1"/>
                </a:solidFill>
                <a:ea typeface="MS PGothic" pitchFamily="34" charset="-128"/>
              </a:rPr>
              <a:t>Themes</a:t>
            </a:r>
          </a:p>
          <a:p>
            <a:pPr marL="274320" indent="-274320"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  <a:ea typeface="MS PGothic" pitchFamily="34" charset="-128"/>
              </a:rPr>
              <a:t>Pre-designed background graphics, color combinations, and font pairings that enhance the image of your slides</a:t>
            </a:r>
          </a:p>
          <a:p>
            <a:pPr marL="44450" indent="0" algn="ctr" eaLnBrk="1" hangingPunct="1">
              <a:buFont typeface="Wingdings 2" panose="05020102010507070707" pitchFamily="18" charset="2"/>
              <a:buNone/>
              <a:defRPr/>
            </a:pPr>
            <a:endParaRPr lang="en-US" sz="2800" dirty="0">
              <a:solidFill>
                <a:schemeClr val="tx1"/>
              </a:solidFill>
              <a:ea typeface="MS PGothic" pitchFamily="34" charset="-128"/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457199" y="625475"/>
            <a:ext cx="8183563" cy="1050925"/>
          </a:xfrm>
        </p:spPr>
        <p:txBody>
          <a:bodyPr wrap="square" numCol="1" anchorCtr="0" compatLnSpc="1">
            <a:prstTxWarp prst="textNoShape">
              <a:avLst/>
            </a:prstTxWarp>
            <a:normAutofit/>
          </a:bodyPr>
          <a:lstStyle/>
          <a:p>
            <a:pPr eaLnBrk="1" hangingPunct="1">
              <a:defRPr/>
            </a:pPr>
            <a:r>
              <a:rPr lang="en-US" altLang="en-US" sz="4800" b="1" cap="none" dirty="0">
                <a:cs typeface="Courier New" pitchFamily="49" charset="0"/>
              </a:rPr>
              <a:t>Terminology &amp; Descriptions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9600" y="3439842"/>
            <a:ext cx="4273658" cy="3227658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l="6450" t="10345" r="3225" b="12069"/>
          <a:stretch/>
        </p:blipFill>
        <p:spPr>
          <a:xfrm>
            <a:off x="762000" y="4419600"/>
            <a:ext cx="2133600" cy="114300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cxnSp>
        <p:nvCxnSpPr>
          <p:cNvPr id="9" name="Straight Arrow Connector 8"/>
          <p:cNvCxnSpPr/>
          <p:nvPr/>
        </p:nvCxnSpPr>
        <p:spPr>
          <a:xfrm>
            <a:off x="3048000" y="5029200"/>
            <a:ext cx="1188720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60837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457200" y="2819400"/>
            <a:ext cx="8229600" cy="1905000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en-US" sz="4800" dirty="0">
                <a:latin typeface="+mj-lt"/>
              </a:rPr>
              <a:t>Creating a New Presentation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b="4846"/>
          <a:stretch/>
        </p:blipFill>
        <p:spPr>
          <a:xfrm>
            <a:off x="702444" y="1981200"/>
            <a:ext cx="7691487" cy="411480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0668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4800" b="1" dirty="0">
                <a:cs typeface="Courier New" pitchFamily="49" charset="0"/>
              </a:rPr>
              <a:t>Creating a New Presentation</a:t>
            </a:r>
            <a:endParaRPr lang="en-US" sz="4800" b="1" cap="none" dirty="0">
              <a:cs typeface="Courier New" pitchFamily="49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81000" y="3048000"/>
            <a:ext cx="8229600" cy="990600"/>
          </a:xfrm>
        </p:spPr>
        <p:txBody>
          <a:bodyPr>
            <a:normAutofit/>
          </a:bodyPr>
          <a:lstStyle/>
          <a:p>
            <a:pPr marL="44450" indent="0" algn="ctr" eaLnBrk="1" hangingPunct="1">
              <a:buFont typeface="Wingdings 2" panose="05020102010507070707" pitchFamily="18" charset="2"/>
              <a:buNone/>
              <a:defRPr/>
            </a:pPr>
            <a:r>
              <a:rPr lang="en-US" sz="4800" dirty="0">
                <a:latin typeface="+mj-lt"/>
              </a:rPr>
              <a:t>Activity #1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457200" y="2819400"/>
            <a:ext cx="8229600" cy="1905000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en-US" sz="4800" dirty="0">
                <a:latin typeface="+mj-lt"/>
              </a:rPr>
              <a:t>Adding Slides &amp; Content</a:t>
            </a:r>
          </a:p>
        </p:txBody>
      </p:sp>
    </p:spTree>
    <p:extLst>
      <p:ext uri="{BB962C8B-B14F-4D97-AF65-F5344CB8AC3E}">
        <p14:creationId xmlns:p14="http://schemas.microsoft.com/office/powerpoint/2010/main" val="469991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609600"/>
            <a:ext cx="8382000" cy="914400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en-US" sz="4800" b="1" dirty="0">
                <a:cs typeface="Courier New" pitchFamily="49" charset="0"/>
              </a:rPr>
              <a:t>Adding New Slides</a:t>
            </a:r>
            <a:endParaRPr lang="en-US" sz="4800" b="1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b="13930"/>
          <a:stretch/>
        </p:blipFill>
        <p:spPr>
          <a:xfrm>
            <a:off x="744621" y="1676400"/>
            <a:ext cx="7807158" cy="487680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7" name="Rectangle 6"/>
          <p:cNvSpPr/>
          <p:nvPr/>
        </p:nvSpPr>
        <p:spPr>
          <a:xfrm>
            <a:off x="1752600" y="2286000"/>
            <a:ext cx="609600" cy="9144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44621" y="5181600"/>
            <a:ext cx="1007979" cy="6096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0668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4800" b="1" dirty="0">
                <a:cs typeface="Courier New" pitchFamily="49" charset="0"/>
              </a:rPr>
              <a:t>Adding Content</a:t>
            </a:r>
            <a:endParaRPr lang="en-US" sz="4800" b="1" cap="none" dirty="0">
              <a:cs typeface="Courier New" pitchFamily="49" charset="0"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b="5764"/>
          <a:stretch/>
        </p:blipFill>
        <p:spPr>
          <a:xfrm>
            <a:off x="726256" y="2249488"/>
            <a:ext cx="7691487" cy="4075112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7" name="Rectangle 6"/>
          <p:cNvSpPr/>
          <p:nvPr/>
        </p:nvSpPr>
        <p:spPr>
          <a:xfrm>
            <a:off x="3124200" y="3581400"/>
            <a:ext cx="3962400" cy="10668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3048000" y="4648200"/>
            <a:ext cx="4114800" cy="7620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9720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0668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4800" b="1" dirty="0">
                <a:cs typeface="Courier New" pitchFamily="49" charset="0"/>
              </a:rPr>
              <a:t>Adding Content</a:t>
            </a:r>
            <a:endParaRPr lang="en-US" sz="4800" b="1" cap="none" dirty="0">
              <a:cs typeface="Courier New" pitchFamily="49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5947" y="1905000"/>
            <a:ext cx="8201186" cy="2181007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9" name="Content Placeholder 1"/>
          <p:cNvSpPr>
            <a:spLocks noGrp="1"/>
          </p:cNvSpPr>
          <p:nvPr>
            <p:ph idx="1"/>
          </p:nvPr>
        </p:nvSpPr>
        <p:spPr>
          <a:xfrm>
            <a:off x="463659" y="4267200"/>
            <a:ext cx="8223141" cy="1981200"/>
          </a:xfrm>
        </p:spPr>
        <p:txBody>
          <a:bodyPr>
            <a:normAutofit/>
          </a:bodyPr>
          <a:lstStyle/>
          <a:p>
            <a:pPr marL="44450" indent="0" eaLnBrk="1" hangingPunct="1">
              <a:buFont typeface="Wingdings 2" panose="05020102010507070707" pitchFamily="18" charset="2"/>
              <a:buNone/>
              <a:defRPr/>
            </a:pPr>
            <a:r>
              <a:rPr lang="en-US" sz="2800" b="1" dirty="0">
                <a:solidFill>
                  <a:schemeClr val="tx1"/>
                </a:solidFill>
                <a:ea typeface="MS PGothic" pitchFamily="34" charset="-128"/>
              </a:rPr>
              <a:t>Inserting Images</a:t>
            </a:r>
          </a:p>
          <a:p>
            <a:pPr marL="274320" indent="-274320"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  <a:ea typeface="MS PGothic" pitchFamily="34" charset="-128"/>
              </a:rPr>
              <a:t>Click on the </a:t>
            </a:r>
            <a:r>
              <a:rPr lang="en-US" sz="2800" b="1" dirty="0">
                <a:solidFill>
                  <a:schemeClr val="tx1"/>
                </a:solidFill>
                <a:ea typeface="MS PGothic" pitchFamily="34" charset="-128"/>
              </a:rPr>
              <a:t>Insert</a:t>
            </a:r>
            <a:r>
              <a:rPr lang="en-US" sz="2800" dirty="0">
                <a:solidFill>
                  <a:schemeClr val="tx1"/>
                </a:solidFill>
                <a:ea typeface="MS PGothic" pitchFamily="34" charset="-128"/>
              </a:rPr>
              <a:t> tab</a:t>
            </a:r>
          </a:p>
          <a:p>
            <a:pPr marL="274320" indent="-274320"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  <a:ea typeface="MS PGothic" pitchFamily="34" charset="-128"/>
              </a:rPr>
              <a:t>Click on </a:t>
            </a:r>
            <a:r>
              <a:rPr lang="en-US" sz="2800" b="1" dirty="0">
                <a:solidFill>
                  <a:schemeClr val="tx1"/>
                </a:solidFill>
                <a:ea typeface="MS PGothic" pitchFamily="34" charset="-128"/>
              </a:rPr>
              <a:t>Pictures</a:t>
            </a:r>
            <a:r>
              <a:rPr lang="en-US" sz="2800" dirty="0">
                <a:solidFill>
                  <a:schemeClr val="tx1"/>
                </a:solidFill>
                <a:ea typeface="MS PGothic" pitchFamily="34" charset="-128"/>
              </a:rPr>
              <a:t> to insert one of your photos or </a:t>
            </a:r>
            <a:r>
              <a:rPr lang="en-US" sz="2800" b="1" dirty="0">
                <a:solidFill>
                  <a:schemeClr val="tx1"/>
                </a:solidFill>
                <a:ea typeface="MS PGothic" pitchFamily="34" charset="-128"/>
              </a:rPr>
              <a:t>Online Pictures</a:t>
            </a:r>
            <a:r>
              <a:rPr lang="en-US" sz="2800" dirty="0">
                <a:solidFill>
                  <a:schemeClr val="tx1"/>
                </a:solidFill>
                <a:ea typeface="MS PGothic" pitchFamily="34" charset="-128"/>
              </a:rPr>
              <a:t> to search for an image to use</a:t>
            </a:r>
          </a:p>
          <a:p>
            <a:pPr marL="44450" indent="0" algn="ctr" eaLnBrk="1" hangingPunct="1">
              <a:buFont typeface="Wingdings 2" panose="05020102010507070707" pitchFamily="18" charset="2"/>
              <a:buNone/>
              <a:defRPr/>
            </a:pPr>
            <a:endParaRPr lang="en-US" sz="2800" dirty="0">
              <a:solidFill>
                <a:schemeClr val="tx1"/>
              </a:solidFill>
              <a:ea typeface="MS PGothic" pitchFamily="34" charset="-12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981200" y="2690704"/>
            <a:ext cx="1371600" cy="1043096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2247900" y="2230998"/>
            <a:ext cx="990600" cy="3810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9154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2209800"/>
            <a:ext cx="8229600" cy="2819400"/>
          </a:xfrm>
        </p:spPr>
        <p:txBody>
          <a:bodyPr anchor="ctr">
            <a:noAutofit/>
          </a:bodyPr>
          <a:lstStyle/>
          <a:p>
            <a:pPr marL="44450" indent="0" algn="ctr" eaLnBrk="1" hangingPunct="1">
              <a:buClr>
                <a:srgbClr val="E3DED1"/>
              </a:buClr>
              <a:buFont typeface="Wingdings 2" panose="05020102010507070707" pitchFamily="18" charset="2"/>
              <a:buNone/>
              <a:defRPr/>
            </a:pPr>
            <a:r>
              <a:rPr lang="en-US" sz="4800" dirty="0">
                <a:latin typeface="+mj-lt"/>
              </a:rPr>
              <a:t>Activity #2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685800" y="2971800"/>
            <a:ext cx="7772400" cy="1509712"/>
          </a:xfrm>
        </p:spPr>
        <p:txBody>
          <a:bodyPr anchor="ctr">
            <a:normAutofit/>
          </a:bodyPr>
          <a:lstStyle/>
          <a:p>
            <a:pPr algn="ctr">
              <a:defRPr/>
            </a:pPr>
            <a:r>
              <a:rPr lang="en-US" sz="4800" dirty="0">
                <a:latin typeface="+mj-lt"/>
              </a:rPr>
              <a:t>Modifying Slides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0465" b="40465"/>
          <a:stretch/>
        </p:blipFill>
        <p:spPr>
          <a:xfrm>
            <a:off x="1981200" y="1905000"/>
            <a:ext cx="5473170" cy="4636098"/>
          </a:xfrm>
          <a:ln w="19050">
            <a:solidFill>
              <a:schemeClr val="tx1"/>
            </a:solidFill>
          </a:ln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04800" y="609600"/>
            <a:ext cx="8229600" cy="10668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4800" b="1" cap="none" dirty="0">
                <a:cs typeface="Courier New" pitchFamily="49" charset="0"/>
              </a:rPr>
              <a:t>Adjusting Slide Layouts</a:t>
            </a:r>
            <a:endParaRPr lang="en-US" sz="2800" dirty="0"/>
          </a:p>
        </p:txBody>
      </p:sp>
      <p:sp>
        <p:nvSpPr>
          <p:cNvPr id="6" name="Rectangle 5"/>
          <p:cNvSpPr/>
          <p:nvPr/>
        </p:nvSpPr>
        <p:spPr>
          <a:xfrm>
            <a:off x="3962400" y="2438400"/>
            <a:ext cx="685800" cy="2286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3962400" y="2667000"/>
            <a:ext cx="3276600" cy="37338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609600"/>
            <a:ext cx="8382000" cy="914400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en-US" sz="4800" b="1" dirty="0">
                <a:cs typeface="Courier New" pitchFamily="49" charset="0"/>
              </a:rPr>
              <a:t>Re-arranging Slides</a:t>
            </a:r>
            <a:endParaRPr lang="en-US" sz="4800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t="4464" b="-378"/>
          <a:stretch/>
        </p:blipFill>
        <p:spPr>
          <a:xfrm>
            <a:off x="3238500" y="1524000"/>
            <a:ext cx="2819400" cy="5192065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850679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3276600"/>
            <a:ext cx="8229600" cy="990600"/>
          </a:xfrm>
        </p:spPr>
        <p:txBody>
          <a:bodyPr>
            <a:noAutofit/>
          </a:bodyPr>
          <a:lstStyle/>
          <a:p>
            <a:pPr marL="44450" indent="0" algn="ctr" eaLnBrk="1" hangingPunct="1">
              <a:buClr>
                <a:srgbClr val="E3DED1"/>
              </a:buClr>
              <a:buFont typeface="Wingdings 2" panose="05020102010507070707" pitchFamily="18" charset="2"/>
              <a:buNone/>
              <a:defRPr/>
            </a:pPr>
            <a:r>
              <a:rPr lang="en-US" sz="4800" dirty="0">
                <a:latin typeface="+mj-lt"/>
              </a:rPr>
              <a:t>Activity #3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"/>
          <p:cNvSpPr>
            <a:spLocks noGrp="1"/>
          </p:cNvSpPr>
          <p:nvPr>
            <p:ph type="title"/>
          </p:nvPr>
        </p:nvSpPr>
        <p:spPr>
          <a:xfrm>
            <a:off x="304800" y="609600"/>
            <a:ext cx="8229600" cy="10668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4800" b="1" cap="none" dirty="0">
                <a:cs typeface="Courier New" pitchFamily="49" charset="0"/>
              </a:rPr>
              <a:t>Duplicating Slides</a:t>
            </a:r>
            <a:endParaRPr lang="en-US" sz="28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97" r="77500" b="32514"/>
          <a:stretch/>
        </p:blipFill>
        <p:spPr>
          <a:xfrm>
            <a:off x="762000" y="1752600"/>
            <a:ext cx="3124200" cy="502920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cxnSp>
        <p:nvCxnSpPr>
          <p:cNvPr id="9" name="Straight Arrow Connector 8"/>
          <p:cNvCxnSpPr/>
          <p:nvPr/>
        </p:nvCxnSpPr>
        <p:spPr>
          <a:xfrm>
            <a:off x="4267200" y="3850037"/>
            <a:ext cx="990600" cy="0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/>
          <p:cNvSpPr/>
          <p:nvPr/>
        </p:nvSpPr>
        <p:spPr>
          <a:xfrm>
            <a:off x="1981200" y="3657600"/>
            <a:ext cx="1600200" cy="2286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62600" y="2119020"/>
            <a:ext cx="2743200" cy="405451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"/>
          <p:cNvSpPr>
            <a:spLocks noGrp="1"/>
          </p:cNvSpPr>
          <p:nvPr>
            <p:ph type="title"/>
          </p:nvPr>
        </p:nvSpPr>
        <p:spPr>
          <a:xfrm>
            <a:off x="304800" y="609600"/>
            <a:ext cx="8229600" cy="10668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4800" b="1" cap="none" dirty="0">
                <a:cs typeface="Courier New" pitchFamily="49" charset="0"/>
              </a:rPr>
              <a:t>Deleting Slides</a:t>
            </a:r>
            <a:endParaRPr lang="en-US" sz="28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561" r="78598" b="32513"/>
          <a:stretch/>
        </p:blipFill>
        <p:spPr>
          <a:xfrm>
            <a:off x="2667000" y="1828800"/>
            <a:ext cx="4191000" cy="4728308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4419600" y="2514600"/>
            <a:ext cx="1447800" cy="3048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1686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"/>
          <p:cNvSpPr>
            <a:spLocks noGrp="1"/>
          </p:cNvSpPr>
          <p:nvPr>
            <p:ph type="title"/>
          </p:nvPr>
        </p:nvSpPr>
        <p:spPr>
          <a:xfrm>
            <a:off x="304800" y="609600"/>
            <a:ext cx="8229600" cy="10668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4800" b="1" cap="none" dirty="0">
                <a:cs typeface="Courier New" pitchFamily="49" charset="0"/>
              </a:rPr>
              <a:t>Applying a Theme</a:t>
            </a:r>
            <a:endParaRPr lang="en-US" sz="28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r="7431"/>
          <a:stretch/>
        </p:blipFill>
        <p:spPr>
          <a:xfrm>
            <a:off x="313841" y="2667000"/>
            <a:ext cx="8591406" cy="224790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8" name="Rectangle 7"/>
          <p:cNvSpPr/>
          <p:nvPr/>
        </p:nvSpPr>
        <p:spPr>
          <a:xfrm>
            <a:off x="304800" y="3124200"/>
            <a:ext cx="838200" cy="5334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3048000"/>
            <a:ext cx="8229600" cy="1143000"/>
          </a:xfrm>
        </p:spPr>
        <p:txBody>
          <a:bodyPr>
            <a:normAutofit/>
          </a:bodyPr>
          <a:lstStyle/>
          <a:p>
            <a:pPr marL="44450" indent="0" algn="ctr" eaLnBrk="1" hangingPunct="1">
              <a:buClr>
                <a:srgbClr val="E3DED1"/>
              </a:buClr>
              <a:buFont typeface="Wingdings 2" panose="05020102010507070707" pitchFamily="18" charset="2"/>
              <a:buNone/>
              <a:defRPr/>
            </a:pPr>
            <a:r>
              <a:rPr lang="en-US" sz="4800" dirty="0">
                <a:latin typeface="+mj-lt"/>
              </a:rPr>
              <a:t>Activity #4</a:t>
            </a:r>
          </a:p>
          <a:p>
            <a:pPr marL="44450" indent="0" algn="ctr" eaLnBrk="1" hangingPunct="1">
              <a:buFont typeface="Wingdings 2" panose="05020102010507070707" pitchFamily="18" charset="2"/>
              <a:buNone/>
              <a:defRPr/>
            </a:pPr>
            <a:endParaRPr lang="en-US" sz="4800" dirty="0">
              <a:latin typeface="+mj-lt"/>
            </a:endParaRPr>
          </a:p>
          <a:p>
            <a:pPr marL="44450" indent="0" algn="ctr" eaLnBrk="1" hangingPunct="1">
              <a:buFont typeface="Wingdings 2" panose="05020102010507070707" pitchFamily="18" charset="2"/>
              <a:buNone/>
              <a:defRPr/>
            </a:pPr>
            <a:endParaRPr lang="en-US" sz="4800" dirty="0">
              <a:latin typeface="+mj-lt"/>
            </a:endParaRPr>
          </a:p>
          <a:p>
            <a:pPr marL="44450" indent="0" algn="ctr" eaLnBrk="1" hangingPunct="1">
              <a:buFont typeface="Wingdings 2" panose="05020102010507070707" pitchFamily="18" charset="2"/>
              <a:buNone/>
              <a:defRPr/>
            </a:pPr>
            <a:endParaRPr lang="en-US" sz="4800" dirty="0">
              <a:latin typeface="+mj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609600" y="2667000"/>
            <a:ext cx="8077200" cy="2514600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en-US" sz="4800" dirty="0">
                <a:latin typeface="+mj-lt"/>
              </a:rPr>
              <a:t>Playing a PowerPoint Presentation (“Slide Show”)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609600"/>
            <a:ext cx="8229600" cy="10668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4800" b="1" cap="none" dirty="0">
                <a:cs typeface="Courier New" pitchFamily="49" charset="0"/>
              </a:rPr>
              <a:t>Playing a Presentation</a:t>
            </a:r>
            <a:endParaRPr lang="en-US" sz="4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1901" y="1981200"/>
            <a:ext cx="7520198" cy="3919538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5" name="Rectangle 4"/>
          <p:cNvSpPr/>
          <p:nvPr/>
        </p:nvSpPr>
        <p:spPr>
          <a:xfrm>
            <a:off x="7010400" y="2286000"/>
            <a:ext cx="1295400" cy="3810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811901" y="2667000"/>
            <a:ext cx="864499" cy="10668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"/>
          <p:cNvSpPr>
            <a:spLocks noGrp="1"/>
          </p:cNvSpPr>
          <p:nvPr>
            <p:ph type="title"/>
          </p:nvPr>
        </p:nvSpPr>
        <p:spPr>
          <a:xfrm>
            <a:off x="457200" y="609600"/>
            <a:ext cx="8229600" cy="10668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4800" b="1" cap="none" dirty="0">
                <a:cs typeface="Courier New" pitchFamily="49" charset="0"/>
              </a:rPr>
              <a:t>Playing a Presentation</a:t>
            </a:r>
            <a:endParaRPr lang="en-US" sz="4800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FE0B9EE-7A28-4502-9E3A-C74EB2FA27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1600" y="1752600"/>
            <a:ext cx="6131719" cy="460518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81000" y="3048000"/>
            <a:ext cx="8229600" cy="990600"/>
          </a:xfrm>
        </p:spPr>
        <p:txBody>
          <a:bodyPr>
            <a:normAutofit/>
          </a:bodyPr>
          <a:lstStyle/>
          <a:p>
            <a:pPr marL="44450" indent="0" algn="ctr" eaLnBrk="1" hangingPunct="1">
              <a:buClr>
                <a:srgbClr val="E3DED1"/>
              </a:buClr>
              <a:buFont typeface="Wingdings 2" panose="05020102010507070707" pitchFamily="18" charset="2"/>
              <a:buNone/>
              <a:defRPr/>
            </a:pPr>
            <a:r>
              <a:rPr lang="en-US" sz="4800" dirty="0">
                <a:latin typeface="+mj-lt"/>
              </a:rPr>
              <a:t>Activity #5</a:t>
            </a:r>
          </a:p>
          <a:p>
            <a:pPr marL="44450" indent="0" eaLnBrk="1" hangingPunct="1">
              <a:buFont typeface="Wingdings 2" panose="05020102010507070707" pitchFamily="18" charset="2"/>
              <a:buNone/>
              <a:defRPr/>
            </a:pPr>
            <a:endParaRPr lang="en-US" sz="2000" dirty="0">
              <a:latin typeface="+mj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981200"/>
            <a:ext cx="8183563" cy="3810000"/>
          </a:xfrm>
        </p:spPr>
        <p:txBody>
          <a:bodyPr/>
          <a:lstStyle/>
          <a:p>
            <a:pPr marL="502920" indent="-45720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endParaRPr lang="en-US" sz="4400" dirty="0">
              <a:solidFill>
                <a:schemeClr val="bg2">
                  <a:lumMod val="25000"/>
                </a:schemeClr>
              </a:solidFill>
              <a:latin typeface="Myriad Pro" pitchFamily="34" charset="0"/>
            </a:endParaRPr>
          </a:p>
          <a:p>
            <a:pPr marL="502920" indent="-45720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endParaRPr lang="en-US" sz="4400" dirty="0">
              <a:solidFill>
                <a:schemeClr val="bg2">
                  <a:lumMod val="25000"/>
                </a:schemeClr>
              </a:solidFill>
              <a:latin typeface="Myriad Pro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05000" y="1082675"/>
            <a:ext cx="5181600" cy="1050925"/>
          </a:xfrm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Questions?</a:t>
            </a:r>
          </a:p>
        </p:txBody>
      </p:sp>
      <p:sp>
        <p:nvSpPr>
          <p:cNvPr id="6" name="Content Placeholder 4"/>
          <p:cNvSpPr txBox="1">
            <a:spLocks/>
          </p:cNvSpPr>
          <p:nvPr/>
        </p:nvSpPr>
        <p:spPr>
          <a:xfrm>
            <a:off x="457200" y="2438400"/>
            <a:ext cx="8183563" cy="38862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05740" indent="-144018" algn="l" rtl="0" eaLnBrk="1" latinLnBrk="0" hangingPunct="1">
              <a:spcBef>
                <a:spcPts val="169"/>
              </a:spcBef>
              <a:buClr>
                <a:schemeClr val="accent3"/>
              </a:buClr>
              <a:buFont typeface="Georgia"/>
              <a:buChar char="•"/>
              <a:defRPr kumimoji="0" sz="1575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370332" indent="-138875" algn="l" rtl="0" eaLnBrk="1" latinLnBrk="0" hangingPunct="1">
              <a:spcBef>
                <a:spcPts val="169"/>
              </a:spcBef>
              <a:buClr>
                <a:schemeClr val="accent2"/>
              </a:buClr>
              <a:buFont typeface="Georgia"/>
              <a:buChar char="▫"/>
              <a:defRPr kumimoji="0" sz="1463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519494" indent="-123444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3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663512" indent="-113157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238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781812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125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905256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013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028700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141857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844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1260158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788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02920" indent="-457200" algn="ctr" fontAlgn="auto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r>
              <a:rPr lang="en-US" sz="4800" dirty="0">
                <a:solidFill>
                  <a:schemeClr val="tx1"/>
                </a:solidFill>
              </a:rPr>
              <a:t>THANK YOU FOR COMING!</a:t>
            </a:r>
          </a:p>
          <a:p>
            <a:pPr marL="502920" indent="-457200" algn="ctr" fontAlgn="auto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endParaRPr lang="en-US" sz="2000" dirty="0">
              <a:solidFill>
                <a:schemeClr val="tx1"/>
              </a:solidFill>
            </a:endParaRPr>
          </a:p>
          <a:p>
            <a:pPr marL="502920" indent="-457200" algn="ctr" fontAlgn="auto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r>
              <a:rPr lang="en-US" sz="4800" u="sng" dirty="0">
                <a:solidFill>
                  <a:schemeClr val="tx1"/>
                </a:solidFill>
              </a:rPr>
              <a:t>Part Two Next Week</a:t>
            </a:r>
            <a:endParaRPr lang="en-US" sz="4800" dirty="0">
              <a:solidFill>
                <a:schemeClr val="tx1"/>
              </a:solidFill>
            </a:endParaRPr>
          </a:p>
          <a:p>
            <a:pPr marL="502920" indent="-457200" algn="ctr" fontAlgn="auto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r>
              <a:rPr lang="en-US" sz="4800" dirty="0">
                <a:solidFill>
                  <a:schemeClr val="tx1"/>
                </a:solidFill>
              </a:rPr>
              <a:t>Microsoft PowerPoint: </a:t>
            </a:r>
          </a:p>
          <a:p>
            <a:pPr marL="502920" indent="-457200" algn="ctr" fontAlgn="auto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r>
              <a:rPr lang="en-US" sz="4800" dirty="0">
                <a:solidFill>
                  <a:schemeClr val="tx1"/>
                </a:solidFill>
              </a:rPr>
              <a:t>Special Effects</a:t>
            </a:r>
          </a:p>
        </p:txBody>
      </p:sp>
    </p:spTree>
    <p:extLst>
      <p:ext uri="{BB962C8B-B14F-4D97-AF65-F5344CB8AC3E}">
        <p14:creationId xmlns:p14="http://schemas.microsoft.com/office/powerpoint/2010/main" val="2408711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heme - Standard PowerPoint 1">
  <a:themeElements>
    <a:clrScheme name="digital learn template">
      <a:dk1>
        <a:sysClr val="windowText" lastClr="000000"/>
      </a:dk1>
      <a:lt1>
        <a:sysClr val="window" lastClr="FFFFFF"/>
      </a:lt1>
      <a:dk2>
        <a:srgbClr val="00A4CF"/>
      </a:dk2>
      <a:lt2>
        <a:srgbClr val="E7E6E6"/>
      </a:lt2>
      <a:accent1>
        <a:srgbClr val="00A4CF"/>
      </a:accent1>
      <a:accent2>
        <a:srgbClr val="6DCCE1"/>
      </a:accent2>
      <a:accent3>
        <a:srgbClr val="00A4CF"/>
      </a:accent3>
      <a:accent4>
        <a:srgbClr val="6DCCE1"/>
      </a:accent4>
      <a:accent5>
        <a:srgbClr val="4472C4"/>
      </a:accent5>
      <a:accent6>
        <a:srgbClr val="6DCCE1"/>
      </a:accent6>
      <a:hlink>
        <a:srgbClr val="7F7F7F"/>
      </a:hlink>
      <a:folHlink>
        <a:srgbClr val="FFFFFF"/>
      </a:folHlink>
    </a:clrScheme>
    <a:fontScheme name="Segoe Script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 - Standard PowerPoint 1" id="{E3AD3731-8359-4143-BAD5-90217CEC5C7A}" vid="{0843EC4A-8DA6-4C41-B59B-258E747AF99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 - Standard PowerPoint</Template>
  <TotalTime>1330</TotalTime>
  <Words>482</Words>
  <Application>Microsoft Office PowerPoint</Application>
  <PresentationFormat>On-screen Show (4:3)</PresentationFormat>
  <Paragraphs>116</Paragraphs>
  <Slides>32</Slides>
  <Notes>32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44" baseType="lpstr">
      <vt:lpstr>MS PGothic</vt:lpstr>
      <vt:lpstr>Arial</vt:lpstr>
      <vt:lpstr>Calibri</vt:lpstr>
      <vt:lpstr>Courier New</vt:lpstr>
      <vt:lpstr>Georgia</vt:lpstr>
      <vt:lpstr>Myriad Pro</vt:lpstr>
      <vt:lpstr>Segoe UI</vt:lpstr>
      <vt:lpstr>Segoe UI Semibold</vt:lpstr>
      <vt:lpstr>Times New Roman</vt:lpstr>
      <vt:lpstr>Wingdings</vt:lpstr>
      <vt:lpstr>Wingdings 2</vt:lpstr>
      <vt:lpstr>Theme - Standard PowerPoint 1</vt:lpstr>
      <vt:lpstr>Microsoft PowerPoint: Basics</vt:lpstr>
      <vt:lpstr>Agenda</vt:lpstr>
      <vt:lpstr>PowerPoint Presentation</vt:lpstr>
      <vt:lpstr>Terminology &amp; Descriptions</vt:lpstr>
      <vt:lpstr>Terminology &amp; Descriptions</vt:lpstr>
      <vt:lpstr>Terminology &amp; Descriptions</vt:lpstr>
      <vt:lpstr>Terminology &amp; Descriptions</vt:lpstr>
      <vt:lpstr>Terminology &amp; Descriptions</vt:lpstr>
      <vt:lpstr>Terminology &amp; Descriptions</vt:lpstr>
      <vt:lpstr>Terminology &amp; Descriptions</vt:lpstr>
      <vt:lpstr>Terminology &amp; Descriptions</vt:lpstr>
      <vt:lpstr>PowerPoint Presentation</vt:lpstr>
      <vt:lpstr>Creating a New Presentation</vt:lpstr>
      <vt:lpstr>PowerPoint Presentation</vt:lpstr>
      <vt:lpstr>PowerPoint Presentation</vt:lpstr>
      <vt:lpstr>Adding New Slides</vt:lpstr>
      <vt:lpstr>Adding Content</vt:lpstr>
      <vt:lpstr>Adding Content</vt:lpstr>
      <vt:lpstr>PowerPoint Presentation</vt:lpstr>
      <vt:lpstr>PowerPoint Presentation</vt:lpstr>
      <vt:lpstr>Adjusting Slide Layouts</vt:lpstr>
      <vt:lpstr>Re-arranging Slides</vt:lpstr>
      <vt:lpstr>PowerPoint Presentation</vt:lpstr>
      <vt:lpstr>Duplicating Slides</vt:lpstr>
      <vt:lpstr>Deleting Slides</vt:lpstr>
      <vt:lpstr>Applying a Theme</vt:lpstr>
      <vt:lpstr>PowerPoint Presentation</vt:lpstr>
      <vt:lpstr>PowerPoint Presentation</vt:lpstr>
      <vt:lpstr>Playing a Presentation</vt:lpstr>
      <vt:lpstr>Playing a Presentation</vt:lpstr>
      <vt:lpstr>PowerPoint Presentation</vt:lpstr>
      <vt:lpstr>Questions?</vt:lpstr>
    </vt:vector>
  </TitlesOfParts>
  <Company>Gail Borden Public Library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Get Connected!  Facebook Basics</dc:title>
  <dc:creator>Monica Dombrowski</dc:creator>
  <cp:lastModifiedBy>Nellie Barrett</cp:lastModifiedBy>
  <cp:revision>130</cp:revision>
  <dcterms:created xsi:type="dcterms:W3CDTF">2014-05-30T16:35:15Z</dcterms:created>
  <dcterms:modified xsi:type="dcterms:W3CDTF">2017-11-09T18:00:16Z</dcterms:modified>
</cp:coreProperties>
</file>