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34"/>
  </p:notesMasterIdLst>
  <p:sldIdLst>
    <p:sldId id="256" r:id="rId2"/>
    <p:sldId id="259" r:id="rId3"/>
    <p:sldId id="291" r:id="rId4"/>
    <p:sldId id="262" r:id="rId5"/>
    <p:sldId id="263" r:id="rId6"/>
    <p:sldId id="264" r:id="rId7"/>
    <p:sldId id="265" r:id="rId8"/>
    <p:sldId id="302" r:id="rId9"/>
    <p:sldId id="301" r:id="rId10"/>
    <p:sldId id="300" r:id="rId11"/>
    <p:sldId id="303" r:id="rId12"/>
    <p:sldId id="292" r:id="rId13"/>
    <p:sldId id="266" r:id="rId14"/>
    <p:sldId id="268" r:id="rId15"/>
    <p:sldId id="307" r:id="rId16"/>
    <p:sldId id="269" r:id="rId17"/>
    <p:sldId id="304" r:id="rId18"/>
    <p:sldId id="305" r:id="rId19"/>
    <p:sldId id="270" r:id="rId20"/>
    <p:sldId id="294" r:id="rId21"/>
    <p:sldId id="271" r:id="rId22"/>
    <p:sldId id="306" r:id="rId23"/>
    <p:sldId id="279" r:id="rId24"/>
    <p:sldId id="273" r:id="rId25"/>
    <p:sldId id="298" r:id="rId26"/>
    <p:sldId id="274" r:id="rId27"/>
    <p:sldId id="282" r:id="rId28"/>
    <p:sldId id="295" r:id="rId29"/>
    <p:sldId id="280" r:id="rId30"/>
    <p:sldId id="290" r:id="rId31"/>
    <p:sldId id="285" r:id="rId32"/>
    <p:sldId id="299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34747"/>
    <a:srgbClr val="A8C398"/>
    <a:srgbClr val="709658"/>
    <a:srgbClr val="B17462"/>
    <a:srgbClr val="3575B1"/>
    <a:srgbClr val="E0A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857" autoAdjust="0"/>
  </p:normalViewPr>
  <p:slideViewPr>
    <p:cSldViewPr>
      <p:cViewPr varScale="1">
        <p:scale>
          <a:sx n="75" d="100"/>
          <a:sy n="75" d="100"/>
        </p:scale>
        <p:origin x="182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2227978-693D-46D3-B950-920CC5CFC2A9}" type="datetimeFigureOut">
              <a:rPr lang="en-US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2BF12166-7B21-41EE-BA88-0BDC4958D1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75926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01BEBCA-CEB6-45B5-AC71-B99950B82EFD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99510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2C34B11-70B5-4610-AAEB-3641CCA2A703}" type="slidenum">
              <a:rPr lang="en-US" altLang="en-US">
                <a:latin typeface="Calibri" panose="020F0502020204030204" pitchFamily="34" charset="0"/>
              </a:rPr>
              <a:pPr eaLnBrk="1" hangingPunct="1"/>
              <a:t>10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307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2C34B11-70B5-4610-AAEB-3641CCA2A703}" type="slidenum">
              <a:rPr lang="en-US" altLang="en-US">
                <a:latin typeface="Calibri" panose="020F0502020204030204" pitchFamily="34" charset="0"/>
              </a:rPr>
              <a:pPr eaLnBrk="1" hangingPunct="1"/>
              <a:t>11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449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B2E622B-1803-41F2-AC79-B03A2177D6C8}" type="slidenum">
              <a:rPr lang="en-US" altLang="en-US">
                <a:latin typeface="Calibri" panose="020F0502020204030204" pitchFamily="34" charset="0"/>
              </a:rPr>
              <a:pPr eaLnBrk="1" hangingPunct="1"/>
              <a:t>12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3008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39FC9E8-9263-4A20-8486-CBFCF85C3412}" type="slidenum">
              <a:rPr lang="en-US" altLang="en-US">
                <a:latin typeface="Calibri" panose="020F0502020204030204" pitchFamily="34" charset="0"/>
              </a:rPr>
              <a:pPr eaLnBrk="1" hangingPunct="1"/>
              <a:t>13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166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C504307-A2FC-4E59-B53F-249092BC17C6}" type="slidenum">
              <a:rPr lang="en-US" altLang="en-US">
                <a:latin typeface="Calibri" panose="020F0502020204030204" pitchFamily="34" charset="0"/>
              </a:rPr>
              <a:pPr eaLnBrk="1" hangingPunct="1"/>
              <a:t>14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5652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B2E622B-1803-41F2-AC79-B03A2177D6C8}" type="slidenum">
              <a:rPr lang="en-US" altLang="en-US">
                <a:latin typeface="Calibri" panose="020F0502020204030204" pitchFamily="34" charset="0"/>
              </a:rPr>
              <a:pPr eaLnBrk="1" hangingPunct="1"/>
              <a:t>15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158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FD509D3-6FE9-4D65-999F-6B13EFD32D7D}" type="slidenum">
              <a:rPr lang="en-US" altLang="en-US">
                <a:latin typeface="Calibri" panose="020F0502020204030204" pitchFamily="34" charset="0"/>
              </a:rPr>
              <a:pPr eaLnBrk="1" hangingPunct="1"/>
              <a:t>16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3680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39FC9E8-9263-4A20-8486-CBFCF85C3412}" type="slidenum">
              <a:rPr lang="en-US" altLang="en-US">
                <a:latin typeface="Calibri" panose="020F0502020204030204" pitchFamily="34" charset="0"/>
              </a:rPr>
              <a:pPr eaLnBrk="1" hangingPunct="1"/>
              <a:t>17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9549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39FC9E8-9263-4A20-8486-CBFCF85C3412}" type="slidenum">
              <a:rPr lang="en-US" altLang="en-US">
                <a:latin typeface="Calibri" panose="020F0502020204030204" pitchFamily="34" charset="0"/>
              </a:rPr>
              <a:pPr eaLnBrk="1" hangingPunct="1"/>
              <a:t>18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1342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553C547-7461-4F1F-9FC7-84AB44D9D7B8}" type="slidenum">
              <a:rPr lang="en-US" altLang="en-US">
                <a:latin typeface="Calibri" panose="020F0502020204030204" pitchFamily="34" charset="0"/>
              </a:rPr>
              <a:pPr eaLnBrk="1" hangingPunct="1"/>
              <a:t>19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851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Review agenda with participants so they know what to expect. Ask them to hold their questions until you review all the features, in case it’s part of the agenda.</a:t>
            </a:r>
          </a:p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6102ACF-9E30-4F44-9DA9-DCD709A8B949}" type="slidenum">
              <a:rPr lang="en-US" altLang="en-US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42585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9C54A1B-FEF9-438D-9548-6DFD7829A89B}" type="slidenum">
              <a:rPr lang="en-US" altLang="en-US">
                <a:latin typeface="Calibri" panose="020F0502020204030204" pitchFamily="34" charset="0"/>
              </a:rPr>
              <a:pPr eaLnBrk="1" hangingPunct="1"/>
              <a:t>20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7455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84ABF2-263D-47EC-8C65-3A5B47DCC7B4}" type="slidenum">
              <a:rPr lang="en-US" altLang="en-US">
                <a:latin typeface="Calibri" panose="020F0502020204030204" pitchFamily="34" charset="0"/>
              </a:rPr>
              <a:pPr eaLnBrk="1" hangingPunct="1"/>
              <a:t>21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2935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FD509D3-6FE9-4D65-999F-6B13EFD32D7D}" type="slidenum">
              <a:rPr lang="en-US" altLang="en-US">
                <a:latin typeface="Calibri" panose="020F0502020204030204" pitchFamily="34" charset="0"/>
              </a:rPr>
              <a:pPr eaLnBrk="1" hangingPunct="1"/>
              <a:t>22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8223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CC6DDFD-C4EC-43F2-8427-6B6D03FD3445}" type="slidenum">
              <a:rPr lang="en-US" altLang="en-US">
                <a:latin typeface="Calibri" panose="020F0502020204030204" pitchFamily="34" charset="0"/>
              </a:rPr>
              <a:pPr eaLnBrk="1" hangingPunct="1"/>
              <a:t>23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7598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F0B139A-2D41-4DDE-8311-6DD5B7073300}" type="slidenum">
              <a:rPr lang="en-US" altLang="en-US">
                <a:latin typeface="Calibri" panose="020F0502020204030204" pitchFamily="34" charset="0"/>
              </a:rPr>
              <a:pPr eaLnBrk="1" hangingPunct="1"/>
              <a:t>24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7760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F0B139A-2D41-4DDE-8311-6DD5B7073300}" type="slidenum">
              <a:rPr lang="en-US" altLang="en-US">
                <a:latin typeface="Calibri" panose="020F0502020204030204" pitchFamily="34" charset="0"/>
              </a:rPr>
              <a:pPr eaLnBrk="1" hangingPunct="1"/>
              <a:t>25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7799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2AE8870-601B-4574-98E3-485DAEF49EAE}" type="slidenum">
              <a:rPr lang="en-US" altLang="en-US">
                <a:latin typeface="Calibri" panose="020F0502020204030204" pitchFamily="34" charset="0"/>
              </a:rPr>
              <a:pPr eaLnBrk="1" hangingPunct="1"/>
              <a:t>26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8428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4F33C0C-CDC4-4E75-A762-7A7F96F0B845}" type="slidenum">
              <a:rPr lang="en-US" altLang="en-US">
                <a:latin typeface="Calibri" panose="020F0502020204030204" pitchFamily="34" charset="0"/>
              </a:rPr>
              <a:pPr eaLnBrk="1" hangingPunct="1"/>
              <a:t>27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6090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6F3D6D5-9939-45ED-8B57-645BD51B9BB6}" type="slidenum">
              <a:rPr lang="en-US" altLang="en-US">
                <a:latin typeface="Calibri" panose="020F0502020204030204" pitchFamily="34" charset="0"/>
              </a:rPr>
              <a:pPr eaLnBrk="1" hangingPunct="1"/>
              <a:t>28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5451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F406D98-E1BA-4489-8D7B-B4605775D49D}" type="slidenum">
              <a:rPr lang="en-US" altLang="en-US">
                <a:latin typeface="Calibri" panose="020F0502020204030204" pitchFamily="34" charset="0"/>
              </a:rPr>
              <a:pPr eaLnBrk="1" hangingPunct="1"/>
              <a:t>29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052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42666AF-676F-4825-9BBE-A4437D39CBB0}" type="slidenum">
              <a:rPr lang="en-US" altLang="en-US">
                <a:latin typeface="Calibri" panose="020F0502020204030204" pitchFamily="34" charset="0"/>
              </a:rPr>
              <a:pPr eaLnBrk="1" hangingPunct="1"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0101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3445462-DED0-4D1D-B4AE-86260C03DC9F}" type="slidenum">
              <a:rPr lang="en-US" altLang="en-US">
                <a:latin typeface="Calibri" panose="020F0502020204030204" pitchFamily="34" charset="0"/>
              </a:rPr>
              <a:pPr eaLnBrk="1" hangingPunct="1"/>
              <a:t>30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6280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9B87AE2-D175-49DB-8869-463C0214BA30}" type="slidenum">
              <a:rPr lang="en-US" altLang="en-US">
                <a:latin typeface="Calibri" panose="020F0502020204030204" pitchFamily="34" charset="0"/>
              </a:rPr>
              <a:pPr eaLnBrk="1" hangingPunct="1"/>
              <a:t>31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14840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en-US" altLang="en-US"/>
              <a:t>Thank participants for coming and ask if there are any outstanding questions. 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Hand out the class surveys and encourage them to write in ideas for any additional classes. 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When they submit their surveys, exchange them for handouts.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Encourage them to look for upcoming classes and register to attend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144F0B6-AF51-4D5B-A895-D5CB67713A81}" type="slidenum">
              <a:rPr lang="en-US" altLang="en-US">
                <a:solidFill>
                  <a:prstClr val="black"/>
                </a:solidFill>
              </a:rPr>
              <a:pPr>
                <a:defRPr/>
              </a:pPr>
              <a:t>32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845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F3F144E-59B5-4410-AE00-0DBBD8AAAE0C}" type="slidenum">
              <a:rPr lang="en-US" altLang="en-US"/>
              <a:pPr eaLnBrk="1" hangingPunct="1"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437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3CDEB3F-D101-4FD6-9A6A-9E0F00A2B96E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0366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7E5385C-04DB-443D-BE7D-EC0DCA0BCD30}" type="slidenum">
              <a:rPr lang="en-US" altLang="en-US">
                <a:latin typeface="Calibri" panose="020F0502020204030204" pitchFamily="34" charset="0"/>
              </a:rPr>
              <a:pPr eaLnBrk="1" hangingPunct="1"/>
              <a:t>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511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2C34B11-70B5-4610-AAEB-3641CCA2A703}" type="slidenum">
              <a:rPr lang="en-US" altLang="en-US">
                <a:latin typeface="Calibri" panose="020F0502020204030204" pitchFamily="34" charset="0"/>
              </a:rPr>
              <a:pPr eaLnBrk="1" hangingPunct="1"/>
              <a:t>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510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2C34B11-70B5-4610-AAEB-3641CCA2A703}" type="slidenum">
              <a:rPr lang="en-US" altLang="en-US">
                <a:latin typeface="Calibri" panose="020F0502020204030204" pitchFamily="34" charset="0"/>
              </a:rPr>
              <a:pPr eaLnBrk="1" hangingPunct="1"/>
              <a:t>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563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2C34B11-70B5-4610-AAEB-3641CCA2A703}" type="slidenum">
              <a:rPr lang="en-US" altLang="en-US">
                <a:latin typeface="Calibri" panose="020F0502020204030204" pitchFamily="34" charset="0"/>
              </a:rPr>
              <a:pPr eaLnBrk="1" hangingPunct="1"/>
              <a:t>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341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FE7468C0-74C6-4592-B273-5F8CA2C2BF7D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12DD4493-C292-4EEB-BC20-2F67DB3424C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9276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F73657-D969-4B4D-AF0C-41D38267A249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7669-1EFC-4753-9085-127347EDD63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0263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A5D6BA-9C34-4576-96DC-7EDE52358BBD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EC5A3-73D7-41CB-9172-D414ECE9EB19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4790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CDF89A-E81A-4176-BEDA-31DC3D87BF93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6B74-9F62-4A97-B25C-262B7008FEA2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1270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C0C6C7-39C2-4894-AB52-B7B86E95065C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2F1A-76B0-44D1-B72C-CF2C92DA14E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4290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C27DB1-7173-4BD5-9E56-256E3AA05326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10C0-AC48-48D1-8675-8DDD1761287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61750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4B54BE30-F6AC-487F-9B1F-EB8005D1973E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45FD00A-AE4A-4042-8AF1-E2C8D1D689A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068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A74F7CBB-CE1A-45D9-A3BE-9B409F32BD86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0717916-E161-4E31-ACD9-A54AAE92735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208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6F3C4E-9498-4B49-8B2B-2CBBB4E8EB35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0D9D-4433-4223-9C26-99D11D13726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155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000E41-4116-4D66-AEC7-2044BE08E6E3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B460A-4A75-4263-A199-970AD1F1416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9008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AB745E-840B-444F-95D7-DF562CEACF12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FD37-4DF4-4B9B-8BE4-AEAA9F42D51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4628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17014475-BC8D-4E0C-A907-4F2B10B262A7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fld id="{58A637CD-FA1A-4D2E-A007-F8D78202A3CF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83241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5334000" cy="12192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r" eaLnBrk="1" hangingPunct="1">
              <a:defRPr/>
            </a:pPr>
            <a:r>
              <a:rPr lang="en-US" altLang="en-US" sz="2400" dirty="0"/>
              <a:t>Name</a:t>
            </a:r>
          </a:p>
          <a:p>
            <a:pPr algn="r" eaLnBrk="1" hangingPunct="1">
              <a:defRPr/>
            </a:pPr>
            <a:r>
              <a:rPr lang="en-US" altLang="en-US" sz="2400" dirty="0"/>
              <a:t>Title</a:t>
            </a:r>
          </a:p>
          <a:p>
            <a:pPr algn="r" eaLnBrk="1" hangingPunct="1">
              <a:defRPr/>
            </a:pPr>
            <a:r>
              <a:rPr lang="en-US" altLang="en-US" sz="2400" dirty="0"/>
              <a:t>Gail Borden Public Library District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24" y="2209800"/>
            <a:ext cx="9156915" cy="15240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Microsoft </a:t>
            </a:r>
            <a:r>
              <a:rPr lang="en-US" altLang="en-US" sz="4800" b="1" dirty="0">
                <a:cs typeface="Courier New" pitchFamily="49" charset="0"/>
              </a:rPr>
              <a:t>PowerPoint</a:t>
            </a:r>
            <a:r>
              <a:rPr lang="en-US" altLang="en-US" sz="4800" b="1" cap="none" dirty="0">
                <a:cs typeface="Courier New" pitchFamily="49" charset="0"/>
              </a:rPr>
              <a:t>: Basics</a:t>
            </a:r>
            <a:endParaRPr lang="en-US" altLang="en-US" sz="4800" b="1" i="1" cap="none" dirty="0">
              <a:cs typeface="Courier New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3CF8C4-6DBA-4314-8F2A-DCBC80C8B4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A4F2472-26A3-45BB-9D1C-AF766BA87C62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659" y="1831940"/>
            <a:ext cx="3498741" cy="4416460"/>
          </a:xfrm>
        </p:spPr>
        <p:txBody>
          <a:bodyPr>
            <a:normAutofit/>
          </a:bodyPr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Layout</a:t>
            </a:r>
          </a:p>
          <a:p>
            <a:pPr marL="274320" indent="-274320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The pre-arranged placeholders on each slide that allows for content to be quickly added</a:t>
            </a:r>
          </a:p>
          <a:p>
            <a:pPr marL="274320" indent="-274320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Example: Title and Content Layout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668" y="2325669"/>
            <a:ext cx="4492094" cy="3429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150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658" y="1831939"/>
            <a:ext cx="8229600" cy="2740061"/>
          </a:xfrm>
        </p:spPr>
        <p:txBody>
          <a:bodyPr>
            <a:normAutofit/>
          </a:bodyPr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Themes</a:t>
            </a:r>
          </a:p>
          <a:p>
            <a:pPr marL="274320" indent="-274320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Pre-designed background graphics, color combinations, and font pairings that enhance the image of your slides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3439842"/>
            <a:ext cx="4273658" cy="322765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450" t="10345" r="3225" b="12069"/>
          <a:stretch/>
        </p:blipFill>
        <p:spPr>
          <a:xfrm>
            <a:off x="762000" y="4419600"/>
            <a:ext cx="2133600" cy="1143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3048000" y="5029200"/>
            <a:ext cx="11887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8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1905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Creating a New Presentation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4846"/>
          <a:stretch/>
        </p:blipFill>
        <p:spPr>
          <a:xfrm>
            <a:off x="702444" y="1981200"/>
            <a:ext cx="7691487" cy="41148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dirty="0">
                <a:cs typeface="Courier New" pitchFamily="49" charset="0"/>
              </a:rPr>
              <a:t>Creating a New Presentation</a:t>
            </a:r>
            <a:endParaRPr lang="en-US" sz="4800" b="1" cap="none" dirty="0">
              <a:cs typeface="Courier New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3048000"/>
            <a:ext cx="8229600" cy="990600"/>
          </a:xfrm>
        </p:spPr>
        <p:txBody>
          <a:bodyPr>
            <a:normAutofit/>
          </a:bodyPr>
          <a:lstStyle/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1905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Adding Slides &amp; Content</a:t>
            </a:r>
          </a:p>
        </p:txBody>
      </p:sp>
    </p:spTree>
    <p:extLst>
      <p:ext uri="{BB962C8B-B14F-4D97-AF65-F5344CB8AC3E}">
        <p14:creationId xmlns:p14="http://schemas.microsoft.com/office/powerpoint/2010/main" val="46999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82000" cy="914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800" b="1" dirty="0">
                <a:cs typeface="Courier New" pitchFamily="49" charset="0"/>
              </a:rPr>
              <a:t>Adding New Slides</a:t>
            </a:r>
            <a:endParaRPr lang="en-US" sz="4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13930"/>
          <a:stretch/>
        </p:blipFill>
        <p:spPr>
          <a:xfrm>
            <a:off x="744621" y="1676400"/>
            <a:ext cx="7807158" cy="48768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1752600" y="2286000"/>
            <a:ext cx="609600" cy="9144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44621" y="5181600"/>
            <a:ext cx="1007979" cy="609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dirty="0">
                <a:cs typeface="Courier New" pitchFamily="49" charset="0"/>
              </a:rPr>
              <a:t>Adding Content</a:t>
            </a:r>
            <a:endParaRPr lang="en-US" sz="4800" b="1" cap="none" dirty="0">
              <a:cs typeface="Courier New" pitchFamily="49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5764"/>
          <a:stretch/>
        </p:blipFill>
        <p:spPr>
          <a:xfrm>
            <a:off x="726256" y="2249488"/>
            <a:ext cx="7691487" cy="407511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3124200" y="3581400"/>
            <a:ext cx="3962400" cy="1066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0" y="4648200"/>
            <a:ext cx="4114800" cy="762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72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dirty="0">
                <a:cs typeface="Courier New" pitchFamily="49" charset="0"/>
              </a:rPr>
              <a:t>Adding Content</a:t>
            </a:r>
            <a:endParaRPr lang="en-US" sz="4800" b="1" cap="none" dirty="0">
              <a:cs typeface="Courier New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47" y="1905000"/>
            <a:ext cx="8201186" cy="218100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463659" y="4267200"/>
            <a:ext cx="8223141" cy="1981200"/>
          </a:xfrm>
        </p:spPr>
        <p:txBody>
          <a:bodyPr>
            <a:normAutofit/>
          </a:bodyPr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Inserting Images</a:t>
            </a:r>
          </a:p>
          <a:p>
            <a:pPr marL="274320" indent="-274320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Click on the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Insert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 tab</a:t>
            </a:r>
          </a:p>
          <a:p>
            <a:pPr marL="274320" indent="-274320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Click on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Pictures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 to insert one of your photos or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Online Pictures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 to search for an image to use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81200" y="2690704"/>
            <a:ext cx="1371600" cy="104309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47900" y="2230998"/>
            <a:ext cx="990600" cy="381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15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2819400"/>
          </a:xfrm>
        </p:spPr>
        <p:txBody>
          <a:bodyPr anchor="ctr">
            <a:noAutofit/>
          </a:bodyPr>
          <a:lstStyle/>
          <a:p>
            <a:pPr marL="44450" indent="0" algn="ctr" eaLnBrk="1" hangingPunct="1"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4800600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274320" indent="-274320" eaLnBrk="1" hangingPunct="1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Terminology &amp; Descriptions</a:t>
            </a:r>
          </a:p>
          <a:p>
            <a:pPr marL="274320" indent="-274320" eaLnBrk="1" hangingPunct="1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Creating a Presentation</a:t>
            </a:r>
          </a:p>
          <a:p>
            <a:pPr marL="274320" indent="-274320" eaLnBrk="1" hangingPunct="1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Adding Slides &amp; Content</a:t>
            </a:r>
          </a:p>
          <a:p>
            <a:pPr marL="274320" indent="-274320" eaLnBrk="1" hangingPunct="1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Modifying Slides</a:t>
            </a:r>
          </a:p>
          <a:p>
            <a:pPr marL="438912" lvl="1" indent="-27432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Adjusting Slide Layout</a:t>
            </a:r>
          </a:p>
          <a:p>
            <a:pPr marL="438912" lvl="1" indent="-27432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Rearranging Slide Order</a:t>
            </a:r>
          </a:p>
          <a:p>
            <a:pPr marL="438912" lvl="1" indent="-27432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Deleting Slides</a:t>
            </a:r>
          </a:p>
          <a:p>
            <a:pPr marL="438912" lvl="1" indent="-27432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Duplicating Slides</a:t>
            </a:r>
          </a:p>
          <a:p>
            <a:pPr marL="438912" lvl="1" indent="-27432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Applying a Theme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Playing a PowerPoint Presentation (“Slideshow”)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54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Agenda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71800"/>
            <a:ext cx="7772400" cy="1509712"/>
          </a:xfrm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Modifying Slides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465" b="40465"/>
          <a:stretch/>
        </p:blipFill>
        <p:spPr>
          <a:xfrm>
            <a:off x="1981200" y="1905000"/>
            <a:ext cx="5473170" cy="4636098"/>
          </a:xfrm>
          <a:ln w="19050"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Adjusting Slide Layouts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3962400" y="2438400"/>
            <a:ext cx="685800" cy="228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962400" y="2667000"/>
            <a:ext cx="3276600" cy="3733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82000" cy="914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800" b="1" dirty="0">
                <a:cs typeface="Courier New" pitchFamily="49" charset="0"/>
              </a:rPr>
              <a:t>Re-arranging Slides</a:t>
            </a:r>
            <a:endParaRPr lang="en-US" sz="4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4464" b="-378"/>
          <a:stretch/>
        </p:blipFill>
        <p:spPr>
          <a:xfrm>
            <a:off x="3238500" y="1524000"/>
            <a:ext cx="2819400" cy="519206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5067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990600"/>
          </a:xfrm>
        </p:spPr>
        <p:txBody>
          <a:bodyPr>
            <a:noAutofit/>
          </a:bodyPr>
          <a:lstStyle/>
          <a:p>
            <a:pPr marL="44450" indent="0" algn="ctr" eaLnBrk="1" hangingPunct="1"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Duplicating Slides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7" r="77500" b="32514"/>
          <a:stretch/>
        </p:blipFill>
        <p:spPr>
          <a:xfrm>
            <a:off x="762000" y="1752600"/>
            <a:ext cx="3124200" cy="50292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4267200" y="3850037"/>
            <a:ext cx="99060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981200" y="3657600"/>
            <a:ext cx="1600200" cy="228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2119020"/>
            <a:ext cx="2743200" cy="405451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Deleting Slides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61" r="78598" b="32513"/>
          <a:stretch/>
        </p:blipFill>
        <p:spPr>
          <a:xfrm>
            <a:off x="2667000" y="1828800"/>
            <a:ext cx="4191000" cy="472830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4419600" y="2514600"/>
            <a:ext cx="1447800" cy="304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68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Applying a Theme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7431"/>
          <a:stretch/>
        </p:blipFill>
        <p:spPr>
          <a:xfrm>
            <a:off x="313841" y="2667000"/>
            <a:ext cx="8591406" cy="22479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304800" y="3124200"/>
            <a:ext cx="838200" cy="5334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1143000"/>
          </a:xfrm>
        </p:spPr>
        <p:txBody>
          <a:bodyPr>
            <a:normAutofit/>
          </a:bodyPr>
          <a:lstStyle/>
          <a:p>
            <a:pPr marL="44450" indent="0" algn="ctr" eaLnBrk="1" hangingPunct="1"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#4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4800" dirty="0">
              <a:latin typeface="+mj-lt"/>
            </a:endParaRP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4800" dirty="0">
              <a:latin typeface="+mj-lt"/>
            </a:endParaRP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48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09600" y="2667000"/>
            <a:ext cx="8077200" cy="25146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Playing a PowerPoint Presentation (“Slide Show”)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Playing a Presentation</a:t>
            </a: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901" y="1981200"/>
            <a:ext cx="7520198" cy="391953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7010400" y="2286000"/>
            <a:ext cx="1295400" cy="381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11901" y="2667000"/>
            <a:ext cx="864499" cy="1066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305799" cy="15097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Terminology &amp; Descriptions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Playing a Presentation</a:t>
            </a:r>
            <a:endParaRPr lang="en-US" sz="4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FE0B9EE-7A28-4502-9E3A-C74EB2FA27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752600"/>
            <a:ext cx="6131719" cy="46051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3048000"/>
            <a:ext cx="8229600" cy="990600"/>
          </a:xfrm>
        </p:spPr>
        <p:txBody>
          <a:bodyPr>
            <a:normAutofit/>
          </a:bodyPr>
          <a:lstStyle/>
          <a:p>
            <a:pPr marL="44450" indent="0" algn="ctr" eaLnBrk="1" hangingPunct="1"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#5</a:t>
            </a:r>
          </a:p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endParaRPr lang="en-US" sz="20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/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082675"/>
            <a:ext cx="5181600" cy="10509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Questions?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200" y="2438400"/>
            <a:ext cx="8183563" cy="3886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THANK YOU FOR COMING!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u="sng" dirty="0">
                <a:solidFill>
                  <a:schemeClr val="tx1"/>
                </a:solidFill>
              </a:rPr>
              <a:t>Part Two Next Week</a:t>
            </a:r>
            <a:endParaRPr lang="en-US" sz="4800" dirty="0">
              <a:solidFill>
                <a:schemeClr val="tx1"/>
              </a:solidFill>
            </a:endParaRP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Microsoft PowerPoint: 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Special Effects</a:t>
            </a:r>
          </a:p>
        </p:txBody>
      </p:sp>
    </p:spTree>
    <p:extLst>
      <p:ext uri="{BB962C8B-B14F-4D97-AF65-F5344CB8AC3E}">
        <p14:creationId xmlns:p14="http://schemas.microsoft.com/office/powerpoint/2010/main" val="240871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4343400"/>
          </a:xfrm>
        </p:spPr>
        <p:txBody>
          <a:bodyPr/>
          <a:lstStyle/>
          <a:p>
            <a:pPr marL="200533" indent="0">
              <a:buFont typeface="Wingdings" panose="05000000000000000000" pitchFamily="2" charset="2"/>
              <a:buNone/>
              <a:defRPr/>
            </a:pPr>
            <a:r>
              <a:rPr lang="en-US" sz="2912" b="1" spc="150" dirty="0">
                <a:solidFill>
                  <a:schemeClr val="tx1"/>
                </a:solidFill>
                <a:ea typeface="MS PGothic" pitchFamily="34" charset="-128"/>
              </a:rPr>
              <a:t>Microsoft PowerPoint</a:t>
            </a:r>
          </a:p>
          <a:p>
            <a:pPr marL="274320" lvl="1" indent="-274320"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2800" spc="150" dirty="0">
                <a:solidFill>
                  <a:schemeClr val="tx1"/>
                </a:solidFill>
                <a:ea typeface="MS PGothic" pitchFamily="34" charset="-128"/>
              </a:rPr>
              <a:t>An application for creating custom slide show presentations</a:t>
            </a:r>
          </a:p>
          <a:p>
            <a:pPr marL="274320" lvl="1" indent="-274320"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2800" spc="150" dirty="0">
                <a:solidFill>
                  <a:schemeClr val="tx1"/>
                </a:solidFill>
                <a:ea typeface="MS PGothic" pitchFamily="34" charset="-128"/>
              </a:rPr>
              <a:t>Examples include work reports, school projects, personal interest presentations, etc.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341" r="8832"/>
          <a:stretch/>
        </p:blipFill>
        <p:spPr>
          <a:xfrm>
            <a:off x="7116762" y="4603454"/>
            <a:ext cx="1524000" cy="172114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183563" cy="3276600"/>
          </a:xfrm>
        </p:spPr>
        <p:txBody>
          <a:bodyPr>
            <a:normAutofit/>
          </a:bodyPr>
          <a:lstStyle/>
          <a:p>
            <a:pPr marL="45720" lvl="1" indent="0" eaLnBrk="1" fontAlgn="auto" hangingPunct="1">
              <a:spcAft>
                <a:spcPts val="0"/>
              </a:spcAft>
              <a:buClr>
                <a:srgbClr val="934747"/>
              </a:buClr>
              <a:buFont typeface="Wingdings" panose="05000000000000000000" pitchFamily="2" charset="2"/>
              <a:buNone/>
              <a:defRPr/>
            </a:pPr>
            <a:r>
              <a:rPr lang="en-US" sz="2800" b="1" spc="150" dirty="0">
                <a:solidFill>
                  <a:schemeClr val="tx1"/>
                </a:solidFill>
                <a:ea typeface="MS PGothic" pitchFamily="34" charset="-128"/>
              </a:rPr>
              <a:t>The Ribbon</a:t>
            </a:r>
            <a:r>
              <a:rPr lang="en-US" sz="2800" spc="150" dirty="0">
                <a:solidFill>
                  <a:schemeClr val="tx1"/>
                </a:solidFill>
                <a:ea typeface="MS PGothic" pitchFamily="34" charset="-128"/>
              </a:rPr>
              <a:t> </a:t>
            </a:r>
          </a:p>
          <a:p>
            <a:pPr marL="274320" lvl="1" indent="-274320" eaLnBrk="1" fontAlgn="auto" hangingPunct="1"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2800" spc="150" dirty="0">
                <a:solidFill>
                  <a:schemeClr val="tx1"/>
                </a:solidFill>
                <a:ea typeface="MS PGothic" pitchFamily="34" charset="-128"/>
              </a:rPr>
              <a:t>The area at the top of the screen where commands are organized into </a:t>
            </a:r>
            <a:r>
              <a:rPr lang="en-US" sz="2800" b="1" spc="150" dirty="0">
                <a:solidFill>
                  <a:schemeClr val="tx1"/>
                </a:solidFill>
                <a:ea typeface="MS PGothic" pitchFamily="34" charset="-128"/>
              </a:rPr>
              <a:t>Tabs</a:t>
            </a:r>
            <a:r>
              <a:rPr lang="en-US" sz="2800" spc="150" dirty="0">
                <a:solidFill>
                  <a:schemeClr val="tx1"/>
                </a:solidFill>
                <a:ea typeface="MS PGothic" pitchFamily="34" charset="-128"/>
              </a:rPr>
              <a:t>, icons, and </a:t>
            </a:r>
            <a:r>
              <a:rPr lang="en-US" sz="2800" b="1" spc="150" dirty="0">
                <a:solidFill>
                  <a:schemeClr val="tx1"/>
                </a:solidFill>
                <a:ea typeface="MS PGothic" pitchFamily="34" charset="-128"/>
              </a:rPr>
              <a:t>Groups</a:t>
            </a:r>
          </a:p>
          <a:p>
            <a:pPr marL="45720" indent="0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marL="45720" indent="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45720" indent="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45720" indent="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36" y="4373781"/>
            <a:ext cx="8808687" cy="146323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920" y="4294725"/>
            <a:ext cx="8843075" cy="146894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658" y="1738654"/>
            <a:ext cx="8229600" cy="4325112"/>
          </a:xfrm>
        </p:spPr>
        <p:txBody>
          <a:bodyPr/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Tabs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 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There are 8 Tabs in addition to the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File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 tab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Home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Insert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Design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Transitions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Animations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Slide Show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Review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 and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View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5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4572000"/>
            <a:ext cx="6172200" cy="304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572000"/>
            <a:ext cx="8843075" cy="146894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658" y="1831939"/>
            <a:ext cx="8229600" cy="2740061"/>
          </a:xfrm>
        </p:spPr>
        <p:txBody>
          <a:bodyPr>
            <a:normAutofit/>
          </a:bodyPr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Groups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Related task functions are organized into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Groups 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The name of the group is below its task buttons 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Additional tasks are accessible by clicking on the 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Dialog Box 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in the lower right-hand corner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5867400"/>
            <a:ext cx="8392333" cy="17354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658" y="1831939"/>
            <a:ext cx="8229600" cy="2740061"/>
          </a:xfrm>
        </p:spPr>
        <p:txBody>
          <a:bodyPr>
            <a:normAutofit/>
          </a:bodyPr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Slide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Each individual screen in a PowerPoint Presentation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2969716"/>
            <a:ext cx="4676775" cy="351564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4855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658" y="1831939"/>
            <a:ext cx="5708542" cy="3578261"/>
          </a:xfrm>
        </p:spPr>
        <p:txBody>
          <a:bodyPr>
            <a:normAutofit/>
          </a:bodyPr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Navigation Pane</a:t>
            </a:r>
          </a:p>
          <a:p>
            <a:pPr marL="274320" indent="-274320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The display pane on the left side of the PowerPoint window that provides a preview of all slides in your presentation and allows for quick navigation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1662"/>
          <a:stretch/>
        </p:blipFill>
        <p:spPr>
          <a:xfrm>
            <a:off x="6420173" y="1676400"/>
            <a:ext cx="2235289" cy="494266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2845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- Standard PowerPoint</Template>
  <TotalTime>1330</TotalTime>
  <Words>482</Words>
  <Application>Microsoft Office PowerPoint</Application>
  <PresentationFormat>On-screen Show (4:3)</PresentationFormat>
  <Paragraphs>116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MS PGothic</vt:lpstr>
      <vt:lpstr>Arial</vt:lpstr>
      <vt:lpstr>Calibri</vt:lpstr>
      <vt:lpstr>Courier New</vt:lpstr>
      <vt:lpstr>Georgia</vt:lpstr>
      <vt:lpstr>Myriad Pro</vt:lpstr>
      <vt:lpstr>Segoe UI</vt:lpstr>
      <vt:lpstr>Segoe UI Semibold</vt:lpstr>
      <vt:lpstr>Times New Roman</vt:lpstr>
      <vt:lpstr>Wingdings</vt:lpstr>
      <vt:lpstr>Wingdings 2</vt:lpstr>
      <vt:lpstr>Theme - Standard PowerPoint 1</vt:lpstr>
      <vt:lpstr>Microsoft PowerPoint: Basics</vt:lpstr>
      <vt:lpstr>Agenda</vt:lpstr>
      <vt:lpstr>PowerPoint Presentation</vt:lpstr>
      <vt:lpstr>Terminology &amp; Descriptions</vt:lpstr>
      <vt:lpstr>Terminology &amp; Descriptions</vt:lpstr>
      <vt:lpstr>Terminology &amp; Descriptions</vt:lpstr>
      <vt:lpstr>Terminology &amp; Descriptions</vt:lpstr>
      <vt:lpstr>Terminology &amp; Descriptions</vt:lpstr>
      <vt:lpstr>Terminology &amp; Descriptions</vt:lpstr>
      <vt:lpstr>Terminology &amp; Descriptions</vt:lpstr>
      <vt:lpstr>Terminology &amp; Descriptions</vt:lpstr>
      <vt:lpstr>PowerPoint Presentation</vt:lpstr>
      <vt:lpstr>Creating a New Presentation</vt:lpstr>
      <vt:lpstr>PowerPoint Presentation</vt:lpstr>
      <vt:lpstr>PowerPoint Presentation</vt:lpstr>
      <vt:lpstr>Adding New Slides</vt:lpstr>
      <vt:lpstr>Adding Content</vt:lpstr>
      <vt:lpstr>Adding Content</vt:lpstr>
      <vt:lpstr>PowerPoint Presentation</vt:lpstr>
      <vt:lpstr>PowerPoint Presentation</vt:lpstr>
      <vt:lpstr>Adjusting Slide Layouts</vt:lpstr>
      <vt:lpstr>Re-arranging Slides</vt:lpstr>
      <vt:lpstr>PowerPoint Presentation</vt:lpstr>
      <vt:lpstr>Duplicating Slides</vt:lpstr>
      <vt:lpstr>Deleting Slides</vt:lpstr>
      <vt:lpstr>Applying a Theme</vt:lpstr>
      <vt:lpstr>PowerPoint Presentation</vt:lpstr>
      <vt:lpstr>PowerPoint Presentation</vt:lpstr>
      <vt:lpstr>Playing a Presentation</vt:lpstr>
      <vt:lpstr>Playing a Presentation</vt:lpstr>
      <vt:lpstr>PowerPoint Presentation</vt:lpstr>
      <vt:lpstr>Questions?</vt:lpstr>
    </vt:vector>
  </TitlesOfParts>
  <Company>Gail Borden Public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Connected!  Facebook Basics</dc:title>
  <dc:creator>Monica Dombrowski</dc:creator>
  <cp:lastModifiedBy>Nellie Barrett</cp:lastModifiedBy>
  <cp:revision>130</cp:revision>
  <dcterms:created xsi:type="dcterms:W3CDTF">2014-05-30T16:35:15Z</dcterms:created>
  <dcterms:modified xsi:type="dcterms:W3CDTF">2017-11-09T18:00:16Z</dcterms:modified>
</cp:coreProperties>
</file>