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4"/>
  </p:notesMasterIdLst>
  <p:sldIdLst>
    <p:sldId id="256" r:id="rId2"/>
    <p:sldId id="259" r:id="rId3"/>
    <p:sldId id="291" r:id="rId4"/>
    <p:sldId id="301" r:id="rId5"/>
    <p:sldId id="292" r:id="rId6"/>
    <p:sldId id="266" r:id="rId7"/>
    <p:sldId id="268" r:id="rId8"/>
    <p:sldId id="293" r:id="rId9"/>
    <p:sldId id="298" r:id="rId10"/>
    <p:sldId id="270" r:id="rId11"/>
    <p:sldId id="302" r:id="rId12"/>
    <p:sldId id="29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57" autoAdjust="0"/>
  </p:normalViewPr>
  <p:slideViewPr>
    <p:cSldViewPr>
      <p:cViewPr varScale="1">
        <p:scale>
          <a:sx n="75" d="100"/>
          <a:sy n="75" d="100"/>
        </p:scale>
        <p:origin x="182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E4F344-FF2E-4E02-94BC-DD6E3DC734B4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E0E1DA1-26D8-4C14-9FF7-6D305D79F7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3183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FB787F5-9FBE-4F49-9B2D-9D9E6F353793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4025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06919E2-19D4-4DA3-9C9A-05D43A2E2391}" type="slidenum">
              <a:rPr lang="en-US" altLang="en-US">
                <a:latin typeface="Calibri" panose="020F0502020204030204" pitchFamily="34" charset="0"/>
              </a:rPr>
              <a:pPr eaLnBrk="1" hangingPunct="1"/>
              <a:t>10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523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219C2CE-F7F8-4C64-A023-E6D75C8C3ECB}" type="slidenum">
              <a:rPr lang="en-US" altLang="en-US">
                <a:latin typeface="Calibri" panose="020F0502020204030204" pitchFamily="34" charset="0"/>
              </a:rPr>
              <a:pPr eaLnBrk="1" hangingPunct="1"/>
              <a:t>11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4263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en-US" altLang="en-US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144F0B6-AF51-4D5B-A895-D5CB67713A81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42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72B6A65-0419-4D63-9A30-5F1872823686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265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9E23762-3884-4C90-9006-6BA91B8CDF8D}" type="slidenum">
              <a:rPr lang="en-US" alt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370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48DB529-6C1F-4A6B-86AF-5D460A337633}" type="slidenum">
              <a:rPr lang="en-US" altLang="en-US"/>
              <a:pPr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6205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EB0611B-7E28-48B4-928A-D747EE01045B}" type="slidenum">
              <a:rPr lang="en-US" altLang="en-US">
                <a:latin typeface="Calibri" panose="020F0502020204030204" pitchFamily="34" charset="0"/>
              </a:rPr>
              <a:pPr eaLnBrk="1" hangingPunct="1"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378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50CAADF-8529-43BF-B144-0DAF99D3A3C0}" type="slidenum">
              <a:rPr lang="en-US" alt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330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EA59814-25FF-4C6F-8A06-0C830BDBC551}" type="slidenum">
              <a:rPr lang="en-US" altLang="en-US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263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46D91CD-D343-4BAA-A38E-48E9F469C6ED}" type="slidenum">
              <a:rPr lang="en-US" altLang="en-US">
                <a:latin typeface="Calibri" panose="020F0502020204030204" pitchFamily="34" charset="0"/>
              </a:rPr>
              <a:pPr eaLnBrk="1" hangingPunct="1"/>
              <a:t>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058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44BA64-E1F6-493B-99AD-AC6AD05E654D}" type="slidenum">
              <a:rPr lang="en-US" altLang="en-US">
                <a:latin typeface="Calibri" panose="020F0502020204030204" pitchFamily="34" charset="0"/>
              </a:rPr>
              <a:pPr eaLnBrk="1" hangingPunct="1"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39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B16C316A-33DC-4B5A-8E59-A34020E17F86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4539B69C-321B-4E40-8F4D-87B2950F36E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524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59062B-748A-4750-84BB-4D1EA2D2EDB7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9CFA-8BA0-4E8D-9EB4-6B37B3548E7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214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6A8276-B2CA-4236-AA42-23AED47021D0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4648-688E-41A8-A8FB-65A4DA521AA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439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FAD6E3-AB5D-4095-9567-A857F0A88B9A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97CD-A835-4128-B6E0-434791F2BD8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708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699F8F-9CB3-4177-BA7A-C261EA4E0791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C0E6-A279-4D3C-BF39-27BEC4068D9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6099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A9BB34-354F-470C-8891-1C2582664897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D144B-214C-4D81-9866-BC14408298B5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453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CEE4117-C4F6-4381-8A47-42C4F26C856E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282259-D013-404F-9242-DAE07BC760B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086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5FE21EF-34FD-4B9E-96ED-4AA7AC2E79CE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5BF1991-D340-4EF1-A5FA-706D844CC8C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781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565B40-3522-4D47-A394-FBD8BB6F35B5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756C-5426-4C42-94F7-197D08BBEF5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309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53950D-98C8-450E-BA25-31565D8A2E93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5BAC0-D53C-4F9B-9AAA-9733E630DEC9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5752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80037-7014-43C0-890E-0EE1292E4134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4538-50DA-40C7-A3A5-F06C98B9816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529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D0629C01-07CD-4A02-87D5-0DD0C3E35BD8}" type="datetimeFigureOut">
              <a:rPr lang="en-US" smtClean="0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B4BBE11A-C0DE-481E-876B-F29C345D990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15318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149" y="3886200"/>
            <a:ext cx="5197098" cy="12192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r" eaLnBrk="1" hangingPunct="1">
              <a:defRPr/>
            </a:pPr>
            <a:r>
              <a:rPr lang="en-US" altLang="en-US" sz="2400" dirty="0"/>
              <a:t>Instructor Name</a:t>
            </a:r>
          </a:p>
          <a:p>
            <a:pPr algn="r" eaLnBrk="1" hangingPunct="1">
              <a:defRPr/>
            </a:pPr>
            <a:r>
              <a:rPr lang="en-US" altLang="en-US" sz="2400" dirty="0"/>
              <a:t>Job Title</a:t>
            </a:r>
          </a:p>
          <a:p>
            <a:pPr algn="r" eaLnBrk="1" hangingPunct="1">
              <a:defRPr/>
            </a:pPr>
            <a:r>
              <a:rPr lang="en-US" altLang="en-US" sz="2400" dirty="0"/>
              <a:t>Library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057400"/>
            <a:ext cx="8702298" cy="16002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Microsoft Word 2010: Formatting Documents</a:t>
            </a:r>
            <a:endParaRPr lang="en-US" altLang="en-US" sz="4800" b="1" i="1" cap="none" dirty="0">
              <a:cs typeface="Courier New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381BE7-144B-400C-ACB8-C44227B2F0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2AA73DB-2F2D-4036-A507-2B2F6F8FE401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762000"/>
          </a:xfrm>
        </p:spPr>
        <p:txBody>
          <a:bodyPr>
            <a:normAutofit lnSpcReduction="10000"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3352800"/>
            <a:ext cx="6781800" cy="1143000"/>
          </a:xfrm>
        </p:spPr>
        <p:txBody>
          <a:bodyPr>
            <a:norm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</a:t>
            </a:r>
            <a:r>
              <a:rPr lang="en-US" sz="4000" dirty="0">
                <a:latin typeface="+mj-lt"/>
              </a:rPr>
              <a:t> #3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000" dirty="0">
              <a:latin typeface="+mj-lt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000" dirty="0">
              <a:latin typeface="+mj-lt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187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457200"/>
            <a:ext cx="5181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2133600"/>
            <a:ext cx="8183563" cy="3886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THANK YOU FOR COMING!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4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u="sng" dirty="0">
                <a:solidFill>
                  <a:schemeClr val="tx1"/>
                </a:solidFill>
              </a:rPr>
              <a:t>Part Three Next Week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MS </a:t>
            </a:r>
            <a:r>
              <a:rPr lang="en-US" sz="4800">
                <a:solidFill>
                  <a:schemeClr val="tx1"/>
                </a:solidFill>
              </a:rPr>
              <a:t>Word 2010: </a:t>
            </a:r>
            <a:r>
              <a:rPr lang="en-US" sz="4800" dirty="0">
                <a:solidFill>
                  <a:schemeClr val="tx1"/>
                </a:solidFill>
              </a:rPr>
              <a:t>Editing Tools</a:t>
            </a:r>
          </a:p>
        </p:txBody>
      </p:sp>
    </p:spTree>
    <p:extLst>
      <p:ext uri="{BB962C8B-B14F-4D97-AF65-F5344CB8AC3E}">
        <p14:creationId xmlns:p14="http://schemas.microsoft.com/office/powerpoint/2010/main" val="251688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Agenda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648200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274320" indent="-27432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defRPr/>
            </a:pPr>
            <a:r>
              <a:rPr lang="en-US" altLang="ja-JP" sz="2800" dirty="0">
                <a:solidFill>
                  <a:schemeClr val="tx1"/>
                </a:solidFill>
                <a:ea typeface="MS PGothic" pitchFamily="34" charset="-128"/>
              </a:rPr>
              <a:t>Review</a:t>
            </a:r>
          </a:p>
          <a:p>
            <a:pPr marL="274320" indent="-27432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defRPr/>
            </a:pPr>
            <a:r>
              <a:rPr lang="en-US" altLang="ja-JP" sz="2800" b="1" dirty="0">
                <a:solidFill>
                  <a:schemeClr val="tx1"/>
                </a:solidFill>
                <a:ea typeface="MS PGothic" pitchFamily="34" charset="-128"/>
              </a:rPr>
              <a:t>Home</a:t>
            </a:r>
            <a:r>
              <a:rPr lang="en-US" altLang="ja-JP" sz="2800" dirty="0">
                <a:solidFill>
                  <a:schemeClr val="tx1"/>
                </a:solidFill>
                <a:ea typeface="MS PGothic" pitchFamily="34" charset="-128"/>
              </a:rPr>
              <a:t> tab &gt; </a:t>
            </a:r>
            <a:r>
              <a:rPr lang="en-US" altLang="ja-JP" sz="2800" b="1" dirty="0">
                <a:solidFill>
                  <a:schemeClr val="tx1"/>
                </a:solidFill>
                <a:ea typeface="MS PGothic" pitchFamily="34" charset="-128"/>
              </a:rPr>
              <a:t>Font</a:t>
            </a:r>
            <a:r>
              <a:rPr lang="en-US" altLang="ja-JP" sz="2800" dirty="0">
                <a:solidFill>
                  <a:schemeClr val="tx1"/>
                </a:solidFill>
                <a:ea typeface="MS PGothic" pitchFamily="34" charset="-128"/>
              </a:rPr>
              <a:t> Group</a:t>
            </a:r>
          </a:p>
          <a:p>
            <a:pPr marL="274320" indent="-27432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defRPr/>
            </a:pPr>
            <a:r>
              <a:rPr lang="en-US" altLang="ja-JP" sz="2800" b="1" dirty="0">
                <a:solidFill>
                  <a:schemeClr val="tx1"/>
                </a:solidFill>
                <a:ea typeface="MS PGothic" pitchFamily="34" charset="-128"/>
              </a:rPr>
              <a:t>Home</a:t>
            </a:r>
            <a:r>
              <a:rPr lang="en-US" altLang="ja-JP" sz="2800" dirty="0">
                <a:solidFill>
                  <a:schemeClr val="tx1"/>
                </a:solidFill>
                <a:ea typeface="MS PGothic" pitchFamily="34" charset="-128"/>
              </a:rPr>
              <a:t> tab &gt; </a:t>
            </a:r>
            <a:r>
              <a:rPr lang="en-US" altLang="ja-JP" sz="2800" b="1" dirty="0">
                <a:solidFill>
                  <a:schemeClr val="tx1"/>
                </a:solidFill>
                <a:ea typeface="MS PGothic" pitchFamily="34" charset="-128"/>
              </a:rPr>
              <a:t>Paragraph</a:t>
            </a:r>
            <a:r>
              <a:rPr lang="en-US" altLang="ja-JP" sz="2800" dirty="0">
                <a:solidFill>
                  <a:schemeClr val="tx1"/>
                </a:solidFill>
                <a:ea typeface="MS PGothic" pitchFamily="34" charset="-128"/>
              </a:rPr>
              <a:t> Group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idx="1"/>
          </p:nvPr>
        </p:nvSpPr>
        <p:spPr>
          <a:xfrm>
            <a:off x="457200" y="3048000"/>
            <a:ext cx="8116887" cy="97631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Review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800" b="1" cap="none" dirty="0">
                <a:cs typeface="Courier New" pitchFamily="49" charset="0"/>
              </a:rPr>
              <a:t>Review</a:t>
            </a:r>
            <a:endParaRPr lang="en-US" sz="4800" b="1" dirty="0"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25" y="2883979"/>
            <a:ext cx="8843075" cy="138322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762000" y="3124200"/>
            <a:ext cx="5867400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87425" y="4055037"/>
            <a:ext cx="7623175" cy="2121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8" name="Text Box 17"/>
          <p:cNvSpPr txBox="1"/>
          <p:nvPr/>
        </p:nvSpPr>
        <p:spPr>
          <a:xfrm>
            <a:off x="1066800" y="2212473"/>
            <a:ext cx="990600" cy="385816"/>
          </a:xfrm>
          <a:prstGeom prst="rect">
            <a:avLst/>
          </a:prstGeom>
          <a:solidFill>
            <a:sysClr val="window" lastClr="FFFFFF"/>
          </a:solidFill>
          <a:ln w="190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Tabs</a:t>
            </a:r>
            <a:endParaRPr lang="en-US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582882" y="2636329"/>
            <a:ext cx="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15000" y="2362200"/>
            <a:ext cx="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7"/>
          <p:cNvSpPr txBox="1"/>
          <p:nvPr/>
        </p:nvSpPr>
        <p:spPr>
          <a:xfrm>
            <a:off x="5067300" y="1900701"/>
            <a:ext cx="1295400" cy="385816"/>
          </a:xfrm>
          <a:prstGeom prst="rect">
            <a:avLst/>
          </a:prstGeom>
          <a:solidFill>
            <a:sysClr val="window" lastClr="FFFFFF"/>
          </a:solidFill>
          <a:ln w="190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Ribbon</a:t>
            </a:r>
            <a:endParaRPr lang="en-US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17"/>
          <p:cNvSpPr txBox="1"/>
          <p:nvPr/>
        </p:nvSpPr>
        <p:spPr>
          <a:xfrm>
            <a:off x="3924300" y="4876800"/>
            <a:ext cx="990600" cy="385816"/>
          </a:xfrm>
          <a:prstGeom prst="rect">
            <a:avLst/>
          </a:prstGeom>
          <a:solidFill>
            <a:sysClr val="window" lastClr="FFFFFF"/>
          </a:solidFill>
          <a:ln w="190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</a:t>
            </a:r>
            <a:r>
              <a:rPr lang="en-US" sz="1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endParaRPr lang="en-US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419600" y="4343400"/>
            <a:ext cx="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81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idx="1"/>
          </p:nvPr>
        </p:nvSpPr>
        <p:spPr>
          <a:xfrm>
            <a:off x="762000" y="3124200"/>
            <a:ext cx="7772400" cy="9001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b="1" dirty="0"/>
              <a:t>Home</a:t>
            </a:r>
            <a:r>
              <a:rPr lang="en-US" sz="4800" dirty="0"/>
              <a:t> tab &gt; </a:t>
            </a:r>
            <a:r>
              <a:rPr lang="en-US" sz="4800" b="1" dirty="0"/>
              <a:t>Font</a:t>
            </a:r>
            <a:r>
              <a:rPr lang="en-US" sz="4800" dirty="0"/>
              <a:t> group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09113" y="2971800"/>
            <a:ext cx="8333712" cy="2362200"/>
            <a:chOff x="0" y="0"/>
            <a:chExt cx="5572125" cy="135255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572125" cy="135255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grpSp>
          <p:nvGrpSpPr>
            <p:cNvPr id="16" name="Group 15"/>
            <p:cNvGrpSpPr/>
            <p:nvPr/>
          </p:nvGrpSpPr>
          <p:grpSpPr>
            <a:xfrm>
              <a:off x="628650" y="276225"/>
              <a:ext cx="2752725" cy="1076326"/>
              <a:chOff x="590550" y="219075"/>
              <a:chExt cx="2752725" cy="1076326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590550" y="219075"/>
                <a:ext cx="590550" cy="238125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52475" y="495301"/>
                <a:ext cx="2590800" cy="8001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9" name="Text Placeholder 1"/>
          <p:cNvSpPr txBox="1">
            <a:spLocks/>
          </p:cNvSpPr>
          <p:nvPr/>
        </p:nvSpPr>
        <p:spPr>
          <a:xfrm>
            <a:off x="533400" y="623888"/>
            <a:ext cx="7772400" cy="90011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722" indent="0" fontAlgn="auto">
              <a:spcAft>
                <a:spcPts val="0"/>
              </a:spcAft>
              <a:buNone/>
              <a:defRPr/>
            </a:pPr>
            <a:r>
              <a:rPr lang="en-US" sz="4800" b="1" dirty="0"/>
              <a:t>Home</a:t>
            </a:r>
            <a:r>
              <a:rPr lang="en-US" sz="4800" dirty="0"/>
              <a:t> tab &gt; </a:t>
            </a:r>
            <a:r>
              <a:rPr lang="en-US" sz="4800" b="1" dirty="0"/>
              <a:t>Font</a:t>
            </a:r>
            <a:r>
              <a:rPr lang="en-US" sz="4800" dirty="0"/>
              <a:t> group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32004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341313" y="2743200"/>
            <a:ext cx="8497887" cy="1362075"/>
          </a:xfrm>
        </p:spPr>
        <p:txBody>
          <a:bodyPr/>
          <a:lstStyle/>
          <a:p>
            <a:pPr>
              <a:defRPr/>
            </a:pPr>
            <a:r>
              <a:rPr lang="en-US" sz="4800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Home</a:t>
            </a:r>
            <a:r>
              <a:rPr lang="en-US" sz="4800" b="0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 tab &gt; </a:t>
            </a:r>
            <a:r>
              <a:rPr lang="en-US" sz="4800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Paragraph</a:t>
            </a:r>
            <a:r>
              <a:rPr lang="en-US" sz="4800" b="0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 group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21208" y="2895600"/>
            <a:ext cx="8330184" cy="2359152"/>
            <a:chOff x="0" y="0"/>
            <a:chExt cx="5838825" cy="140970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800725" cy="1407795"/>
            </a:xfrm>
            <a:prstGeom prst="rect">
              <a:avLst/>
            </a:prstGeom>
            <a:ln w="19050">
              <a:solidFill>
                <a:sysClr val="windowText" lastClr="000000"/>
              </a:solidFill>
            </a:ln>
          </p:spPr>
        </p:pic>
        <p:grpSp>
          <p:nvGrpSpPr>
            <p:cNvPr id="14" name="Group 13"/>
            <p:cNvGrpSpPr/>
            <p:nvPr/>
          </p:nvGrpSpPr>
          <p:grpSpPr>
            <a:xfrm>
              <a:off x="647700" y="304800"/>
              <a:ext cx="5191125" cy="1104901"/>
              <a:chOff x="933450" y="219075"/>
              <a:chExt cx="5191125" cy="1104901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933450" y="219075"/>
                <a:ext cx="590550" cy="238125"/>
              </a:xfrm>
              <a:prstGeom prst="rect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774440" y="485776"/>
                <a:ext cx="2350135" cy="838200"/>
              </a:xfrm>
              <a:prstGeom prst="rect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41313" y="609601"/>
            <a:ext cx="8497887" cy="982606"/>
          </a:xfrm>
        </p:spPr>
        <p:txBody>
          <a:bodyPr/>
          <a:lstStyle/>
          <a:p>
            <a:pPr>
              <a:defRPr/>
            </a:pPr>
            <a:r>
              <a:rPr lang="en-US" sz="4800" b="1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Home</a:t>
            </a:r>
            <a:r>
              <a:rPr lang="en-US" sz="4800" b="0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 tab &gt; </a:t>
            </a:r>
            <a:r>
              <a:rPr lang="en-US" sz="4800" b="1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Paragraph</a:t>
            </a:r>
            <a:r>
              <a:rPr lang="en-US" sz="4800" b="0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 group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- Standard PowerPoint</Template>
  <TotalTime>1202</TotalTime>
  <Words>99</Words>
  <Application>Microsoft Office PowerPoint</Application>
  <PresentationFormat>On-screen Show (4:3)</PresentationFormat>
  <Paragraphs>40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MS PGothic</vt:lpstr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 2</vt:lpstr>
      <vt:lpstr>Theme - Standard PowerPoint 1</vt:lpstr>
      <vt:lpstr>Microsoft Word 2010: Formatting Documents</vt:lpstr>
      <vt:lpstr>Agenda</vt:lpstr>
      <vt:lpstr>PowerPoint Presentation</vt:lpstr>
      <vt:lpstr>Review</vt:lpstr>
      <vt:lpstr>PowerPoint Presentation</vt:lpstr>
      <vt:lpstr>PowerPoint Presentation</vt:lpstr>
      <vt:lpstr>PowerPoint Presentation</vt:lpstr>
      <vt:lpstr>Home tab &gt; Paragraph group</vt:lpstr>
      <vt:lpstr>Home tab &gt; Paragraph group</vt:lpstr>
      <vt:lpstr>PowerPoint Presentation</vt:lpstr>
      <vt:lpstr>PowerPoint Presentation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Connected!  Facebook Basics</dc:title>
  <dc:creator>Monica Dombrowski</dc:creator>
  <cp:lastModifiedBy>Nellie Barrett</cp:lastModifiedBy>
  <cp:revision>80</cp:revision>
  <dcterms:created xsi:type="dcterms:W3CDTF">2014-05-30T16:35:15Z</dcterms:created>
  <dcterms:modified xsi:type="dcterms:W3CDTF">2017-11-09T22:21:07Z</dcterms:modified>
</cp:coreProperties>
</file>