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44" r:id="rId1"/>
  </p:sldMasterIdLst>
  <p:notesMasterIdLst>
    <p:notesMasterId r:id="rId7"/>
  </p:notesMasterIdLst>
  <p:handoutMasterIdLst>
    <p:handoutMasterId r:id="rId8"/>
  </p:handoutMasterIdLst>
  <p:sldIdLst>
    <p:sldId id="256" r:id="rId2"/>
    <p:sldId id="258" r:id="rId3"/>
    <p:sldId id="257" r:id="rId4"/>
    <p:sldId id="260" r:id="rId5"/>
    <p:sldId id="259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 autoAdjust="0"/>
    <p:restoredTop sz="94673" autoAdjust="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42839BF-0A90-47F4-AB3E-A9FCB3518D48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FCDE746-507F-4DD7-B5D3-60ABED9C2CC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227782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949A8D4-5AE0-4402-A90F-FDD7958DF918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569C685-E10C-4EE1-8F4B-6AA24831874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107325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69C685-E10C-4EE1-8F4B-6AA24831874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126255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46404" y="758952"/>
            <a:ext cx="7063740" cy="4041648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6200" baseline="0">
                <a:solidFill>
                  <a:schemeClr val="tx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6404" y="4800600"/>
            <a:ext cx="7063740" cy="1691640"/>
          </a:xfrm>
        </p:spPr>
        <p:txBody>
          <a:bodyPr>
            <a:normAutofit/>
          </a:bodyPr>
          <a:lstStyle>
            <a:lvl1pPr marL="0" indent="0" algn="l">
              <a:buNone/>
              <a:defRPr sz="2000" spc="30" baseline="0">
                <a:solidFill>
                  <a:schemeClr val="tx1">
                    <a:lumMod val="7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20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342900" cy="6858000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4249037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3429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2969284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486525" y="381000"/>
            <a:ext cx="1857375" cy="589756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71500" y="381000"/>
            <a:ext cx="5800725" cy="5897562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3429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6729376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3429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3885568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46404" y="758952"/>
            <a:ext cx="7063740" cy="4041648"/>
          </a:xfrm>
        </p:spPr>
        <p:txBody>
          <a:bodyPr anchor="b">
            <a:normAutofit/>
          </a:bodyPr>
          <a:lstStyle>
            <a:lvl1pPr>
              <a:lnSpc>
                <a:spcPct val="85000"/>
              </a:lnSpc>
              <a:defRPr sz="6200" b="1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6404" y="4800600"/>
            <a:ext cx="7063740" cy="1691640"/>
          </a:xfrm>
        </p:spPr>
        <p:txBody>
          <a:bodyPr anchor="t">
            <a:normAutofit/>
          </a:bodyPr>
          <a:lstStyle>
            <a:lvl1pPr marL="0" indent="0">
              <a:buNone/>
              <a:defRPr sz="2000" spc="30" baseline="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3429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197603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46404" y="1828801"/>
            <a:ext cx="3360420" cy="4351337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94860" y="1828801"/>
            <a:ext cx="3360420" cy="4351337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3429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29198055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6404" y="1713655"/>
            <a:ext cx="3360420" cy="731520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6404" y="2507550"/>
            <a:ext cx="336042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94860" y="1713655"/>
            <a:ext cx="3360420" cy="731520"/>
          </a:xfrm>
        </p:spPr>
        <p:txBody>
          <a:bodyPr anchor="b">
            <a:normAutofit/>
          </a:bodyPr>
          <a:lstStyle>
            <a:lvl1pPr marL="0" indent="0">
              <a:lnSpc>
                <a:spcPct val="95000"/>
              </a:lnSpc>
              <a:spcBef>
                <a:spcPts val="0"/>
              </a:spcBef>
              <a:buNone/>
              <a:defRPr lang="en-US" sz="2000" b="0" kern="1200" dirty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90000"/>
              </a:lnSpc>
              <a:spcBef>
                <a:spcPts val="2000"/>
              </a:spcBef>
              <a:buFontTx/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594860" y="2507550"/>
            <a:ext cx="3360420" cy="366465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0" y="0"/>
            <a:ext cx="3429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8151897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3429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4133460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0" y="0"/>
            <a:ext cx="342900" cy="6858000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4735831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400300" cy="1600197"/>
          </a:xfrm>
        </p:spPr>
        <p:txBody>
          <a:bodyPr anchor="b">
            <a:normAutofit/>
          </a:bodyPr>
          <a:lstStyle>
            <a:lvl1pPr>
              <a:defRPr sz="2800" b="1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78200" y="685800"/>
            <a:ext cx="4559300" cy="5486400"/>
          </a:xfrm>
        </p:spPr>
        <p:txBody>
          <a:bodyPr/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99735"/>
            <a:ext cx="2400300" cy="3810001"/>
          </a:xfrm>
        </p:spPr>
        <p:txBody>
          <a:bodyPr>
            <a:normAutofit/>
          </a:bodyPr>
          <a:lstStyle>
            <a:lvl1pPr marL="0" indent="0">
              <a:lnSpc>
                <a:spcPct val="114000"/>
              </a:lnSpc>
              <a:spcBef>
                <a:spcPts val="8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31891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5105400"/>
            <a:ext cx="8469630" cy="1752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257800"/>
            <a:ext cx="7486650" cy="914400"/>
          </a:xfrm>
        </p:spPr>
        <p:txBody>
          <a:bodyPr anchor="b">
            <a:normAutofit/>
          </a:bodyPr>
          <a:lstStyle>
            <a:lvl1pPr>
              <a:defRPr sz="2800" b="1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1"/>
            <a:ext cx="8469630" cy="5128923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6108590"/>
            <a:ext cx="7486650" cy="597011"/>
          </a:xfrm>
        </p:spPr>
        <p:txBody>
          <a:bodyPr>
            <a:normAutofit/>
          </a:bodyPr>
          <a:lstStyle>
            <a:lvl1pPr marL="0" indent="0">
              <a:lnSpc>
                <a:spcPct val="100000"/>
              </a:lnSpc>
              <a:spcBef>
                <a:spcPts val="800"/>
              </a:spcBef>
              <a:buNone/>
              <a:defRPr sz="1400">
                <a:solidFill>
                  <a:schemeClr val="bg1">
                    <a:lumMod val="75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19487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418195" y="0"/>
            <a:ext cx="731520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46404" y="365760"/>
            <a:ext cx="7269480" cy="1325562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46404" y="1828801"/>
            <a:ext cx="644652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 rot="16200000">
            <a:off x="7831456" y="1044178"/>
            <a:ext cx="1904999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 b="0">
                <a:solidFill>
                  <a:schemeClr val="accent1">
                    <a:lumMod val="40000"/>
                    <a:lumOff val="60000"/>
                  </a:schemeClr>
                </a:solidFill>
              </a:defRPr>
            </a:lvl1pPr>
          </a:lstStyle>
          <a:p>
            <a:fld id="{AAA735EA-E363-465B-9D9E-70EDDADFBC9A}" type="datetimeFigureOut">
              <a:rPr lang="en-US" smtClean="0"/>
              <a:t>12/3/2015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 rot="16200000">
            <a:off x="6993255" y="4092178"/>
            <a:ext cx="3581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accent1">
                    <a:lumMod val="40000"/>
                    <a:lumOff val="6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441055" y="6172201"/>
            <a:ext cx="685800" cy="593725"/>
          </a:xfrm>
          <a:prstGeom prst="rect">
            <a:avLst/>
          </a:prstGeom>
        </p:spPr>
        <p:txBody>
          <a:bodyPr vert="horz" lIns="27432" tIns="45720" rIns="27432" bIns="45720" rtlCol="0" anchor="ctr">
            <a:normAutofit/>
          </a:bodyPr>
          <a:lstStyle>
            <a:lvl1pPr algn="ctr">
              <a:defRPr sz="3200">
                <a:solidFill>
                  <a:schemeClr val="accent1">
                    <a:lumMod val="60000"/>
                    <a:lumOff val="40000"/>
                  </a:schemeClr>
                </a:solidFill>
                <a:latin typeface="+mj-lt"/>
              </a:defRPr>
            </a:lvl1pPr>
          </a:lstStyle>
          <a:p>
            <a:fld id="{89CDDA44-805E-4AEA-B23B-2FB41C6CE1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2086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45" r:id="rId1"/>
    <p:sldLayoutId id="2147483746" r:id="rId2"/>
    <p:sldLayoutId id="2147483747" r:id="rId3"/>
    <p:sldLayoutId id="2147483748" r:id="rId4"/>
    <p:sldLayoutId id="2147483749" r:id="rId5"/>
    <p:sldLayoutId id="2147483750" r:id="rId6"/>
    <p:sldLayoutId id="2147483751" r:id="rId7"/>
    <p:sldLayoutId id="2147483752" r:id="rId8"/>
    <p:sldLayoutId id="2147483753" r:id="rId9"/>
    <p:sldLayoutId id="2147483754" r:id="rId10"/>
    <p:sldLayoutId id="214748375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b="1" kern="1200" spc="-70" baseline="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95000"/>
        </a:lnSpc>
        <a:spcBef>
          <a:spcPts val="1400"/>
        </a:spcBef>
        <a:spcAft>
          <a:spcPts val="200"/>
        </a:spcAft>
        <a:buClr>
          <a:schemeClr val="accent1"/>
        </a:buClr>
        <a:buSzPct val="80000"/>
        <a:buFont typeface="Arial" pitchFamily="34" charset="0"/>
        <a:buChar char="•"/>
        <a:defRPr sz="2000" kern="1200" spc="10" baseline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6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280160" indent="-18288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6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19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2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500000" indent="-228600" algn="l" defTabSz="914400" rtl="0" eaLnBrk="1" latinLnBrk="0" hangingPunct="1">
        <a:lnSpc>
          <a:spcPct val="90000"/>
        </a:lnSpc>
        <a:spcBef>
          <a:spcPts val="300"/>
        </a:spcBef>
        <a:spcAft>
          <a:spcPts val="300"/>
        </a:spcAft>
        <a:buClr>
          <a:schemeClr val="accent1"/>
        </a:buClr>
        <a:buFont typeface="Wingdings 2" pitchFamily="18" charset="2"/>
        <a:buChar char=""/>
        <a:defRPr sz="14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City of Elgin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Gail Borden </a:t>
            </a:r>
            <a:r>
              <a:rPr lang="en-US" dirty="0" smtClean="0"/>
              <a:t>Public Library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017561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Location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Between Chicago and Rockford</a:t>
            </a:r>
          </a:p>
          <a:p>
            <a:r>
              <a:rPr lang="en-US" dirty="0" smtClean="0"/>
              <a:t>Fox River Valley</a:t>
            </a:r>
          </a:p>
          <a:p>
            <a:r>
              <a:rPr lang="en-US" dirty="0" smtClean="0"/>
              <a:t>Straddles the Fox River</a:t>
            </a:r>
          </a:p>
          <a:p>
            <a:r>
              <a:rPr lang="en-US" dirty="0" smtClean="0"/>
              <a:t>Just south if I-90</a:t>
            </a:r>
          </a:p>
        </p:txBody>
      </p:sp>
      <p:pic>
        <p:nvPicPr>
          <p:cNvPr id="2050" name="Picture 2" descr="C:\Users\TEACHER\AppData\Local\Microsoft\Windows\Temporary Internet Files\Content.IE5\97YJORIP\260px-ChicagoWrigley[1]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05400" y="2438400"/>
            <a:ext cx="2822249" cy="2735411"/>
          </a:xfrm>
          <a:prstGeom prst="rect">
            <a:avLst/>
          </a:prstGeom>
          <a:ln w="38100" cap="sq">
            <a:solidFill>
              <a:srgbClr val="000000"/>
            </a:solidFill>
            <a:prstDash val="solid"/>
            <a:miter lim="800000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441086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Things to do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Hemmens</a:t>
            </a:r>
          </a:p>
          <a:p>
            <a:r>
              <a:rPr lang="en-US" dirty="0"/>
              <a:t>Elgin Symphony</a:t>
            </a:r>
          </a:p>
          <a:p>
            <a:r>
              <a:rPr lang="en-US" dirty="0" smtClean="0"/>
              <a:t>Downtown </a:t>
            </a:r>
            <a:r>
              <a:rPr lang="en-US" dirty="0" smtClean="0"/>
              <a:t>neighborhood</a:t>
            </a:r>
          </a:p>
          <a:p>
            <a:r>
              <a:rPr lang="en-US" dirty="0" smtClean="0"/>
              <a:t>Sports</a:t>
            </a:r>
          </a:p>
          <a:p>
            <a:pPr lvl="1"/>
            <a:r>
              <a:rPr lang="en-US" dirty="0" smtClean="0"/>
              <a:t>Golf</a:t>
            </a:r>
          </a:p>
          <a:p>
            <a:pPr lvl="1"/>
            <a:r>
              <a:rPr lang="en-US" dirty="0" smtClean="0"/>
              <a:t>Swimming</a:t>
            </a:r>
          </a:p>
          <a:p>
            <a:pPr lvl="1"/>
            <a:r>
              <a:rPr lang="en-US" dirty="0"/>
              <a:t>Biking – Fox River </a:t>
            </a:r>
            <a:r>
              <a:rPr lang="en-US" dirty="0" smtClean="0"/>
              <a:t>Trail</a:t>
            </a:r>
            <a:endParaRPr lang="en-US" dirty="0" smtClean="0"/>
          </a:p>
          <a:p>
            <a:endParaRPr lang="en-US" dirty="0"/>
          </a:p>
        </p:txBody>
      </p:sp>
      <p:pic>
        <p:nvPicPr>
          <p:cNvPr id="1026" name="Picture 2" descr="C:\Users\TEACHER\AppData\Local\Microsoft\Windows\Temporary Internet Files\Content.IE5\97YJORIP\Golf-Course-Sports2010[1].png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24600" y="3810000"/>
            <a:ext cx="1676400" cy="142691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27" name="Picture 3" descr="C:\Users\TEACHER\AppData\Local\Microsoft\Windows\Temporary Internet Files\Content.IE5\YIL35SUL\music-294214_640[1].png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05400" y="1028541"/>
            <a:ext cx="1346597" cy="2286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7785472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Things to do - continued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Taking classes at the </a:t>
            </a:r>
            <a:r>
              <a:rPr lang="en-US" dirty="0" smtClean="0"/>
              <a:t>Library</a:t>
            </a:r>
          </a:p>
          <a:p>
            <a:r>
              <a:rPr lang="en-US" dirty="0"/>
              <a:t>Historical </a:t>
            </a:r>
            <a:r>
              <a:rPr lang="en-US" dirty="0" smtClean="0"/>
              <a:t>Society</a:t>
            </a:r>
            <a:endParaRPr lang="en-US" dirty="0"/>
          </a:p>
          <a:p>
            <a:r>
              <a:rPr lang="en-US" dirty="0" smtClean="0"/>
              <a:t>Hanging </a:t>
            </a:r>
            <a:r>
              <a:rPr lang="en-US" dirty="0" smtClean="0"/>
              <a:t>out at the Centre</a:t>
            </a:r>
          </a:p>
          <a:p>
            <a:r>
              <a:rPr lang="en-US" dirty="0" smtClean="0"/>
              <a:t>Going to the Farmer’s </a:t>
            </a:r>
            <a:r>
              <a:rPr lang="en-US" dirty="0" smtClean="0"/>
              <a:t>Market</a:t>
            </a:r>
          </a:p>
          <a:p>
            <a:r>
              <a:rPr lang="en-US" dirty="0" smtClean="0"/>
              <a:t>Boating and Fishing</a:t>
            </a:r>
          </a:p>
          <a:p>
            <a:r>
              <a:rPr lang="en-US" dirty="0" smtClean="0"/>
              <a:t>Gambling at the Casino</a:t>
            </a:r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33912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Events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Fox Trot</a:t>
            </a:r>
          </a:p>
          <a:p>
            <a:r>
              <a:rPr lang="en-US" dirty="0"/>
              <a:t>4</a:t>
            </a:r>
            <a:r>
              <a:rPr lang="en-US" baseline="30000" dirty="0"/>
              <a:t>th</a:t>
            </a:r>
            <a:r>
              <a:rPr lang="en-US" dirty="0"/>
              <a:t> of July Parade</a:t>
            </a:r>
          </a:p>
          <a:p>
            <a:r>
              <a:rPr lang="en-US" dirty="0" smtClean="0"/>
              <a:t>Zombie </a:t>
            </a:r>
            <a:r>
              <a:rPr lang="en-US" dirty="0" smtClean="0"/>
              <a:t>Fest</a:t>
            </a:r>
          </a:p>
          <a:p>
            <a:r>
              <a:rPr lang="en-US" dirty="0" smtClean="0"/>
              <a:t>Concerts at Hemmens</a:t>
            </a:r>
          </a:p>
          <a:p>
            <a:r>
              <a:rPr lang="en-US" dirty="0" smtClean="0"/>
              <a:t>Art </a:t>
            </a:r>
            <a:r>
              <a:rPr lang="en-US" dirty="0" smtClean="0"/>
              <a:t>&amp; Soul</a:t>
            </a:r>
          </a:p>
          <a:p>
            <a:r>
              <a:rPr lang="en-US" dirty="0" smtClean="0"/>
              <a:t>Historical </a:t>
            </a:r>
            <a:r>
              <a:rPr lang="en-US" dirty="0"/>
              <a:t>H</a:t>
            </a:r>
            <a:r>
              <a:rPr lang="en-US" dirty="0" smtClean="0"/>
              <a:t>ouse </a:t>
            </a:r>
            <a:r>
              <a:rPr lang="en-US" dirty="0"/>
              <a:t>W</a:t>
            </a:r>
            <a:r>
              <a:rPr lang="en-US" dirty="0" smtClean="0"/>
              <a:t>alk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99190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View">
  <a:themeElements>
    <a:clrScheme name="View">
      <a:dk1>
        <a:sysClr val="windowText" lastClr="000000"/>
      </a:dk1>
      <a:lt1>
        <a:sysClr val="window" lastClr="FFFFFF"/>
      </a:lt1>
      <a:dk2>
        <a:srgbClr val="696464"/>
      </a:dk2>
      <a:lt2>
        <a:srgbClr val="E9E5DC"/>
      </a:lt2>
      <a:accent1>
        <a:srgbClr val="D34817"/>
      </a:accent1>
      <a:accent2>
        <a:srgbClr val="9B2D1F"/>
      </a:accent2>
      <a:accent3>
        <a:srgbClr val="A28E6A"/>
      </a:accent3>
      <a:accent4>
        <a:srgbClr val="956251"/>
      </a:accent4>
      <a:accent5>
        <a:srgbClr val="918485"/>
      </a:accent5>
      <a:accent6>
        <a:srgbClr val="855D5D"/>
      </a:accent6>
      <a:hlink>
        <a:srgbClr val="CC9900"/>
      </a:hlink>
      <a:folHlink>
        <a:srgbClr val="96A9A9"/>
      </a:folHlink>
    </a:clrScheme>
    <a:fontScheme name="View">
      <a:maj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Schoolbook" panose="020406040505050203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View">
      <a:fillStyleLst>
        <a:solidFill>
          <a:schemeClr val="phClr"/>
        </a:solidFill>
        <a:solidFill>
          <a:schemeClr val="phClr">
            <a:tint val="60000"/>
            <a:satMod val="120000"/>
          </a:schemeClr>
        </a:solidFill>
        <a:solidFill>
          <a:schemeClr val="phClr">
            <a:shade val="75000"/>
            <a:satMod val="13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3970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95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15240" dir="5400000" algn="tl" rotWithShape="0">
              <a:srgbClr val="000000">
                <a:alpha val="7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9525" prstMaterial="flat">
            <a:bevelT w="0" h="0" prst="coolSlant"/>
            <a:contourClr>
              <a:schemeClr val="phClr">
                <a:shade val="35000"/>
                <a:satMod val="130000"/>
              </a:schemeClr>
            </a:contourClr>
          </a:sp3d>
        </a:effectStyle>
        <a:effectStyle>
          <a:effectLst>
            <a:outerShdw blurRad="76200" dist="25400" dir="5400000" algn="tl" rotWithShape="0">
              <a:srgbClr val="000000">
                <a:alpha val="5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contourW="19050" prstMaterial="flat">
            <a:bevelT w="0" h="0" prst="coolSlant"/>
            <a:contourClr>
              <a:schemeClr val="phClr">
                <a:shade val="25000"/>
                <a:satMod val="140000"/>
              </a:schemeClr>
            </a:contourClr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4000"/>
                <a:shade val="98000"/>
                <a:satMod val="130000"/>
                <a:lumMod val="102000"/>
              </a:schemeClr>
            </a:gs>
            <a:gs pos="100000">
              <a:schemeClr val="phClr">
                <a:tint val="98000"/>
                <a:shade val="78000"/>
                <a:satMod val="14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View" id="{BA0EB5A6-F2D4-4F82-977B-64ADEE4A2A69}" vid="{7B713C7F-58B7-4AE9-B361-B13EB9EC4C0C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TM03457515[[fn=View]]</Template>
  <TotalTime>103</TotalTime>
  <Words>87</Words>
  <Application>Microsoft Office PowerPoint</Application>
  <PresentationFormat>On-screen Show (4:3)</PresentationFormat>
  <Paragraphs>30</Paragraphs>
  <Slides>5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0" baseType="lpstr">
      <vt:lpstr>Arial</vt:lpstr>
      <vt:lpstr>Calibri</vt:lpstr>
      <vt:lpstr>Century Schoolbook</vt:lpstr>
      <vt:lpstr>Wingdings 2</vt:lpstr>
      <vt:lpstr>View</vt:lpstr>
      <vt:lpstr>City of Elgin</vt:lpstr>
      <vt:lpstr>Location</vt:lpstr>
      <vt:lpstr>Things to do</vt:lpstr>
      <vt:lpstr>Things to do - continued</vt:lpstr>
      <vt:lpstr>Events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City of Elgin</dc:title>
  <dc:creator>Class Teacher</dc:creator>
  <cp:lastModifiedBy>Jill Ballard</cp:lastModifiedBy>
  <cp:revision>12</cp:revision>
  <dcterms:created xsi:type="dcterms:W3CDTF">2015-12-03T01:08:25Z</dcterms:created>
  <dcterms:modified xsi:type="dcterms:W3CDTF">2015-12-03T21:27:52Z</dcterms:modified>
</cp:coreProperties>
</file>

<file path=docProps/thumbnail.jpeg>
</file>